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7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1507-6D7A-4808-B886-34FCBC02AB0B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AA90-345B-4F68-B28D-025650D5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bw-prma.appspot.com/char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bw-prma.appspot.com/" TargetMode="External"/><Relationship Id="rId2" Type="http://schemas.openxmlformats.org/officeDocument/2006/relationships/hyperlink" Target="https://github.com/xkommando/PRMA/tree/p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kommando/Gplu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63" y="970157"/>
            <a:ext cx="9326137" cy="2852041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/>
              <a:t>Graduation  Project </a:t>
            </a:r>
            <a:br>
              <a:rPr lang="en-US" altLang="zh-CN" sz="4400" dirty="0" smtClean="0"/>
            </a:br>
            <a:r>
              <a:rPr lang="en-US" altLang="zh-CN" sz="4400" dirty="0" smtClean="0"/>
              <a:t>PRMA</a:t>
            </a:r>
            <a:br>
              <a:rPr lang="en-US" altLang="zh-CN" sz="4400" dirty="0" smtClean="0"/>
            </a:br>
            <a:r>
              <a:rPr lang="en-US" altLang="zh-CN" sz="4400" dirty="0" smtClean="0"/>
              <a:t>week </a:t>
            </a:r>
            <a:r>
              <a:rPr lang="en-US" altLang="zh-CN" sz="4400" dirty="0" smtClean="0"/>
              <a:t>Report</a:t>
            </a:r>
            <a:br>
              <a:rPr lang="en-US" altLang="zh-CN" sz="4400" dirty="0" smtClean="0"/>
            </a:b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2800" dirty="0"/>
              <a:t>4</a:t>
            </a:r>
            <a:r>
              <a:rPr lang="en-US" altLang="zh-CN" sz="2800" dirty="0" smtClean="0"/>
              <a:t>/12/2014 </a:t>
            </a:r>
            <a:r>
              <a:rPr lang="en-US" altLang="zh-CN" sz="2800" dirty="0" smtClean="0"/>
              <a:t>– </a:t>
            </a:r>
            <a:r>
              <a:rPr lang="en-US" altLang="zh-CN" sz="2800" dirty="0" smtClean="0"/>
              <a:t>12/1/2015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931" y="3936574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Cai Bowen</a:t>
            </a:r>
          </a:p>
          <a:p>
            <a:r>
              <a:rPr lang="en-US" sz="1800" dirty="0" smtClean="0"/>
              <a:t>13</a:t>
            </a:r>
            <a:r>
              <a:rPr lang="en-US" sz="1800" dirty="0" smtClean="0"/>
              <a:t>/1/2015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78" y="458829"/>
            <a:ext cx="10030827" cy="93507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Progress: </a:t>
            </a:r>
            <a:r>
              <a:rPr lang="en-US" sz="3200" dirty="0"/>
              <a:t>Progress: </a:t>
            </a:r>
            <a:r>
              <a:rPr lang="en-US" sz="3200" dirty="0" smtClean="0"/>
              <a:t>add data </a:t>
            </a:r>
            <a:r>
              <a:rPr lang="en-US" sz="3200" dirty="0"/>
              <a:t>virtualization and </a:t>
            </a:r>
            <a:r>
              <a:rPr lang="en-US" sz="3200" dirty="0" smtClean="0"/>
              <a:t>statistic functions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learned to use morris.js to virtualize log trends, and have implemented them in the admin page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http://c</a:t>
            </a:r>
            <a:r>
              <a:rPr lang="en-US" dirty="0" smtClean="0">
                <a:hlinkClick r:id="rId2"/>
              </a:rPr>
              <a:t>bw-prma.appspot.com/charts.html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interface is : /chart/</a:t>
            </a:r>
            <a:r>
              <a:rPr lang="en-US" dirty="0" err="1" smtClean="0"/>
              <a:t>statistics.json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Parameters: lower level, higher level, </a:t>
            </a:r>
            <a:r>
              <a:rPr lang="en-US" dirty="0" err="1" smtClean="0"/>
              <a:t>minTime</a:t>
            </a:r>
            <a:r>
              <a:rPr lang="en-US" dirty="0" smtClean="0"/>
              <a:t>, </a:t>
            </a:r>
            <a:r>
              <a:rPr lang="en-US" dirty="0" err="1" smtClean="0"/>
              <a:t>maxTime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78" y="458829"/>
            <a:ext cx="10030827" cy="93507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Progress: </a:t>
            </a:r>
            <a:r>
              <a:rPr lang="en-US" sz="3200" dirty="0"/>
              <a:t>Progress: </a:t>
            </a:r>
            <a:r>
              <a:rPr lang="en-US" sz="3200" dirty="0" smtClean="0"/>
              <a:t>add data </a:t>
            </a:r>
            <a:r>
              <a:rPr lang="en-US" sz="3200" dirty="0"/>
              <a:t>virtualization and </a:t>
            </a:r>
            <a:r>
              <a:rPr lang="en-US" sz="3200" dirty="0" smtClean="0"/>
              <a:t>statistic functions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82" y="1575710"/>
            <a:ext cx="8788881" cy="51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78" y="458829"/>
            <a:ext cx="10030827" cy="93507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Progress: </a:t>
            </a:r>
            <a:r>
              <a:rPr lang="en-US" sz="3200" dirty="0"/>
              <a:t>Progress: </a:t>
            </a:r>
            <a:r>
              <a:rPr lang="en-US" sz="3200" dirty="0" smtClean="0"/>
              <a:t>add data </a:t>
            </a:r>
            <a:r>
              <a:rPr lang="en-US" sz="3200" dirty="0"/>
              <a:t>virtualization and </a:t>
            </a:r>
            <a:r>
              <a:rPr lang="en-US" sz="3200" dirty="0" smtClean="0"/>
              <a:t>statistic functions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61" y="1393902"/>
            <a:ext cx="10451579" cy="51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278" y="458829"/>
            <a:ext cx="10030827" cy="935073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Progress: </a:t>
            </a:r>
            <a:r>
              <a:rPr lang="en-US" sz="3200" dirty="0" smtClean="0"/>
              <a:t>Update </a:t>
            </a:r>
            <a:r>
              <a:rPr lang="en-US" sz="3200" dirty="0" err="1" smtClean="0"/>
              <a:t>Gplumeframework</a:t>
            </a:r>
            <a:endParaRPr 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9961" y="1393902"/>
            <a:ext cx="9571463" cy="488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80278" y="1498334"/>
            <a:ext cx="10030827" cy="3305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Add better support for static resources</a:t>
            </a:r>
          </a:p>
          <a:p>
            <a:r>
              <a:rPr lang="en-US" sz="3200" dirty="0" smtClean="0"/>
              <a:t>Improved </a:t>
            </a:r>
            <a:r>
              <a:rPr lang="en-US" sz="3200" dirty="0" err="1" smtClean="0"/>
              <a:t>Gplume.scala.jdbc</a:t>
            </a:r>
            <a:r>
              <a:rPr lang="en-US" sz="3200" dirty="0" smtClean="0"/>
              <a:t>, add more functions.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33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/>
              <a:t>Project information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4780" y="1706136"/>
            <a:ext cx="4861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</a:t>
            </a:r>
            <a:r>
              <a:rPr lang="en-US" dirty="0" smtClean="0"/>
              <a:t>branch p2: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github.com/xkommando/PRMA/tree/p2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Google App Engine:</a:t>
            </a:r>
          </a:p>
          <a:p>
            <a:r>
              <a:rPr lang="en-US" dirty="0" smtClean="0">
                <a:hlinkClick r:id="rId3"/>
              </a:rPr>
              <a:t>http://cbw-prma.appspot.com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Supporting </a:t>
            </a:r>
            <a:r>
              <a:rPr lang="en-US" dirty="0"/>
              <a:t>project Gplume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://github.com/xkommando/Gplume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1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82015" cy="6384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Next: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6273"/>
            <a:ext cx="10515600" cy="5319131"/>
          </a:xfrm>
        </p:spPr>
        <p:txBody>
          <a:bodyPr/>
          <a:lstStyle/>
          <a:p>
            <a:r>
              <a:rPr lang="en-US" dirty="0"/>
              <a:t>Add notification receiver on GAE</a:t>
            </a:r>
          </a:p>
          <a:p>
            <a:r>
              <a:rPr lang="en-US" dirty="0"/>
              <a:t>Implement </a:t>
            </a:r>
            <a:r>
              <a:rPr lang="en-US" dirty="0" smtClean="0"/>
              <a:t>and test analyze algorithm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3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126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Graduation  Project  PRMA week Report  4/12/2014 – 12/1/2015</vt:lpstr>
      <vt:lpstr>Progress: Progress: add data virtualization and statistic functions</vt:lpstr>
      <vt:lpstr>Progress: Progress: add data virtualization and statistic functions</vt:lpstr>
      <vt:lpstr>Progress: Progress: add data virtualization and statistic functions</vt:lpstr>
      <vt:lpstr>Progress: Update Gplumeframework</vt:lpstr>
      <vt:lpstr>Project information</vt:lpstr>
      <vt:lpstr>Next: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 Project  PRMA weekly Report</dc:title>
  <dc:creator>Bowen Cai</dc:creator>
  <cp:lastModifiedBy>Bowen Cai</cp:lastModifiedBy>
  <cp:revision>53</cp:revision>
  <dcterms:created xsi:type="dcterms:W3CDTF">2014-10-25T23:19:40Z</dcterms:created>
  <dcterms:modified xsi:type="dcterms:W3CDTF">2015-01-13T16:02:10Z</dcterms:modified>
</cp:coreProperties>
</file>