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1507-6D7A-4808-B886-34FCBC02AB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ommando/PRMA/tree/p2" TargetMode="External"/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g4mongo.org/display/PUB/Log4mongo+for+Java" TargetMode="External"/><Relationship Id="rId2" Type="http://schemas.openxmlformats.org/officeDocument/2006/relationships/hyperlink" Target="https://github.com/qos-ch/logback-contri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63" y="970157"/>
            <a:ext cx="9326137" cy="285204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Graduation  Project </a:t>
            </a:r>
            <a:br>
              <a:rPr lang="en-US" altLang="zh-CN" sz="4400" dirty="0" smtClean="0"/>
            </a:br>
            <a:r>
              <a:rPr lang="en-US" altLang="zh-CN" sz="4400" dirty="0" err="1" smtClean="0"/>
              <a:t>PRMA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weekly Report</a:t>
            </a:r>
            <a:br>
              <a:rPr lang="en-US" altLang="zh-CN" sz="4400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2800" dirty="0" smtClean="0"/>
              <a:t>16/10/2014 – 25/10/2014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931" y="393657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Cai Bowen</a:t>
            </a:r>
          </a:p>
          <a:p>
            <a:r>
              <a:rPr lang="en-US" sz="1800" dirty="0" smtClean="0"/>
              <a:t>26/10/2014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8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0215" y="1927415"/>
            <a:ext cx="471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5 monitor : log event filtering , monitor </a:t>
            </a:r>
            <a:r>
              <a:rPr lang="en-US" dirty="0" err="1" smtClean="0"/>
              <a:t>config</a:t>
            </a:r>
            <a:r>
              <a:rPr lang="en-US" dirty="0" smtClean="0"/>
              <a:t> and callback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8853" y="1323070"/>
            <a:ext cx="314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4 logger: logger </a:t>
            </a:r>
            <a:r>
              <a:rPr lang="en-US" dirty="0" err="1" smtClean="0"/>
              <a:t>api</a:t>
            </a:r>
            <a:r>
              <a:rPr lang="en-US" dirty="0"/>
              <a:t> </a:t>
            </a:r>
            <a:r>
              <a:rPr lang="en-US" dirty="0" smtClean="0"/>
              <a:t>adopted to </a:t>
            </a:r>
            <a:r>
              <a:rPr lang="en-US" dirty="0" err="1" smtClean="0"/>
              <a:t>logback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20215" y="3094227"/>
            <a:ext cx="471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6 analyzing: high level aggregation function and built-in analyzing-reporting tools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6" y="2288861"/>
            <a:ext cx="3648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4780" y="1706136"/>
            <a:ext cx="4861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URL: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github.com/xkommando/PRMA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the active branch is p2: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github.com/xkommando/PRMA/tree/p2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6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 Next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Transaction management, Unit Testing, basic benchmarking.</a:t>
            </a:r>
          </a:p>
          <a:p>
            <a:pPr marL="0" indent="0">
              <a:buNone/>
            </a:pPr>
            <a:r>
              <a:rPr lang="en-US" dirty="0" smtClean="0"/>
              <a:t>Achieving High Reliability:</a:t>
            </a:r>
          </a:p>
          <a:p>
            <a:pPr marL="0" indent="0">
              <a:buNone/>
            </a:pPr>
            <a:r>
              <a:rPr lang="en-US" dirty="0" smtClean="0"/>
              <a:t>	Exception/failure </a:t>
            </a:r>
            <a:r>
              <a:rPr lang="en-US" dirty="0"/>
              <a:t>h</a:t>
            </a:r>
            <a:r>
              <a:rPr lang="en-US" dirty="0" smtClean="0"/>
              <a:t>anding </a:t>
            </a:r>
            <a:r>
              <a:rPr lang="en-US" dirty="0"/>
              <a:t>s</a:t>
            </a:r>
            <a:r>
              <a:rPr lang="en-US" dirty="0" smtClean="0"/>
              <a:t>ystem.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Higher test coverage, verify and validate program</a:t>
            </a:r>
          </a:p>
          <a:p>
            <a:pPr marL="0" indent="0">
              <a:buNone/>
            </a:pPr>
            <a:r>
              <a:rPr lang="en-US" dirty="0" smtClean="0"/>
              <a:t>Achieving High Speed: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Efficient data structure and algorithms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smtClean="0"/>
              <a:t>Cache system (current for single machine embedding mode)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custom aggregation build on database API, rather than complex 	queries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63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91000" cy="59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5844"/>
            <a:ext cx="4789450" cy="50060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Scheduled: </a:t>
            </a:r>
          </a:p>
          <a:p>
            <a:r>
              <a:rPr lang="en-US" dirty="0" smtClean="0"/>
              <a:t>Finish Basic Java Logger API </a:t>
            </a:r>
          </a:p>
          <a:p>
            <a:r>
              <a:rPr lang="en-US" dirty="0" smtClean="0"/>
              <a:t>Finish MongoDB </a:t>
            </a:r>
            <a:r>
              <a:rPr lang="en-US" dirty="0"/>
              <a:t>based </a:t>
            </a:r>
            <a:r>
              <a:rPr lang="en-US" dirty="0" smtClean="0"/>
              <a:t>log </a:t>
            </a:r>
            <a:r>
              <a:rPr lang="en-US" dirty="0"/>
              <a:t>storage</a:t>
            </a:r>
            <a:endParaRPr lang="en-US" dirty="0" smtClean="0"/>
          </a:p>
          <a:p>
            <a:r>
              <a:rPr lang="en-US" dirty="0" smtClean="0"/>
              <a:t>Testing storage module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51396" y="1193179"/>
            <a:ext cx="5512418" cy="500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Progress: </a:t>
            </a:r>
            <a:endParaRPr lang="en-US" dirty="0" smtClean="0"/>
          </a:p>
          <a:p>
            <a:r>
              <a:rPr lang="en-US" dirty="0" smtClean="0"/>
              <a:t>Finished MongoDB logger and schema design</a:t>
            </a:r>
          </a:p>
          <a:p>
            <a:r>
              <a:rPr lang="en-US" dirty="0" smtClean="0"/>
              <a:t>After a deeper insight into databases and some benchmark on MongoDB and </a:t>
            </a:r>
            <a:r>
              <a:rPr lang="en-US" altLang="zh-CN" dirty="0" smtClean="0"/>
              <a:t>MySQL 5.6, I </a:t>
            </a:r>
            <a:r>
              <a:rPr lang="en-US" altLang="zh-CN" dirty="0"/>
              <a:t>c</a:t>
            </a:r>
            <a:r>
              <a:rPr lang="en-US" dirty="0" smtClean="0"/>
              <a:t>hange the storage </a:t>
            </a:r>
            <a:r>
              <a:rPr lang="en-US" altLang="zh-CN" dirty="0" smtClean="0"/>
              <a:t>solution to RDBMS, namely, H2database for embedded use and MySQL  for server client use.</a:t>
            </a:r>
          </a:p>
          <a:p>
            <a:r>
              <a:rPr lang="en-US" dirty="0" smtClean="0"/>
              <a:t>Finished schema design, </a:t>
            </a:r>
            <a:r>
              <a:rPr lang="en-US" dirty="0" err="1" smtClean="0"/>
              <a:t>JDBC</a:t>
            </a:r>
            <a:r>
              <a:rPr lang="en-US" dirty="0" smtClean="0"/>
              <a:t> Logger API, and log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The MongoDB Logger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Existing MongoDB Java logger:</a:t>
            </a:r>
          </a:p>
          <a:p>
            <a:pPr marL="0" indent="0">
              <a:buNone/>
            </a:pPr>
            <a:r>
              <a:rPr lang="en-US" sz="2400" dirty="0" smtClean="0"/>
              <a:t>Logback-</a:t>
            </a:r>
            <a:r>
              <a:rPr lang="en-US" sz="2400" dirty="0" err="1" smtClean="0"/>
              <a:t>contrib.mongo</a:t>
            </a:r>
            <a:r>
              <a:rPr lang="en-US" sz="2400" dirty="0" smtClean="0"/>
              <a:t>: </a:t>
            </a:r>
            <a:r>
              <a:rPr lang="en-US" sz="2400" dirty="0" err="1" smtClean="0"/>
              <a:t>logback</a:t>
            </a:r>
            <a:r>
              <a:rPr lang="en-US" sz="2400" dirty="0" smtClean="0"/>
              <a:t> + mongoDB 2.10 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https://github.com/qos-ch/logback-contrib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Log4mongo for </a:t>
            </a:r>
            <a:r>
              <a:rPr lang="en-US" sz="2400" dirty="0" smtClean="0"/>
              <a:t>Java: Log4J + mongoDB 2.10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http://log4mongo.org/display/PUB/Log4mongo+for+Java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Drawbacks of Existing MongoDB Java </a:t>
            </a:r>
            <a:r>
              <a:rPr lang="en-US" sz="2400" dirty="0" smtClean="0"/>
              <a:t>logger: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Inactive projects, non-mainstream practice, insufficient quality.</a:t>
            </a:r>
          </a:p>
          <a:p>
            <a:pPr marL="0" indent="0">
              <a:buNone/>
            </a:pPr>
            <a:r>
              <a:rPr lang="en-US" sz="2400" dirty="0" smtClean="0"/>
              <a:t>data storage structure is messy.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6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The MongoDB Logger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Drawbacks of MongoDB log storage solution:</a:t>
            </a:r>
          </a:p>
          <a:p>
            <a:pPr marL="0" indent="0">
              <a:buNone/>
            </a:pPr>
            <a:r>
              <a:rPr lang="en-US" sz="2400" dirty="0" smtClean="0"/>
              <a:t>Less normalized/</a:t>
            </a:r>
            <a:r>
              <a:rPr lang="en-US" sz="2400" dirty="0" err="1" smtClean="0"/>
              <a:t>schemaless</a:t>
            </a:r>
            <a:r>
              <a:rPr lang="en-US" sz="2400" dirty="0" smtClean="0"/>
              <a:t> data structure in mongoDB does not contribute to query and storage efficiency.</a:t>
            </a:r>
          </a:p>
          <a:p>
            <a:pPr marL="0" indent="0">
              <a:buNone/>
            </a:pPr>
            <a:r>
              <a:rPr lang="en-US" sz="2400" dirty="0" smtClean="0"/>
              <a:t>No, or no significant insertion &amp; query performance gain from MongoDB, poorer aggregation speed on MongoDB.</a:t>
            </a:r>
            <a:r>
              <a:rPr lang="en-US" sz="2400" baseline="30000" dirty="0" smtClean="0"/>
              <a:t>[1]</a:t>
            </a:r>
          </a:p>
          <a:p>
            <a:pPr marL="0" indent="0">
              <a:buNone/>
            </a:pPr>
            <a:r>
              <a:rPr lang="en-US" sz="2400" dirty="0" smtClean="0"/>
              <a:t>Current RDBMS are more reliable than </a:t>
            </a:r>
            <a:r>
              <a:rPr lang="en-US" sz="2400" dirty="0" err="1" smtClean="0"/>
              <a:t>NoSQL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75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 smtClean="0"/>
              <a:t>NewRDBMS</a:t>
            </a:r>
            <a:r>
              <a:rPr lang="en-US" sz="3600" dirty="0" smtClean="0"/>
              <a:t> Solution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Store logs in RDBMS</a:t>
            </a:r>
          </a:p>
          <a:p>
            <a:pPr marL="0" indent="0">
              <a:buNone/>
            </a:pPr>
            <a:r>
              <a:rPr lang="en-US" sz="2400" dirty="0" smtClean="0"/>
              <a:t>1, Embedded mode for programs on a single machine : the log storage API, monitor and H2database are embedded in the Logger, no extra process is created, provide querying API</a:t>
            </a:r>
          </a:p>
          <a:p>
            <a:pPr marL="0" indent="0">
              <a:buNone/>
            </a:pPr>
            <a:r>
              <a:rPr lang="en-US" sz="2400" dirty="0" smtClean="0"/>
              <a:t>2, Client-Server Mode for distributed logging: a centralized server, log server, receive logs from replications and store log to MySQL server farm. Monitoring and querying program is running on the log server.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First we focus on embedded mode.</a:t>
            </a:r>
          </a:p>
        </p:txBody>
      </p:sp>
    </p:spTree>
    <p:extLst>
      <p:ext uri="{BB962C8B-B14F-4D97-AF65-F5344CB8AC3E}">
        <p14:creationId xmlns:p14="http://schemas.microsoft.com/office/powerpoint/2010/main" val="351773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 Data Storage Design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3611"/>
            <a:ext cx="10515600" cy="5441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Originally, Logback </a:t>
            </a:r>
            <a:r>
              <a:rPr lang="en-US" sz="2400" dirty="0" err="1" smtClean="0"/>
              <a:t>DBAppender</a:t>
            </a:r>
            <a:r>
              <a:rPr lang="en-US" sz="2400" dirty="0" smtClean="0"/>
              <a:t> store logs to 3 table: </a:t>
            </a:r>
            <a:r>
              <a:rPr lang="en-US" sz="2400" dirty="0" err="1" smtClean="0"/>
              <a:t>l</a:t>
            </a:r>
            <a:r>
              <a:rPr lang="en-US" sz="2400" i="1" dirty="0" err="1" smtClean="0"/>
              <a:t>ogging_event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i="1" dirty="0" err="1" smtClean="0"/>
              <a:t>logging_event_property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logging_event_exception</a:t>
            </a:r>
            <a:r>
              <a:rPr lang="en-US" sz="2400" dirty="0" smtClean="0"/>
              <a:t>. I store a log to 10 tables as shown below: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33" y="1819273"/>
            <a:ext cx="7033517" cy="46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9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 Data Storage Design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Pros:</a:t>
            </a:r>
          </a:p>
          <a:p>
            <a:pPr marL="0" indent="0">
              <a:buNone/>
            </a:pPr>
            <a:r>
              <a:rPr lang="en-US" sz="2400" dirty="0" smtClean="0"/>
              <a:t>More normalized data structure, less redundancy (test data will be provided later to proof it).</a:t>
            </a:r>
          </a:p>
          <a:p>
            <a:pPr marL="0" indent="0">
              <a:buNone/>
            </a:pPr>
            <a:r>
              <a:rPr lang="en-US" sz="2400" dirty="0" smtClean="0"/>
              <a:t>Faster insertion and query.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Cons:</a:t>
            </a:r>
          </a:p>
          <a:p>
            <a:pPr marL="0" indent="0">
              <a:buNone/>
            </a:pPr>
            <a:r>
              <a:rPr lang="en-US" sz="2400" dirty="0" smtClean="0"/>
              <a:t>Extra complexity, difficult to manage transactions and failures.</a:t>
            </a:r>
          </a:p>
        </p:txBody>
      </p:sp>
    </p:spTree>
    <p:extLst>
      <p:ext uri="{BB962C8B-B14F-4D97-AF65-F5344CB8AC3E}">
        <p14:creationId xmlns:p14="http://schemas.microsoft.com/office/powerpoint/2010/main" val="393267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2919761" cy="531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6 modules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3" y="1673262"/>
            <a:ext cx="2919761" cy="39824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6468" y="1303930"/>
            <a:ext cx="568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1 parent: basic class and annotations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15" y="1795461"/>
            <a:ext cx="32480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9356" y="1257763"/>
            <a:ext cx="568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3 store: low level data storage and query </a:t>
            </a:r>
            <a:r>
              <a:rPr lang="en-US" dirty="0" err="1" smtClean="0"/>
              <a:t>api</a:t>
            </a:r>
            <a:r>
              <a:rPr lang="en-US" dirty="0" smtClean="0"/>
              <a:t>, for internal use.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3793" y="1210938"/>
            <a:ext cx="33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2 </a:t>
            </a:r>
            <a:r>
              <a:rPr lang="en-US" dirty="0" err="1" smtClean="0"/>
              <a:t>api</a:t>
            </a:r>
            <a:r>
              <a:rPr lang="en-US" dirty="0" smtClean="0"/>
              <a:t>: domain model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api</a:t>
            </a:r>
            <a:r>
              <a:rPr lang="en-US" dirty="0" smtClean="0"/>
              <a:t> for external system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0" y="1904094"/>
            <a:ext cx="3114675" cy="405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52" y="1904094"/>
            <a:ext cx="32575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460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Graduation  Project  PRMA weekly Report  16/10/2014 – 25/10/2014</vt:lpstr>
      <vt:lpstr>Progress:</vt:lpstr>
      <vt:lpstr>1. The MongoDB Logger</vt:lpstr>
      <vt:lpstr>1. The MongoDB Logger</vt:lpstr>
      <vt:lpstr>2. NewRDBMS Solution</vt:lpstr>
      <vt:lpstr>3.  Data Storage Design</vt:lpstr>
      <vt:lpstr>3.  Data Storage Design</vt:lpstr>
      <vt:lpstr>Project information</vt:lpstr>
      <vt:lpstr>Project information</vt:lpstr>
      <vt:lpstr>Project information</vt:lpstr>
      <vt:lpstr>Project information</vt:lpstr>
      <vt:lpstr>4. 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  PRMA weekly Report</dc:title>
  <dc:creator>Bowen Cai</dc:creator>
  <cp:lastModifiedBy>Bowen Cai</cp:lastModifiedBy>
  <cp:revision>16</cp:revision>
  <dcterms:created xsi:type="dcterms:W3CDTF">2014-10-25T23:19:40Z</dcterms:created>
  <dcterms:modified xsi:type="dcterms:W3CDTF">2014-10-30T14:47:37Z</dcterms:modified>
</cp:coreProperties>
</file>