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096A2-0F48-4675-9CF9-080559E4C8D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4C3138-3C8B-4D24-9A94-02CFE17B7B00}">
      <dgm:prSet phldrT="[文本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Dissemble event</a:t>
          </a:r>
          <a:endParaRPr lang="en-US" dirty="0">
            <a:solidFill>
              <a:schemeClr val="tx1"/>
            </a:solidFill>
          </a:endParaRPr>
        </a:p>
      </dgm:t>
    </dgm:pt>
    <dgm:pt modelId="{C242CBC9-BC69-4A10-8F9B-FE2333F3339D}" type="parTrans" cxnId="{1A0AF6AE-497F-4E5B-A0D7-E89BB56BCC58}">
      <dgm:prSet/>
      <dgm:spPr/>
      <dgm:t>
        <a:bodyPr/>
        <a:lstStyle/>
        <a:p>
          <a:endParaRPr lang="en-US"/>
        </a:p>
      </dgm:t>
    </dgm:pt>
    <dgm:pt modelId="{2057A7DE-F066-445A-BA82-5A76CD68E55C}" type="sibTrans" cxnId="{1A0AF6AE-497F-4E5B-A0D7-E89BB56BCC58}">
      <dgm:prSet/>
      <dgm:spPr/>
      <dgm:t>
        <a:bodyPr/>
        <a:lstStyle/>
        <a:p>
          <a:endParaRPr lang="en-US"/>
        </a:p>
      </dgm:t>
    </dgm:pt>
    <dgm:pt modelId="{80FA3ECE-66F3-43CD-9A83-D4215EF0A5BB}">
      <dgm:prSet phldrT="[文本]"/>
      <dgm:spPr/>
      <dgm:t>
        <a:bodyPr/>
        <a:lstStyle/>
        <a:p>
          <a:r>
            <a:rPr lang="en-US" dirty="0" smtClean="0"/>
            <a:t>Event persist</a:t>
          </a:r>
          <a:endParaRPr lang="en-US" dirty="0"/>
        </a:p>
      </dgm:t>
    </dgm:pt>
    <dgm:pt modelId="{ED01469B-CFAC-4AD9-B36F-A6AFB79CE5EF}" type="parTrans" cxnId="{DFBB14C9-C1B3-4D0D-B76A-A4012E5DBC5E}">
      <dgm:prSet/>
      <dgm:spPr/>
      <dgm:t>
        <a:bodyPr/>
        <a:lstStyle/>
        <a:p>
          <a:endParaRPr lang="en-US"/>
        </a:p>
      </dgm:t>
    </dgm:pt>
    <dgm:pt modelId="{C2467FF4-5CA2-4369-91F1-4AFB7C672F71}" type="sibTrans" cxnId="{DFBB14C9-C1B3-4D0D-B76A-A4012E5DBC5E}">
      <dgm:prSet/>
      <dgm:spPr/>
      <dgm:t>
        <a:bodyPr/>
        <a:lstStyle/>
        <a:p>
          <a:endParaRPr lang="en-US"/>
        </a:p>
      </dgm:t>
    </dgm:pt>
    <dgm:pt modelId="{B91F3874-49E0-4E28-B22C-80059B0BF310}">
      <dgm:prSet phldrT="[文本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Filtering data and store</a:t>
          </a:r>
          <a:endParaRPr lang="en-US" dirty="0">
            <a:solidFill>
              <a:schemeClr val="tx1"/>
            </a:solidFill>
          </a:endParaRPr>
        </a:p>
      </dgm:t>
    </dgm:pt>
    <dgm:pt modelId="{63CC3F3A-4962-4F2C-AECE-0BD468B1566D}" type="parTrans" cxnId="{FC3CC731-9320-4510-A0DF-5C121F2D1D59}">
      <dgm:prSet/>
      <dgm:spPr/>
      <dgm:t>
        <a:bodyPr/>
        <a:lstStyle/>
        <a:p>
          <a:endParaRPr lang="en-US"/>
        </a:p>
      </dgm:t>
    </dgm:pt>
    <dgm:pt modelId="{03CBAB45-05A0-4EB3-AA4E-AC90B0188AA5}" type="sibTrans" cxnId="{FC3CC731-9320-4510-A0DF-5C121F2D1D59}">
      <dgm:prSet/>
      <dgm:spPr/>
      <dgm:t>
        <a:bodyPr/>
        <a:lstStyle/>
        <a:p>
          <a:endParaRPr lang="en-US"/>
        </a:p>
      </dgm:t>
    </dgm:pt>
    <dgm:pt modelId="{FF9D53A6-E555-4137-AD19-AC54FB626E01}">
      <dgm:prSet phldrT="[文本]"/>
      <dgm:spPr/>
      <dgm:t>
        <a:bodyPr/>
        <a:lstStyle/>
        <a:p>
          <a:r>
            <a:rPr lang="en-US" dirty="0" smtClean="0"/>
            <a:t>Data access object</a:t>
          </a:r>
          <a:endParaRPr lang="en-US" dirty="0"/>
        </a:p>
      </dgm:t>
    </dgm:pt>
    <dgm:pt modelId="{D842F7D7-DDDF-43F8-8A79-5A1B53A2AE46}" type="parTrans" cxnId="{7D049D57-FC33-4084-AF16-8746B6E11C7A}">
      <dgm:prSet/>
      <dgm:spPr/>
      <dgm:t>
        <a:bodyPr/>
        <a:lstStyle/>
        <a:p>
          <a:endParaRPr lang="en-US"/>
        </a:p>
      </dgm:t>
    </dgm:pt>
    <dgm:pt modelId="{EBCEDC47-E051-4114-9A16-EE1FE59EC893}" type="sibTrans" cxnId="{7D049D57-FC33-4084-AF16-8746B6E11C7A}">
      <dgm:prSet/>
      <dgm:spPr/>
      <dgm:t>
        <a:bodyPr/>
        <a:lstStyle/>
        <a:p>
          <a:endParaRPr lang="en-US"/>
        </a:p>
      </dgm:t>
    </dgm:pt>
    <dgm:pt modelId="{71A7DC57-B3F5-49C0-8ED7-87AD34596A7C}">
      <dgm:prSet phldrT="[文本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10 tables</a:t>
          </a:r>
          <a:endParaRPr lang="en-US" dirty="0">
            <a:solidFill>
              <a:schemeClr val="tx1"/>
            </a:solidFill>
          </a:endParaRPr>
        </a:p>
      </dgm:t>
    </dgm:pt>
    <dgm:pt modelId="{C599CA1C-93E1-47E0-A960-CB80D94B743F}" type="parTrans" cxnId="{3DBB0AAB-8BDE-47A6-B1E9-D2B253B58583}">
      <dgm:prSet/>
      <dgm:spPr/>
      <dgm:t>
        <a:bodyPr/>
        <a:lstStyle/>
        <a:p>
          <a:endParaRPr lang="en-US"/>
        </a:p>
      </dgm:t>
    </dgm:pt>
    <dgm:pt modelId="{FEB5D99B-C8A8-4C30-A1B3-BD95A1165CE2}" type="sibTrans" cxnId="{3DBB0AAB-8BDE-47A6-B1E9-D2B253B58583}">
      <dgm:prSet/>
      <dgm:spPr/>
      <dgm:t>
        <a:bodyPr/>
        <a:lstStyle/>
        <a:p>
          <a:endParaRPr lang="en-US"/>
        </a:p>
      </dgm:t>
    </dgm:pt>
    <dgm:pt modelId="{95BA8B3B-44F6-4E98-AA43-5D8AC389F8E4}">
      <dgm:prSet phldrT="[文本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7291B3FD-C76C-4745-9813-1AF194B7E798}" type="parTrans" cxnId="{25ACAD13-14BB-4D68-BAE4-FB39729CDB9C}">
      <dgm:prSet/>
      <dgm:spPr/>
      <dgm:t>
        <a:bodyPr/>
        <a:lstStyle/>
        <a:p>
          <a:endParaRPr lang="en-US"/>
        </a:p>
      </dgm:t>
    </dgm:pt>
    <dgm:pt modelId="{7F8A1365-20A4-42D8-8B65-00E60DBFA012}" type="sibTrans" cxnId="{25ACAD13-14BB-4D68-BAE4-FB39729CDB9C}">
      <dgm:prSet/>
      <dgm:spPr/>
      <dgm:t>
        <a:bodyPr/>
        <a:lstStyle/>
        <a:p>
          <a:endParaRPr lang="en-US"/>
        </a:p>
      </dgm:t>
    </dgm:pt>
    <dgm:pt modelId="{D50702E0-FAD6-4C22-A18D-C6448446D7D8}" type="pres">
      <dgm:prSet presAssocID="{5CF096A2-0F48-4675-9CF9-080559E4C8D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D34D122-10E2-4827-AAF3-B0F839E347C4}" type="pres">
      <dgm:prSet presAssocID="{314C3138-3C8B-4D24-9A94-02CFE17B7B00}" presName="composite" presStyleCnt="0"/>
      <dgm:spPr/>
    </dgm:pt>
    <dgm:pt modelId="{A2E3040E-83E7-4533-8A12-F7B1AAF9FE5C}" type="pres">
      <dgm:prSet presAssocID="{314C3138-3C8B-4D24-9A94-02CFE17B7B00}" presName="bentUpArrow1" presStyleLbl="alignImgPlace1" presStyleIdx="0" presStyleCnt="2"/>
      <dgm:spPr/>
    </dgm:pt>
    <dgm:pt modelId="{36F1D03C-8F3C-48A1-BAFA-3143B4608BB3}" type="pres">
      <dgm:prSet presAssocID="{314C3138-3C8B-4D24-9A94-02CFE17B7B0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D1373-F965-4578-BCFA-BE35FFA0150A}" type="pres">
      <dgm:prSet presAssocID="{314C3138-3C8B-4D24-9A94-02CFE17B7B00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A76B4-3461-428F-85DE-3F4BEB5EC43E}" type="pres">
      <dgm:prSet presAssocID="{2057A7DE-F066-445A-BA82-5A76CD68E55C}" presName="sibTrans" presStyleCnt="0"/>
      <dgm:spPr/>
    </dgm:pt>
    <dgm:pt modelId="{CFBF801D-1DDB-4E34-B878-C659CB540A6F}" type="pres">
      <dgm:prSet presAssocID="{B91F3874-49E0-4E28-B22C-80059B0BF310}" presName="composite" presStyleCnt="0"/>
      <dgm:spPr/>
    </dgm:pt>
    <dgm:pt modelId="{58F1CADE-3EF8-46B4-8928-B2403D222EFB}" type="pres">
      <dgm:prSet presAssocID="{B91F3874-49E0-4E28-B22C-80059B0BF310}" presName="bentUpArrow1" presStyleLbl="alignImgPlace1" presStyleIdx="1" presStyleCnt="2"/>
      <dgm:spPr/>
    </dgm:pt>
    <dgm:pt modelId="{5A67D28C-67DF-40CF-AFB3-818EB4B410CA}" type="pres">
      <dgm:prSet presAssocID="{B91F3874-49E0-4E28-B22C-80059B0BF31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2EF021-49D0-443C-8561-3F6CF7701FAC}" type="pres">
      <dgm:prSet presAssocID="{B91F3874-49E0-4E28-B22C-80059B0BF310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2B5DB-6809-4C89-83A7-B27FFB13D50E}" type="pres">
      <dgm:prSet presAssocID="{03CBAB45-05A0-4EB3-AA4E-AC90B0188AA5}" presName="sibTrans" presStyleCnt="0"/>
      <dgm:spPr/>
    </dgm:pt>
    <dgm:pt modelId="{241FABA1-FB45-492A-A74B-0759C1CFE148}" type="pres">
      <dgm:prSet presAssocID="{71A7DC57-B3F5-49C0-8ED7-87AD34596A7C}" presName="composite" presStyleCnt="0"/>
      <dgm:spPr/>
    </dgm:pt>
    <dgm:pt modelId="{2AF6E787-18FF-4D3E-A830-81E3FE56F8F3}" type="pres">
      <dgm:prSet presAssocID="{71A7DC57-B3F5-49C0-8ED7-87AD34596A7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D7C7A-0F8E-4952-9178-5D07AFE5E39D}" type="pres">
      <dgm:prSet presAssocID="{71A7DC57-B3F5-49C0-8ED7-87AD34596A7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4D89C-7772-4390-8D3A-765DCA8341BD}" type="presOf" srcId="{FF9D53A6-E555-4137-AD19-AC54FB626E01}" destId="{BB2EF021-49D0-443C-8561-3F6CF7701FAC}" srcOrd="0" destOrd="0" presId="urn:microsoft.com/office/officeart/2005/8/layout/StepDownProcess"/>
    <dgm:cxn modelId="{EBE5EA75-A615-425A-B945-CFF8799F1219}" type="presOf" srcId="{80FA3ECE-66F3-43CD-9A83-D4215EF0A5BB}" destId="{D1CD1373-F965-4578-BCFA-BE35FFA0150A}" srcOrd="0" destOrd="0" presId="urn:microsoft.com/office/officeart/2005/8/layout/StepDownProcess"/>
    <dgm:cxn modelId="{25ACAD13-14BB-4D68-BAE4-FB39729CDB9C}" srcId="{71A7DC57-B3F5-49C0-8ED7-87AD34596A7C}" destId="{95BA8B3B-44F6-4E98-AA43-5D8AC389F8E4}" srcOrd="0" destOrd="0" parTransId="{7291B3FD-C76C-4745-9813-1AF194B7E798}" sibTransId="{7F8A1365-20A4-42D8-8B65-00E60DBFA012}"/>
    <dgm:cxn modelId="{3DBB0AAB-8BDE-47A6-B1E9-D2B253B58583}" srcId="{5CF096A2-0F48-4675-9CF9-080559E4C8D9}" destId="{71A7DC57-B3F5-49C0-8ED7-87AD34596A7C}" srcOrd="2" destOrd="0" parTransId="{C599CA1C-93E1-47E0-A960-CB80D94B743F}" sibTransId="{FEB5D99B-C8A8-4C30-A1B3-BD95A1165CE2}"/>
    <dgm:cxn modelId="{FC3CC731-9320-4510-A0DF-5C121F2D1D59}" srcId="{5CF096A2-0F48-4675-9CF9-080559E4C8D9}" destId="{B91F3874-49E0-4E28-B22C-80059B0BF310}" srcOrd="1" destOrd="0" parTransId="{63CC3F3A-4962-4F2C-AECE-0BD468B1566D}" sibTransId="{03CBAB45-05A0-4EB3-AA4E-AC90B0188AA5}"/>
    <dgm:cxn modelId="{DFBB14C9-C1B3-4D0D-B76A-A4012E5DBC5E}" srcId="{314C3138-3C8B-4D24-9A94-02CFE17B7B00}" destId="{80FA3ECE-66F3-43CD-9A83-D4215EF0A5BB}" srcOrd="0" destOrd="0" parTransId="{ED01469B-CFAC-4AD9-B36F-A6AFB79CE5EF}" sibTransId="{C2467FF4-5CA2-4369-91F1-4AFB7C672F71}"/>
    <dgm:cxn modelId="{1A0AF6AE-497F-4E5B-A0D7-E89BB56BCC58}" srcId="{5CF096A2-0F48-4675-9CF9-080559E4C8D9}" destId="{314C3138-3C8B-4D24-9A94-02CFE17B7B00}" srcOrd="0" destOrd="0" parTransId="{C242CBC9-BC69-4A10-8F9B-FE2333F3339D}" sibTransId="{2057A7DE-F066-445A-BA82-5A76CD68E55C}"/>
    <dgm:cxn modelId="{9F6851EC-8C10-431D-ACC0-B57C168C3EF8}" type="presOf" srcId="{314C3138-3C8B-4D24-9A94-02CFE17B7B00}" destId="{36F1D03C-8F3C-48A1-BAFA-3143B4608BB3}" srcOrd="0" destOrd="0" presId="urn:microsoft.com/office/officeart/2005/8/layout/StepDownProcess"/>
    <dgm:cxn modelId="{4D882F9E-E02D-47FC-BC54-E490029075B3}" type="presOf" srcId="{5CF096A2-0F48-4675-9CF9-080559E4C8D9}" destId="{D50702E0-FAD6-4C22-A18D-C6448446D7D8}" srcOrd="0" destOrd="0" presId="urn:microsoft.com/office/officeart/2005/8/layout/StepDownProcess"/>
    <dgm:cxn modelId="{7D049D57-FC33-4084-AF16-8746B6E11C7A}" srcId="{B91F3874-49E0-4E28-B22C-80059B0BF310}" destId="{FF9D53A6-E555-4137-AD19-AC54FB626E01}" srcOrd="0" destOrd="0" parTransId="{D842F7D7-DDDF-43F8-8A79-5A1B53A2AE46}" sibTransId="{EBCEDC47-E051-4114-9A16-EE1FE59EC893}"/>
    <dgm:cxn modelId="{7A82DED1-2C73-4D3D-B68F-89C7C33D8D97}" type="presOf" srcId="{B91F3874-49E0-4E28-B22C-80059B0BF310}" destId="{5A67D28C-67DF-40CF-AFB3-818EB4B410CA}" srcOrd="0" destOrd="0" presId="urn:microsoft.com/office/officeart/2005/8/layout/StepDownProcess"/>
    <dgm:cxn modelId="{441F9A7D-3B1C-4834-A2A2-1E20A8436511}" type="presOf" srcId="{95BA8B3B-44F6-4E98-AA43-5D8AC389F8E4}" destId="{367D7C7A-0F8E-4952-9178-5D07AFE5E39D}" srcOrd="0" destOrd="0" presId="urn:microsoft.com/office/officeart/2005/8/layout/StepDownProcess"/>
    <dgm:cxn modelId="{583CB78D-718C-4018-8A82-66DF530BD3A0}" type="presOf" srcId="{71A7DC57-B3F5-49C0-8ED7-87AD34596A7C}" destId="{2AF6E787-18FF-4D3E-A830-81E3FE56F8F3}" srcOrd="0" destOrd="0" presId="urn:microsoft.com/office/officeart/2005/8/layout/StepDownProcess"/>
    <dgm:cxn modelId="{9A4F7557-AAD3-4956-AE1F-6EB58821A3EA}" type="presParOf" srcId="{D50702E0-FAD6-4C22-A18D-C6448446D7D8}" destId="{AD34D122-10E2-4827-AAF3-B0F839E347C4}" srcOrd="0" destOrd="0" presId="urn:microsoft.com/office/officeart/2005/8/layout/StepDownProcess"/>
    <dgm:cxn modelId="{2DC11CBB-0C9F-4E30-98BF-C6683F655662}" type="presParOf" srcId="{AD34D122-10E2-4827-AAF3-B0F839E347C4}" destId="{A2E3040E-83E7-4533-8A12-F7B1AAF9FE5C}" srcOrd="0" destOrd="0" presId="urn:microsoft.com/office/officeart/2005/8/layout/StepDownProcess"/>
    <dgm:cxn modelId="{DEB33088-7B8F-4C4E-AD01-0CDAF974610E}" type="presParOf" srcId="{AD34D122-10E2-4827-AAF3-B0F839E347C4}" destId="{36F1D03C-8F3C-48A1-BAFA-3143B4608BB3}" srcOrd="1" destOrd="0" presId="urn:microsoft.com/office/officeart/2005/8/layout/StepDownProcess"/>
    <dgm:cxn modelId="{07725C59-26F7-45C0-BFE8-E49CA3E1DBA5}" type="presParOf" srcId="{AD34D122-10E2-4827-AAF3-B0F839E347C4}" destId="{D1CD1373-F965-4578-BCFA-BE35FFA0150A}" srcOrd="2" destOrd="0" presId="urn:microsoft.com/office/officeart/2005/8/layout/StepDownProcess"/>
    <dgm:cxn modelId="{9212DCA2-4359-45FC-9ECE-40DA7069DCBA}" type="presParOf" srcId="{D50702E0-FAD6-4C22-A18D-C6448446D7D8}" destId="{0FEA76B4-3461-428F-85DE-3F4BEB5EC43E}" srcOrd="1" destOrd="0" presId="urn:microsoft.com/office/officeart/2005/8/layout/StepDownProcess"/>
    <dgm:cxn modelId="{1AF03AB5-7037-45C5-BCF6-890FD4732DBD}" type="presParOf" srcId="{D50702E0-FAD6-4C22-A18D-C6448446D7D8}" destId="{CFBF801D-1DDB-4E34-B878-C659CB540A6F}" srcOrd="2" destOrd="0" presId="urn:microsoft.com/office/officeart/2005/8/layout/StepDownProcess"/>
    <dgm:cxn modelId="{268A049F-2FF2-4B04-8847-3AFE1D271F42}" type="presParOf" srcId="{CFBF801D-1DDB-4E34-B878-C659CB540A6F}" destId="{58F1CADE-3EF8-46B4-8928-B2403D222EFB}" srcOrd="0" destOrd="0" presId="urn:microsoft.com/office/officeart/2005/8/layout/StepDownProcess"/>
    <dgm:cxn modelId="{25AB4D29-6E21-4794-8466-6F70B2B3CA3C}" type="presParOf" srcId="{CFBF801D-1DDB-4E34-B878-C659CB540A6F}" destId="{5A67D28C-67DF-40CF-AFB3-818EB4B410CA}" srcOrd="1" destOrd="0" presId="urn:microsoft.com/office/officeart/2005/8/layout/StepDownProcess"/>
    <dgm:cxn modelId="{EFF35C5E-486D-4336-8A15-0C8D18095E0F}" type="presParOf" srcId="{CFBF801D-1DDB-4E34-B878-C659CB540A6F}" destId="{BB2EF021-49D0-443C-8561-3F6CF7701FAC}" srcOrd="2" destOrd="0" presId="urn:microsoft.com/office/officeart/2005/8/layout/StepDownProcess"/>
    <dgm:cxn modelId="{38659C49-EC3B-40C3-B54C-13ACD2CB1738}" type="presParOf" srcId="{D50702E0-FAD6-4C22-A18D-C6448446D7D8}" destId="{9CB2B5DB-6809-4C89-83A7-B27FFB13D50E}" srcOrd="3" destOrd="0" presId="urn:microsoft.com/office/officeart/2005/8/layout/StepDownProcess"/>
    <dgm:cxn modelId="{487B4C5C-AFA3-484D-A838-584D431F4EAC}" type="presParOf" srcId="{D50702E0-FAD6-4C22-A18D-C6448446D7D8}" destId="{241FABA1-FB45-492A-A74B-0759C1CFE148}" srcOrd="4" destOrd="0" presId="urn:microsoft.com/office/officeart/2005/8/layout/StepDownProcess"/>
    <dgm:cxn modelId="{64BB81F4-FAA0-4ABE-A378-50517CA4D441}" type="presParOf" srcId="{241FABA1-FB45-492A-A74B-0759C1CFE148}" destId="{2AF6E787-18FF-4D3E-A830-81E3FE56F8F3}" srcOrd="0" destOrd="0" presId="urn:microsoft.com/office/officeart/2005/8/layout/StepDownProcess"/>
    <dgm:cxn modelId="{C38817B8-E6A5-43E4-85B9-2CC85A6EA471}" type="presParOf" srcId="{241FABA1-FB45-492A-A74B-0759C1CFE148}" destId="{367D7C7A-0F8E-4952-9178-5D07AFE5E39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9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2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0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4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6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5B916-FC97-41B2-B567-678A7C40700B}" type="datetimeFigureOut">
              <a:rPr lang="en-US" smtClean="0"/>
              <a:t>10/30/2014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A5CA8-587C-4E14-8C28-229DFF9A4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3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kommando/Gplume/tree/master/gplume/src/main/java/com/caibowen/gplume/jd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024" y="856851"/>
            <a:ext cx="117756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Graduation Project </a:t>
            </a:r>
          </a:p>
          <a:p>
            <a:pPr algn="ctr"/>
            <a:r>
              <a:rPr lang="en-US" sz="3600" dirty="0" err="1" smtClean="0"/>
              <a:t>PRMA</a:t>
            </a:r>
            <a:endParaRPr lang="en-US" sz="3600" dirty="0" smtClean="0"/>
          </a:p>
          <a:p>
            <a:pPr algn="ctr"/>
            <a:r>
              <a:rPr lang="en-US" sz="3600" dirty="0"/>
              <a:t>W</a:t>
            </a:r>
            <a:r>
              <a:rPr lang="en-US" sz="3600" dirty="0" smtClean="0"/>
              <a:t>eekly Report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2400" dirty="0" smtClean="0"/>
              <a:t>26/10/2014 – 30/10/2014</a:t>
            </a:r>
          </a:p>
          <a:p>
            <a:pPr algn="ctr"/>
            <a:endParaRPr lang="en-US" sz="3600" dirty="0" smtClean="0"/>
          </a:p>
          <a:p>
            <a:pPr algn="ctr"/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2400" dirty="0" smtClean="0"/>
              <a:t>Cai Bowen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0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964366" cy="59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148576"/>
            <a:ext cx="5607205" cy="472811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Scheduled: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Finish transaction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caching in application layer (DAO layer).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filtering layer in storage, avoid irrelevant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store and transaction.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Benchmark storage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445404" y="1148576"/>
            <a:ext cx="4337825" cy="4728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Progress: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1. Done.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2. Have created two kind of cache: full hash based cache and </a:t>
            </a:r>
            <a:r>
              <a:rPr lang="en-US" dirty="0" err="1" smtClean="0"/>
              <a:t>LIRS</a:t>
            </a:r>
            <a:r>
              <a:rPr lang="en-US" dirty="0" smtClean="0"/>
              <a:t> cache, but have not integrated into data layer.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3. Created filters, not yet integrated.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4. Done (without cache or filter).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5. pending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4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89195" cy="471216"/>
          </a:xfrm>
        </p:spPr>
        <p:txBody>
          <a:bodyPr>
            <a:noAutofit/>
          </a:bodyPr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JDBC</a:t>
            </a:r>
            <a:r>
              <a:rPr lang="en-US" sz="3200" dirty="0" smtClean="0"/>
              <a:t> Operations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wrote a mini yet robust </a:t>
            </a:r>
            <a:r>
              <a:rPr lang="en-US" dirty="0" err="1" smtClean="0"/>
              <a:t>JDBC</a:t>
            </a:r>
            <a:r>
              <a:rPr lang="en-US" dirty="0" smtClean="0"/>
              <a:t> framework, and integrated it into one of my previous project </a:t>
            </a:r>
            <a:r>
              <a:rPr lang="en-US" i="1" dirty="0" smtClean="0"/>
              <a:t>Gplume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This framework borrowed ideas from </a:t>
            </a:r>
            <a:r>
              <a:rPr lang="en-US" altLang="zh-CN" i="1" dirty="0" err="1" smtClean="0"/>
              <a:t>springframework-jdbc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springframework</a:t>
            </a:r>
            <a:r>
              <a:rPr lang="en-US" altLang="zh-CN" i="1" dirty="0" smtClean="0"/>
              <a:t>-transaction.</a:t>
            </a:r>
          </a:p>
          <a:p>
            <a:pPr marL="0" indent="0">
              <a:buNone/>
            </a:pPr>
            <a:r>
              <a:rPr lang="en-US" i="1" dirty="0" smtClean="0"/>
              <a:t>Gplume-</a:t>
            </a:r>
            <a:r>
              <a:rPr lang="en-US" i="1" dirty="0" err="1" smtClean="0"/>
              <a:t>jdbc</a:t>
            </a:r>
            <a:r>
              <a:rPr lang="en-US" dirty="0" smtClean="0"/>
              <a:t> provide support for easy </a:t>
            </a:r>
            <a:r>
              <a:rPr lang="en-US" dirty="0" err="1" smtClean="0"/>
              <a:t>JDBC</a:t>
            </a:r>
            <a:r>
              <a:rPr lang="en-US" dirty="0" smtClean="0"/>
              <a:t> operation and declarative transaction management.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dirty="0" smtClean="0"/>
              <a:t>URL</a:t>
            </a:r>
            <a:r>
              <a:rPr lang="en-US" sz="2400" dirty="0"/>
              <a:t>: 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Gplume-</a:t>
            </a:r>
            <a:r>
              <a:rPr lang="en-US" sz="2400" dirty="0" err="1" smtClean="0">
                <a:hlinkClick r:id="rId2"/>
              </a:rPr>
              <a:t>jdbc</a:t>
            </a:r>
            <a:endParaRPr lang="en-US" sz="2400" dirty="0" smtClean="0"/>
          </a:p>
          <a:p>
            <a:pPr marL="0" indent="0">
              <a:buNone/>
            </a:pPr>
            <a:r>
              <a:rPr lang="en-US" sz="1600" dirty="0" smtClean="0"/>
              <a:t>https://github.com/xkommando/Gplume/tree/master/gplume/src/main/java/com/caibowen/gplume/jdbc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45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89195" cy="471216"/>
          </a:xfrm>
        </p:spPr>
        <p:txBody>
          <a:bodyPr>
            <a:noAutofit/>
          </a:bodyPr>
          <a:lstStyle/>
          <a:p>
            <a:r>
              <a:rPr lang="en-US" sz="3200" dirty="0" smtClean="0"/>
              <a:t>1. </a:t>
            </a:r>
            <a:r>
              <a:rPr lang="en-US" sz="3200" dirty="0" err="1" smtClean="0"/>
              <a:t>JDBC</a:t>
            </a:r>
            <a:r>
              <a:rPr lang="en-US" sz="3200" dirty="0" smtClean="0"/>
              <a:t> Operations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093" y="3499976"/>
            <a:ext cx="10515600" cy="266514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transaction</a:t>
            </a:r>
            <a:r>
              <a:rPr lang="en-US" i="1" dirty="0" smtClean="0"/>
              <a:t>:</a:t>
            </a:r>
            <a:endParaRPr lang="en-US" sz="2000" i="1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99" y="988217"/>
            <a:ext cx="7427569" cy="229024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444191" y="1156010"/>
            <a:ext cx="10515600" cy="2665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sz="2000" dirty="0" smtClean="0"/>
              <a:t>Query 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666" y="3498159"/>
            <a:ext cx="7106812" cy="29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049644" cy="471216"/>
          </a:xfrm>
        </p:spPr>
        <p:txBody>
          <a:bodyPr>
            <a:noAutofit/>
          </a:bodyPr>
          <a:lstStyle/>
          <a:p>
            <a:r>
              <a:rPr lang="en-US" sz="3200" dirty="0"/>
              <a:t>2</a:t>
            </a:r>
            <a:r>
              <a:rPr lang="en-US" sz="3200" dirty="0" smtClean="0"/>
              <a:t>. Storage Layer design</a:t>
            </a:r>
            <a:endParaRPr lang="en-US" sz="3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4191" y="947854"/>
            <a:ext cx="3915936" cy="5107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Log event store in </a:t>
            </a:r>
            <a:r>
              <a:rPr lang="en-US" i="1" dirty="0" err="1" smtClean="0"/>
              <a:t>PRMA</a:t>
            </a: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42" y="1631453"/>
            <a:ext cx="2414704" cy="4423659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867508" y="1156010"/>
            <a:ext cx="3915936" cy="489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606240545"/>
              </p:ext>
            </p:extLst>
          </p:nvPr>
        </p:nvGraphicFramePr>
        <p:xfrm>
          <a:off x="4077164" y="1929160"/>
          <a:ext cx="6884485" cy="434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25275" y="1446787"/>
            <a:ext cx="47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Jdbc</a:t>
            </a:r>
            <a:r>
              <a:rPr lang="en-US" dirty="0" smtClean="0"/>
              <a:t> operates are managed in one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3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44191" y="1156010"/>
            <a:ext cx="10773936" cy="489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All components in </a:t>
            </a:r>
            <a:r>
              <a:rPr lang="en-US" sz="2000" dirty="0" err="1" smtClean="0"/>
              <a:t>PRMA</a:t>
            </a:r>
            <a:r>
              <a:rPr lang="en-US" sz="2000" dirty="0" smtClean="0"/>
              <a:t> are </a:t>
            </a:r>
            <a:r>
              <a:rPr lang="en-US" sz="2000" dirty="0" err="1" smtClean="0"/>
              <a:t>configurated</a:t>
            </a:r>
            <a:r>
              <a:rPr lang="en-US" sz="2000" dirty="0" smtClean="0"/>
              <a:t> by XML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 and are assembled by Gplume </a:t>
            </a:r>
            <a:r>
              <a:rPr lang="en-US" sz="2000" dirty="0" err="1" smtClean="0"/>
              <a:t>XMLBeanAssembler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67508" y="1156010"/>
            <a:ext cx="3915936" cy="489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01" y="4513688"/>
            <a:ext cx="6738570" cy="17198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2" y="2026269"/>
            <a:ext cx="7400925" cy="2314575"/>
          </a:xfrm>
          <a:prstGeom prst="rect">
            <a:avLst/>
          </a:prstGeom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838200" y="365126"/>
            <a:ext cx="5049644" cy="47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/>
              <a:t>2. Storage Layer design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897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444191" y="1156010"/>
            <a:ext cx="10773936" cy="489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zh-CN" dirty="0" smtClean="0"/>
              <a:t>Integrate cache to data layer to reduce database operation, promoting insertion, as well as querying speed.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Add filters to data layer, filter out irrelevant information before stored in DB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Design monitor</a:t>
            </a:r>
          </a:p>
          <a:p>
            <a:pPr marL="514350" indent="-514350">
              <a:buAutoNum type="arabicPeriod"/>
            </a:pPr>
            <a:endParaRPr lang="en-US" i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867508" y="1156010"/>
            <a:ext cx="3915936" cy="4899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i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838200" y="365126"/>
            <a:ext cx="5049644" cy="471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3</a:t>
            </a:r>
            <a:r>
              <a:rPr lang="en-US" sz="3200" dirty="0" smtClean="0"/>
              <a:t>. Next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280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240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PowerPoint 演示文稿</vt:lpstr>
      <vt:lpstr>Progress</vt:lpstr>
      <vt:lpstr>1. JDBC Operations</vt:lpstr>
      <vt:lpstr>1. JDBC Operations</vt:lpstr>
      <vt:lpstr>2. Storage Layer design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 Cai</dc:creator>
  <cp:lastModifiedBy>Bowen Cai</cp:lastModifiedBy>
  <cp:revision>6</cp:revision>
  <dcterms:created xsi:type="dcterms:W3CDTF">2014-10-30T14:15:57Z</dcterms:created>
  <dcterms:modified xsi:type="dcterms:W3CDTF">2014-10-30T14:49:19Z</dcterms:modified>
</cp:coreProperties>
</file>