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4" r:id="rId5"/>
    <p:sldId id="275" r:id="rId6"/>
    <p:sldId id="265" r:id="rId7"/>
    <p:sldId id="279" r:id="rId8"/>
    <p:sldId id="260" r:id="rId9"/>
    <p:sldId id="277" r:id="rId10"/>
    <p:sldId id="261" r:id="rId11"/>
    <p:sldId id="266" r:id="rId12"/>
    <p:sldId id="264" r:id="rId13"/>
    <p:sldId id="262" r:id="rId14"/>
    <p:sldId id="263" r:id="rId15"/>
    <p:sldId id="267" r:id="rId16"/>
    <p:sldId id="271" r:id="rId17"/>
    <p:sldId id="272" r:id="rId18"/>
    <p:sldId id="278" r:id="rId19"/>
  </p:sldIdLst>
  <p:sldSz cx="12192000" cy="6858000"/>
  <p:notesSz cx="6794500" cy="9931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47481-DC71-47CB-B9B5-C43D3CA3462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ED54FA-6047-44D8-8921-5E51FE7E1634}">
      <dgm:prSet phldrT="[文本]" custT="1"/>
      <dgm:spPr/>
      <dgm:t>
        <a:bodyPr/>
        <a:lstStyle/>
        <a:p>
          <a:r>
            <a:rPr lang="en-US" sz="2000" dirty="0" smtClean="0"/>
            <a:t>log</a:t>
          </a:r>
          <a:endParaRPr lang="en-US" sz="2000" dirty="0"/>
        </a:p>
      </dgm:t>
    </dgm:pt>
    <dgm:pt modelId="{6565CCAC-3AC4-465E-B02C-9828AD9F861D}" type="parTrans" cxnId="{BAFD8972-C02F-4DC6-99E1-63B411FBF49B}">
      <dgm:prSet/>
      <dgm:spPr/>
      <dgm:t>
        <a:bodyPr/>
        <a:lstStyle/>
        <a:p>
          <a:endParaRPr lang="en-US"/>
        </a:p>
      </dgm:t>
    </dgm:pt>
    <dgm:pt modelId="{D3D655E8-F598-4DC5-ADF2-8E71AFFCBC76}" type="sibTrans" cxnId="{BAFD8972-C02F-4DC6-99E1-63B411FBF49B}">
      <dgm:prSet/>
      <dgm:spPr/>
      <dgm:t>
        <a:bodyPr/>
        <a:lstStyle/>
        <a:p>
          <a:endParaRPr lang="en-US"/>
        </a:p>
      </dgm:t>
    </dgm:pt>
    <dgm:pt modelId="{5494AF19-06E1-4DB4-B337-586F4B8C679D}">
      <dgm:prSet phldrT="[文本]" custT="1"/>
      <dgm:spPr/>
      <dgm:t>
        <a:bodyPr/>
        <a:lstStyle/>
        <a:p>
          <a:r>
            <a:rPr lang="en-US" sz="2000" dirty="0" smtClean="0"/>
            <a:t>Access log</a:t>
          </a:r>
          <a:endParaRPr lang="en-US" sz="2000" dirty="0"/>
        </a:p>
      </dgm:t>
    </dgm:pt>
    <dgm:pt modelId="{68F720B7-B506-4DFE-9CF4-564B06724316}" type="parTrans" cxnId="{E6BCCB7C-D47A-46F5-AD32-402419B5E60C}">
      <dgm:prSet/>
      <dgm:spPr/>
      <dgm:t>
        <a:bodyPr/>
        <a:lstStyle/>
        <a:p>
          <a:endParaRPr lang="en-US"/>
        </a:p>
      </dgm:t>
    </dgm:pt>
    <dgm:pt modelId="{AAFA80FC-1DC1-4EA5-AF11-8176F5594F48}" type="sibTrans" cxnId="{E6BCCB7C-D47A-46F5-AD32-402419B5E60C}">
      <dgm:prSet/>
      <dgm:spPr/>
      <dgm:t>
        <a:bodyPr/>
        <a:lstStyle/>
        <a:p>
          <a:endParaRPr lang="en-US"/>
        </a:p>
      </dgm:t>
    </dgm:pt>
    <dgm:pt modelId="{0F511CC8-5731-4C76-9225-8B030D97A0DF}">
      <dgm:prSet phldrT="[文本]" custT="1"/>
      <dgm:spPr/>
      <dgm:t>
        <a:bodyPr/>
        <a:lstStyle/>
        <a:p>
          <a:r>
            <a:rPr lang="en-US" sz="2000" dirty="0" smtClean="0"/>
            <a:t>Server log</a:t>
          </a:r>
          <a:endParaRPr lang="en-US" sz="2000" dirty="0"/>
        </a:p>
      </dgm:t>
    </dgm:pt>
    <dgm:pt modelId="{DD03F297-4539-4BA0-87AA-EA950421F78E}" type="sibTrans" cxnId="{A6FD2804-87D2-4362-8008-53AF78599B86}">
      <dgm:prSet/>
      <dgm:spPr/>
      <dgm:t>
        <a:bodyPr/>
        <a:lstStyle/>
        <a:p>
          <a:endParaRPr lang="en-US"/>
        </a:p>
      </dgm:t>
    </dgm:pt>
    <dgm:pt modelId="{21FD7611-F56F-42C2-A186-3A571AB21A89}" type="parTrans" cxnId="{A6FD2804-87D2-4362-8008-53AF78599B86}">
      <dgm:prSet/>
      <dgm:spPr/>
      <dgm:t>
        <a:bodyPr/>
        <a:lstStyle/>
        <a:p>
          <a:endParaRPr lang="en-US"/>
        </a:p>
      </dgm:t>
    </dgm:pt>
    <dgm:pt modelId="{65390717-FA48-4D80-88A6-6EE3A4DE4FC4}">
      <dgm:prSet phldrT="[文本]" custT="1"/>
      <dgm:spPr/>
      <dgm:t>
        <a:bodyPr/>
        <a:lstStyle/>
        <a:p>
          <a:r>
            <a:rPr lang="en-US" sz="2000" dirty="0" smtClean="0"/>
            <a:t>System</a:t>
          </a:r>
          <a:r>
            <a:rPr lang="en-US" sz="2000" baseline="0" dirty="0" smtClean="0"/>
            <a:t> log</a:t>
          </a:r>
          <a:endParaRPr lang="en-US" sz="2000" dirty="0"/>
        </a:p>
      </dgm:t>
    </dgm:pt>
    <dgm:pt modelId="{5AB69BB9-EB48-4BCF-9B43-54D25F05A80D}" type="parTrans" cxnId="{EA2C9600-CCC5-41A6-8AF0-499298BD87D2}">
      <dgm:prSet/>
      <dgm:spPr/>
      <dgm:t>
        <a:bodyPr/>
        <a:lstStyle/>
        <a:p>
          <a:endParaRPr lang="en-US"/>
        </a:p>
      </dgm:t>
    </dgm:pt>
    <dgm:pt modelId="{6B44EE56-4570-4AF1-AEE9-F6982AF0D301}" type="sibTrans" cxnId="{EA2C9600-CCC5-41A6-8AF0-499298BD87D2}">
      <dgm:prSet/>
      <dgm:spPr/>
      <dgm:t>
        <a:bodyPr/>
        <a:lstStyle/>
        <a:p>
          <a:endParaRPr lang="en-US"/>
        </a:p>
      </dgm:t>
    </dgm:pt>
    <dgm:pt modelId="{F78E44D5-D296-438B-88B8-427AB18C21D2}">
      <dgm:prSet phldrT="[文本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FECD659-B464-4F86-93E0-90B61847F252}" type="parTrans" cxnId="{5827BD4F-CF54-4D84-9A8F-012AE8E4AF76}">
      <dgm:prSet/>
      <dgm:spPr/>
      <dgm:t>
        <a:bodyPr/>
        <a:lstStyle/>
        <a:p>
          <a:endParaRPr lang="en-US"/>
        </a:p>
      </dgm:t>
    </dgm:pt>
    <dgm:pt modelId="{69F3EA92-98AB-4BA3-8259-2F9427817137}" type="sibTrans" cxnId="{5827BD4F-CF54-4D84-9A8F-012AE8E4AF76}">
      <dgm:prSet/>
      <dgm:spPr/>
      <dgm:t>
        <a:bodyPr/>
        <a:lstStyle/>
        <a:p>
          <a:endParaRPr lang="en-US"/>
        </a:p>
      </dgm:t>
    </dgm:pt>
    <dgm:pt modelId="{68FF9673-B80F-487D-99E1-440961EDC6AD}">
      <dgm:prSet phldrT="[文本]"/>
      <dgm:spPr/>
      <dgm:t>
        <a:bodyPr/>
        <a:lstStyle/>
        <a:p>
          <a:r>
            <a:rPr lang="en-US" dirty="0" smtClean="0"/>
            <a:t>Internal event log</a:t>
          </a:r>
          <a:endParaRPr lang="en-US" dirty="0"/>
        </a:p>
      </dgm:t>
    </dgm:pt>
    <dgm:pt modelId="{154DA59E-B24C-4B9B-A064-5BEF5A4A980A}" type="parTrans" cxnId="{AFA5859E-2088-4DD9-8E45-C48D38996580}">
      <dgm:prSet/>
      <dgm:spPr/>
      <dgm:t>
        <a:bodyPr/>
        <a:lstStyle/>
        <a:p>
          <a:endParaRPr lang="en-US"/>
        </a:p>
      </dgm:t>
    </dgm:pt>
    <dgm:pt modelId="{F7A0B128-62E5-4BE7-9051-9F8558C6C4BF}" type="sibTrans" cxnId="{AFA5859E-2088-4DD9-8E45-C48D38996580}">
      <dgm:prSet/>
      <dgm:spPr/>
      <dgm:t>
        <a:bodyPr/>
        <a:lstStyle/>
        <a:p>
          <a:endParaRPr lang="en-US"/>
        </a:p>
      </dgm:t>
    </dgm:pt>
    <dgm:pt modelId="{B875953C-018F-4E18-A571-88E244E33BAE}">
      <dgm:prSet phldrT="[文本]"/>
      <dgm:spPr/>
      <dgm:t>
        <a:bodyPr/>
        <a:lstStyle/>
        <a:p>
          <a:r>
            <a:rPr lang="en-US" dirty="0" smtClean="0"/>
            <a:t>Server log</a:t>
          </a:r>
          <a:endParaRPr lang="en-US" dirty="0"/>
        </a:p>
      </dgm:t>
    </dgm:pt>
    <dgm:pt modelId="{898690DE-3A38-4F12-99A2-E8C7E62F1B63}" type="parTrans" cxnId="{F48AE0BE-7AF7-41E9-8A01-01BDF440257F}">
      <dgm:prSet/>
      <dgm:spPr/>
      <dgm:t>
        <a:bodyPr/>
        <a:lstStyle/>
        <a:p>
          <a:endParaRPr lang="en-US"/>
        </a:p>
      </dgm:t>
    </dgm:pt>
    <dgm:pt modelId="{9AB02FA6-7F65-44A5-AE0F-66019E304D09}" type="sibTrans" cxnId="{F48AE0BE-7AF7-41E9-8A01-01BDF440257F}">
      <dgm:prSet/>
      <dgm:spPr/>
      <dgm:t>
        <a:bodyPr/>
        <a:lstStyle/>
        <a:p>
          <a:endParaRPr lang="en-US"/>
        </a:p>
      </dgm:t>
    </dgm:pt>
    <dgm:pt modelId="{CB4E4233-F9FF-4A43-BE43-5F8BFB4E1D82}">
      <dgm:prSet phldrT="[文本]"/>
      <dgm:spPr/>
      <dgm:t>
        <a:bodyPr/>
        <a:lstStyle/>
        <a:p>
          <a:r>
            <a:rPr lang="en-US" dirty="0" smtClean="0"/>
            <a:t>System</a:t>
          </a:r>
          <a:r>
            <a:rPr lang="en-US" baseline="0" dirty="0" smtClean="0"/>
            <a:t> log</a:t>
          </a:r>
          <a:endParaRPr lang="en-US" dirty="0"/>
        </a:p>
      </dgm:t>
    </dgm:pt>
    <dgm:pt modelId="{661EEC2F-060C-4F68-A1B8-ACBCFFBDF036}" type="parTrans" cxnId="{22FD8561-3FB1-4D47-9F41-D33E8F083670}">
      <dgm:prSet/>
      <dgm:spPr/>
      <dgm:t>
        <a:bodyPr/>
        <a:lstStyle/>
        <a:p>
          <a:endParaRPr lang="en-US"/>
        </a:p>
      </dgm:t>
    </dgm:pt>
    <dgm:pt modelId="{CFE64FE2-8A27-44C4-AE39-832765A7281F}" type="sibTrans" cxnId="{22FD8561-3FB1-4D47-9F41-D33E8F083670}">
      <dgm:prSet/>
      <dgm:spPr/>
      <dgm:t>
        <a:bodyPr/>
        <a:lstStyle/>
        <a:p>
          <a:endParaRPr lang="en-US"/>
        </a:p>
      </dgm:t>
    </dgm:pt>
    <dgm:pt modelId="{2FCAF45D-B25E-4ECA-9416-AC692DF03ECA}">
      <dgm:prSet phldrT="[文本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7338683A-70FB-4E5B-9C4E-24E3D7310FDF}" type="parTrans" cxnId="{34CA9A02-1FF0-4A30-BF22-A8A7D6BB598C}">
      <dgm:prSet/>
      <dgm:spPr/>
      <dgm:t>
        <a:bodyPr/>
        <a:lstStyle/>
        <a:p>
          <a:endParaRPr lang="en-US"/>
        </a:p>
      </dgm:t>
    </dgm:pt>
    <dgm:pt modelId="{83D766EA-E062-4A54-BA98-1ACF937A4E03}" type="sibTrans" cxnId="{34CA9A02-1FF0-4A30-BF22-A8A7D6BB598C}">
      <dgm:prSet/>
      <dgm:spPr/>
      <dgm:t>
        <a:bodyPr/>
        <a:lstStyle/>
        <a:p>
          <a:endParaRPr lang="en-US"/>
        </a:p>
      </dgm:t>
    </dgm:pt>
    <dgm:pt modelId="{6697C9C8-A241-4243-8BA1-DAB108C47F8B}" type="pres">
      <dgm:prSet presAssocID="{D6947481-DC71-47CB-B9B5-C43D3CA3462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12E5CA-40CF-463B-99D4-5E416594A9E9}" type="pres">
      <dgm:prSet presAssocID="{EEED54FA-6047-44D8-8921-5E51FE7E1634}" presName="root1" presStyleCnt="0"/>
      <dgm:spPr/>
    </dgm:pt>
    <dgm:pt modelId="{7B121600-8E61-4967-BF9A-7BC85DDE774C}" type="pres">
      <dgm:prSet presAssocID="{EEED54FA-6047-44D8-8921-5E51FE7E1634}" presName="LevelOneTextNode" presStyleLbl="node0" presStyleIdx="0" presStyleCnt="1" custScaleX="22727" custScaleY="30825" custLinFactNeighborX="-13920" custLinFactNeighborY="-1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E1AE59-625C-4B1A-A526-090BEC55AB92}" type="pres">
      <dgm:prSet presAssocID="{EEED54FA-6047-44D8-8921-5E51FE7E1634}" presName="level2hierChild" presStyleCnt="0"/>
      <dgm:spPr/>
    </dgm:pt>
    <dgm:pt modelId="{D9D27B38-0D8F-4501-9BF8-FA50E46AB002}" type="pres">
      <dgm:prSet presAssocID="{68F720B7-B506-4DFE-9CF4-564B0672431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81F6FCA1-3A9F-4CE3-816C-29087211AF15}" type="pres">
      <dgm:prSet presAssocID="{68F720B7-B506-4DFE-9CF4-564B0672431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6AFE34-B195-4C45-82DE-1E89B1C50AD8}" type="pres">
      <dgm:prSet presAssocID="{5494AF19-06E1-4DB4-B337-586F4B8C679D}" presName="root2" presStyleCnt="0"/>
      <dgm:spPr/>
    </dgm:pt>
    <dgm:pt modelId="{09A68226-C6D8-46F7-9227-F051A41C540E}" type="pres">
      <dgm:prSet presAssocID="{5494AF19-06E1-4DB4-B337-586F4B8C679D}" presName="LevelTwoTextNode" presStyleLbl="node2" presStyleIdx="0" presStyleCnt="2" custScaleX="31338" custScaleY="22196" custLinFactNeighborX="-44272" custLinFactNeighborY="-4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A9914-051F-4178-ABB4-1388C419121A}" type="pres">
      <dgm:prSet presAssocID="{5494AF19-06E1-4DB4-B337-586F4B8C679D}" presName="level3hierChild" presStyleCnt="0"/>
      <dgm:spPr/>
    </dgm:pt>
    <dgm:pt modelId="{16B2109A-CCBB-4127-8B5F-01E8C6C9993C}" type="pres">
      <dgm:prSet presAssocID="{21FD7611-F56F-42C2-A186-3A571AB21A89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C9A186A6-DC6E-4E74-A4BE-E6A917BE14FA}" type="pres">
      <dgm:prSet presAssocID="{21FD7611-F56F-42C2-A186-3A571AB21A89}" presName="connTx" presStyleLbl="parChTrans1D3" presStyleIdx="0" presStyleCnt="6"/>
      <dgm:spPr/>
      <dgm:t>
        <a:bodyPr/>
        <a:lstStyle/>
        <a:p>
          <a:endParaRPr lang="en-US"/>
        </a:p>
      </dgm:t>
    </dgm:pt>
    <dgm:pt modelId="{4A946664-2BE5-486B-B2A2-C0853E0979B3}" type="pres">
      <dgm:prSet presAssocID="{0F511CC8-5731-4C76-9225-8B030D97A0DF}" presName="root2" presStyleCnt="0"/>
      <dgm:spPr/>
    </dgm:pt>
    <dgm:pt modelId="{D16B9F11-686F-4DCB-AB55-0DAEA52A3A87}" type="pres">
      <dgm:prSet presAssocID="{0F511CC8-5731-4C76-9225-8B030D97A0DF}" presName="LevelTwoTextNode" presStyleLbl="node3" presStyleIdx="0" presStyleCnt="6" custScaleX="25968" custScaleY="20237" custLinFactNeighborX="-80651" custLinFactNeighborY="431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9B578E-F264-4896-9F95-4792D0EE22BC}" type="pres">
      <dgm:prSet presAssocID="{0F511CC8-5731-4C76-9225-8B030D97A0DF}" presName="level3hierChild" presStyleCnt="0"/>
      <dgm:spPr/>
    </dgm:pt>
    <dgm:pt modelId="{8FE13BFF-FB97-4573-A5B5-F5B6FC6CF463}" type="pres">
      <dgm:prSet presAssocID="{5AB69BB9-EB48-4BCF-9B43-54D25F05A80D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5CFA0AF-4328-4F1D-A421-79A4BBD1D8E6}" type="pres">
      <dgm:prSet presAssocID="{5AB69BB9-EB48-4BCF-9B43-54D25F05A80D}" presName="connTx" presStyleLbl="parChTrans1D3" presStyleIdx="1" presStyleCnt="6"/>
      <dgm:spPr/>
      <dgm:t>
        <a:bodyPr/>
        <a:lstStyle/>
        <a:p>
          <a:endParaRPr lang="en-US"/>
        </a:p>
      </dgm:t>
    </dgm:pt>
    <dgm:pt modelId="{858E2BA2-2B01-46B7-A223-AB74EA85E369}" type="pres">
      <dgm:prSet presAssocID="{65390717-FA48-4D80-88A6-6EE3A4DE4FC4}" presName="root2" presStyleCnt="0"/>
      <dgm:spPr/>
    </dgm:pt>
    <dgm:pt modelId="{2D84F296-3F5A-49DD-972D-0C89D656B20E}" type="pres">
      <dgm:prSet presAssocID="{65390717-FA48-4D80-88A6-6EE3A4DE4FC4}" presName="LevelTwoTextNode" presStyleLbl="node3" presStyleIdx="1" presStyleCnt="6" custScaleX="27086" custScaleY="19123" custLinFactNeighborX="-80319" custLinFactNeighborY="-201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B693A-DC96-4371-B9C0-CCDB967A81C8}" type="pres">
      <dgm:prSet presAssocID="{65390717-FA48-4D80-88A6-6EE3A4DE4FC4}" presName="level3hierChild" presStyleCnt="0"/>
      <dgm:spPr/>
    </dgm:pt>
    <dgm:pt modelId="{C26951FB-513E-4A11-A36B-48375590C14E}" type="pres">
      <dgm:prSet presAssocID="{9FECD659-B464-4F86-93E0-90B61847F252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285E5FFB-4A26-4692-83E3-2A6108AFEBAA}" type="pres">
      <dgm:prSet presAssocID="{9FECD659-B464-4F86-93E0-90B61847F252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30C1910-BE91-4555-95C9-178C0D85ED6A}" type="pres">
      <dgm:prSet presAssocID="{F78E44D5-D296-438B-88B8-427AB18C21D2}" presName="root2" presStyleCnt="0"/>
      <dgm:spPr/>
    </dgm:pt>
    <dgm:pt modelId="{F242CA57-0615-45B6-BCC2-93437626DE54}" type="pres">
      <dgm:prSet presAssocID="{F78E44D5-D296-438B-88B8-427AB18C21D2}" presName="LevelTwoTextNode" presStyleLbl="node3" presStyleIdx="2" presStyleCnt="6" custScaleX="23300" custScaleY="14525" custLinFactNeighborX="-79844" custLinFactNeighborY="-1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05FE2-2A33-445A-9F29-8B28D859D9C8}" type="pres">
      <dgm:prSet presAssocID="{F78E44D5-D296-438B-88B8-427AB18C21D2}" presName="level3hierChild" presStyleCnt="0"/>
      <dgm:spPr/>
    </dgm:pt>
    <dgm:pt modelId="{16133852-9921-4894-830E-2CC4E917D927}" type="pres">
      <dgm:prSet presAssocID="{154DA59E-B24C-4B9B-A064-5BEF5A4A980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AA2711A-3988-433F-B1AF-FFCAABBDD8FD}" type="pres">
      <dgm:prSet presAssocID="{154DA59E-B24C-4B9B-A064-5BEF5A4A980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CB766B-B99C-4040-8219-31643EB9D08C}" type="pres">
      <dgm:prSet presAssocID="{68FF9673-B80F-487D-99E1-440961EDC6AD}" presName="root2" presStyleCnt="0"/>
      <dgm:spPr/>
    </dgm:pt>
    <dgm:pt modelId="{88DE5C0D-A913-47B7-844E-F70315B809DA}" type="pres">
      <dgm:prSet presAssocID="{68FF9673-B80F-487D-99E1-440961EDC6AD}" presName="LevelTwoTextNode" presStyleLbl="node2" presStyleIdx="1" presStyleCnt="2" custScaleX="38268" custScaleY="35573" custLinFactNeighborX="-46282" custLinFactNeighborY="5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D818C-DA1F-4831-B5B0-E901C5EC9330}" type="pres">
      <dgm:prSet presAssocID="{68FF9673-B80F-487D-99E1-440961EDC6AD}" presName="level3hierChild" presStyleCnt="0"/>
      <dgm:spPr/>
    </dgm:pt>
    <dgm:pt modelId="{057C3BF2-AC75-478F-AD18-794E908B03DB}" type="pres">
      <dgm:prSet presAssocID="{898690DE-3A38-4F12-99A2-E8C7E62F1B63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5E70F73-D4C8-4DE7-B8A8-C0CD95993E84}" type="pres">
      <dgm:prSet presAssocID="{898690DE-3A38-4F12-99A2-E8C7E62F1B63}" presName="connTx" presStyleLbl="parChTrans1D3" presStyleIdx="3" presStyleCnt="6"/>
      <dgm:spPr/>
      <dgm:t>
        <a:bodyPr/>
        <a:lstStyle/>
        <a:p>
          <a:endParaRPr lang="en-US"/>
        </a:p>
      </dgm:t>
    </dgm:pt>
    <dgm:pt modelId="{F6883065-3E3D-4FAD-972F-6724D78FBF01}" type="pres">
      <dgm:prSet presAssocID="{B875953C-018F-4E18-A571-88E244E33BAE}" presName="root2" presStyleCnt="0"/>
      <dgm:spPr/>
    </dgm:pt>
    <dgm:pt modelId="{B6BDF267-CCE8-4788-9E72-9499C92752F7}" type="pres">
      <dgm:prSet presAssocID="{B875953C-018F-4E18-A571-88E244E33BAE}" presName="LevelTwoTextNode" presStyleLbl="node3" presStyleIdx="3" presStyleCnt="6" custScaleX="25968" custScaleY="20237" custLinFactNeighborX="-80624" custLinFactNeighborY="37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15DD2-B110-4B1F-B126-FF34F13EBA41}" type="pres">
      <dgm:prSet presAssocID="{B875953C-018F-4E18-A571-88E244E33BAE}" presName="level3hierChild" presStyleCnt="0"/>
      <dgm:spPr/>
    </dgm:pt>
    <dgm:pt modelId="{0505252A-31C8-4F7B-818B-8D3226F87825}" type="pres">
      <dgm:prSet presAssocID="{661EEC2F-060C-4F68-A1B8-ACBCFFBDF036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FAC126BD-498B-4935-B82B-57E95ECE1511}" type="pres">
      <dgm:prSet presAssocID="{661EEC2F-060C-4F68-A1B8-ACBCFFBDF036}" presName="connTx" presStyleLbl="parChTrans1D3" presStyleIdx="4" presStyleCnt="6"/>
      <dgm:spPr/>
      <dgm:t>
        <a:bodyPr/>
        <a:lstStyle/>
        <a:p>
          <a:endParaRPr lang="en-US"/>
        </a:p>
      </dgm:t>
    </dgm:pt>
    <dgm:pt modelId="{B7490617-3865-47AB-9F08-2CA62DE9AB96}" type="pres">
      <dgm:prSet presAssocID="{CB4E4233-F9FF-4A43-BE43-5F8BFB4E1D82}" presName="root2" presStyleCnt="0"/>
      <dgm:spPr/>
    </dgm:pt>
    <dgm:pt modelId="{D20E87C2-A98D-4145-95AA-A9E64015B22F}" type="pres">
      <dgm:prSet presAssocID="{CB4E4233-F9FF-4A43-BE43-5F8BFB4E1D82}" presName="LevelTwoTextNode" presStyleLbl="node3" presStyleIdx="4" presStyleCnt="6" custScaleX="27086" custScaleY="19123" custLinFactNeighborX="-78964" custLinFactNeighborY="-4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8FEA35-091A-42AF-93EA-B0A53C2F4F31}" type="pres">
      <dgm:prSet presAssocID="{CB4E4233-F9FF-4A43-BE43-5F8BFB4E1D82}" presName="level3hierChild" presStyleCnt="0"/>
      <dgm:spPr/>
    </dgm:pt>
    <dgm:pt modelId="{5A25D95F-07B7-435E-9220-8538381C73B7}" type="pres">
      <dgm:prSet presAssocID="{7338683A-70FB-4E5B-9C4E-24E3D7310FDF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62E25BB-68D3-407E-A40E-2384342DD0CD}" type="pres">
      <dgm:prSet presAssocID="{7338683A-70FB-4E5B-9C4E-24E3D7310FDF}" presName="connTx" presStyleLbl="parChTrans1D3" presStyleIdx="5" presStyleCnt="6"/>
      <dgm:spPr/>
      <dgm:t>
        <a:bodyPr/>
        <a:lstStyle/>
        <a:p>
          <a:endParaRPr lang="en-US"/>
        </a:p>
      </dgm:t>
    </dgm:pt>
    <dgm:pt modelId="{9D1709EE-CB16-431D-BCBC-D6F0DA133D16}" type="pres">
      <dgm:prSet presAssocID="{2FCAF45D-B25E-4ECA-9416-AC692DF03ECA}" presName="root2" presStyleCnt="0"/>
      <dgm:spPr/>
    </dgm:pt>
    <dgm:pt modelId="{51038D0C-F5F3-4DB5-8E7E-D417216EB1FB}" type="pres">
      <dgm:prSet presAssocID="{2FCAF45D-B25E-4ECA-9416-AC692DF03ECA}" presName="LevelTwoTextNode" presStyleLbl="node3" presStyleIdx="5" presStyleCnt="6" custScaleX="23300" custScaleY="14525" custLinFactNeighborX="-77814" custLinFactNeighborY="-10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F3F02-89EF-43E1-9BB9-A38374EA43D9}" type="pres">
      <dgm:prSet presAssocID="{2FCAF45D-B25E-4ECA-9416-AC692DF03ECA}" presName="level3hierChild" presStyleCnt="0"/>
      <dgm:spPr/>
    </dgm:pt>
  </dgm:ptLst>
  <dgm:cxnLst>
    <dgm:cxn modelId="{0D40815F-BE7F-4999-BE2A-C055D7EFFA86}" type="presOf" srcId="{898690DE-3A38-4F12-99A2-E8C7E62F1B63}" destId="{057C3BF2-AC75-478F-AD18-794E908B03DB}" srcOrd="0" destOrd="0" presId="urn:microsoft.com/office/officeart/2005/8/layout/hierarchy2"/>
    <dgm:cxn modelId="{AFA5859E-2088-4DD9-8E45-C48D38996580}" srcId="{EEED54FA-6047-44D8-8921-5E51FE7E1634}" destId="{68FF9673-B80F-487D-99E1-440961EDC6AD}" srcOrd="1" destOrd="0" parTransId="{154DA59E-B24C-4B9B-A064-5BEF5A4A980A}" sibTransId="{F7A0B128-62E5-4BE7-9051-9F8558C6C4BF}"/>
    <dgm:cxn modelId="{083DA564-0FD3-4B14-98B4-F74DF135ACA4}" type="presOf" srcId="{21FD7611-F56F-42C2-A186-3A571AB21A89}" destId="{C9A186A6-DC6E-4E74-A4BE-E6A917BE14FA}" srcOrd="1" destOrd="0" presId="urn:microsoft.com/office/officeart/2005/8/layout/hierarchy2"/>
    <dgm:cxn modelId="{5827BD4F-CF54-4D84-9A8F-012AE8E4AF76}" srcId="{5494AF19-06E1-4DB4-B337-586F4B8C679D}" destId="{F78E44D5-D296-438B-88B8-427AB18C21D2}" srcOrd="2" destOrd="0" parTransId="{9FECD659-B464-4F86-93E0-90B61847F252}" sibTransId="{69F3EA92-98AB-4BA3-8259-2F9427817137}"/>
    <dgm:cxn modelId="{E6BCCB7C-D47A-46F5-AD32-402419B5E60C}" srcId="{EEED54FA-6047-44D8-8921-5E51FE7E1634}" destId="{5494AF19-06E1-4DB4-B337-586F4B8C679D}" srcOrd="0" destOrd="0" parTransId="{68F720B7-B506-4DFE-9CF4-564B06724316}" sibTransId="{AAFA80FC-1DC1-4EA5-AF11-8176F5594F48}"/>
    <dgm:cxn modelId="{22FD8561-3FB1-4D47-9F41-D33E8F083670}" srcId="{68FF9673-B80F-487D-99E1-440961EDC6AD}" destId="{CB4E4233-F9FF-4A43-BE43-5F8BFB4E1D82}" srcOrd="1" destOrd="0" parTransId="{661EEC2F-060C-4F68-A1B8-ACBCFFBDF036}" sibTransId="{CFE64FE2-8A27-44C4-AE39-832765A7281F}"/>
    <dgm:cxn modelId="{F48AE0BE-7AF7-41E9-8A01-01BDF440257F}" srcId="{68FF9673-B80F-487D-99E1-440961EDC6AD}" destId="{B875953C-018F-4E18-A571-88E244E33BAE}" srcOrd="0" destOrd="0" parTransId="{898690DE-3A38-4F12-99A2-E8C7E62F1B63}" sibTransId="{9AB02FA6-7F65-44A5-AE0F-66019E304D09}"/>
    <dgm:cxn modelId="{D92B9BE0-A927-41FB-A5A2-0B50953A37C6}" type="presOf" srcId="{154DA59E-B24C-4B9B-A064-5BEF5A4A980A}" destId="{0AA2711A-3988-433F-B1AF-FFCAABBDD8FD}" srcOrd="1" destOrd="0" presId="urn:microsoft.com/office/officeart/2005/8/layout/hierarchy2"/>
    <dgm:cxn modelId="{9A62500D-4C89-4972-8A68-3E7F903D1DA7}" type="presOf" srcId="{661EEC2F-060C-4F68-A1B8-ACBCFFBDF036}" destId="{0505252A-31C8-4F7B-818B-8D3226F87825}" srcOrd="0" destOrd="0" presId="urn:microsoft.com/office/officeart/2005/8/layout/hierarchy2"/>
    <dgm:cxn modelId="{D741CFE6-49CC-4B62-A055-AFA8EA80C3B6}" type="presOf" srcId="{5AB69BB9-EB48-4BCF-9B43-54D25F05A80D}" destId="{8FE13BFF-FB97-4573-A5B5-F5B6FC6CF463}" srcOrd="0" destOrd="0" presId="urn:microsoft.com/office/officeart/2005/8/layout/hierarchy2"/>
    <dgm:cxn modelId="{F94179E4-72ED-42FE-9D5E-576FE1306CFD}" type="presOf" srcId="{EEED54FA-6047-44D8-8921-5E51FE7E1634}" destId="{7B121600-8E61-4967-BF9A-7BC85DDE774C}" srcOrd="0" destOrd="0" presId="urn:microsoft.com/office/officeart/2005/8/layout/hierarchy2"/>
    <dgm:cxn modelId="{A6FD2804-87D2-4362-8008-53AF78599B86}" srcId="{5494AF19-06E1-4DB4-B337-586F4B8C679D}" destId="{0F511CC8-5731-4C76-9225-8B030D97A0DF}" srcOrd="0" destOrd="0" parTransId="{21FD7611-F56F-42C2-A186-3A571AB21A89}" sibTransId="{DD03F297-4539-4BA0-87AA-EA950421F78E}"/>
    <dgm:cxn modelId="{9BCE9C66-B387-47C7-9FA9-D1EF4A64B5FC}" type="presOf" srcId="{898690DE-3A38-4F12-99A2-E8C7E62F1B63}" destId="{35E70F73-D4C8-4DE7-B8A8-C0CD95993E84}" srcOrd="1" destOrd="0" presId="urn:microsoft.com/office/officeart/2005/8/layout/hierarchy2"/>
    <dgm:cxn modelId="{07FBB86D-EC88-4F70-B2D6-5C5CCC9C33B4}" type="presOf" srcId="{B875953C-018F-4E18-A571-88E244E33BAE}" destId="{B6BDF267-CCE8-4788-9E72-9499C92752F7}" srcOrd="0" destOrd="0" presId="urn:microsoft.com/office/officeart/2005/8/layout/hierarchy2"/>
    <dgm:cxn modelId="{34CA9A02-1FF0-4A30-BF22-A8A7D6BB598C}" srcId="{68FF9673-B80F-487D-99E1-440961EDC6AD}" destId="{2FCAF45D-B25E-4ECA-9416-AC692DF03ECA}" srcOrd="2" destOrd="0" parTransId="{7338683A-70FB-4E5B-9C4E-24E3D7310FDF}" sibTransId="{83D766EA-E062-4A54-BA98-1ACF937A4E03}"/>
    <dgm:cxn modelId="{85C729DB-5909-4AD5-B916-4EDCCFD534DE}" type="presOf" srcId="{5AB69BB9-EB48-4BCF-9B43-54D25F05A80D}" destId="{35CFA0AF-4328-4F1D-A421-79A4BBD1D8E6}" srcOrd="1" destOrd="0" presId="urn:microsoft.com/office/officeart/2005/8/layout/hierarchy2"/>
    <dgm:cxn modelId="{CFBB3092-BB66-4B49-8426-F639BD07B431}" type="presOf" srcId="{2FCAF45D-B25E-4ECA-9416-AC692DF03ECA}" destId="{51038D0C-F5F3-4DB5-8E7E-D417216EB1FB}" srcOrd="0" destOrd="0" presId="urn:microsoft.com/office/officeart/2005/8/layout/hierarchy2"/>
    <dgm:cxn modelId="{D03C6BFA-ED1E-40A1-A1AB-92106448932A}" type="presOf" srcId="{5494AF19-06E1-4DB4-B337-586F4B8C679D}" destId="{09A68226-C6D8-46F7-9227-F051A41C540E}" srcOrd="0" destOrd="0" presId="urn:microsoft.com/office/officeart/2005/8/layout/hierarchy2"/>
    <dgm:cxn modelId="{512BADFB-FFE3-4F6C-9AB7-B1EA31EEB0C9}" type="presOf" srcId="{68FF9673-B80F-487D-99E1-440961EDC6AD}" destId="{88DE5C0D-A913-47B7-844E-F70315B809DA}" srcOrd="0" destOrd="0" presId="urn:microsoft.com/office/officeart/2005/8/layout/hierarchy2"/>
    <dgm:cxn modelId="{C080DEEE-41C5-4EE3-AA86-54949C36A272}" type="presOf" srcId="{7338683A-70FB-4E5B-9C4E-24E3D7310FDF}" destId="{5A25D95F-07B7-435E-9220-8538381C73B7}" srcOrd="0" destOrd="0" presId="urn:microsoft.com/office/officeart/2005/8/layout/hierarchy2"/>
    <dgm:cxn modelId="{D8972770-7D14-47CA-85E3-E82EC2C2DE3E}" type="presOf" srcId="{661EEC2F-060C-4F68-A1B8-ACBCFFBDF036}" destId="{FAC126BD-498B-4935-B82B-57E95ECE1511}" srcOrd="1" destOrd="0" presId="urn:microsoft.com/office/officeart/2005/8/layout/hierarchy2"/>
    <dgm:cxn modelId="{0C1C3046-5818-4EF9-BF0C-32D3A1F2BA24}" type="presOf" srcId="{154DA59E-B24C-4B9B-A064-5BEF5A4A980A}" destId="{16133852-9921-4894-830E-2CC4E917D927}" srcOrd="0" destOrd="0" presId="urn:microsoft.com/office/officeart/2005/8/layout/hierarchy2"/>
    <dgm:cxn modelId="{ADEB47CD-B9DB-4C94-A92B-9453B366333B}" type="presOf" srcId="{D6947481-DC71-47CB-B9B5-C43D3CA3462A}" destId="{6697C9C8-A241-4243-8BA1-DAB108C47F8B}" srcOrd="0" destOrd="0" presId="urn:microsoft.com/office/officeart/2005/8/layout/hierarchy2"/>
    <dgm:cxn modelId="{39D9DC33-FF6B-4715-A153-45794D3DA2D4}" type="presOf" srcId="{7338683A-70FB-4E5B-9C4E-24E3D7310FDF}" destId="{C62E25BB-68D3-407E-A40E-2384342DD0CD}" srcOrd="1" destOrd="0" presId="urn:microsoft.com/office/officeart/2005/8/layout/hierarchy2"/>
    <dgm:cxn modelId="{C5691507-6238-425E-91CB-18A832C4A6C6}" type="presOf" srcId="{65390717-FA48-4D80-88A6-6EE3A4DE4FC4}" destId="{2D84F296-3F5A-49DD-972D-0C89D656B20E}" srcOrd="0" destOrd="0" presId="urn:microsoft.com/office/officeart/2005/8/layout/hierarchy2"/>
    <dgm:cxn modelId="{31A168D0-8FEB-4646-843D-4A32CCDB21D1}" type="presOf" srcId="{0F511CC8-5731-4C76-9225-8B030D97A0DF}" destId="{D16B9F11-686F-4DCB-AB55-0DAEA52A3A87}" srcOrd="0" destOrd="0" presId="urn:microsoft.com/office/officeart/2005/8/layout/hierarchy2"/>
    <dgm:cxn modelId="{8EF6C100-FC13-445A-A58F-F1DB47A771E5}" type="presOf" srcId="{9FECD659-B464-4F86-93E0-90B61847F252}" destId="{C26951FB-513E-4A11-A36B-48375590C14E}" srcOrd="0" destOrd="0" presId="urn:microsoft.com/office/officeart/2005/8/layout/hierarchy2"/>
    <dgm:cxn modelId="{20FA83CD-68DD-484E-BEB0-218D1E6198AD}" type="presOf" srcId="{CB4E4233-F9FF-4A43-BE43-5F8BFB4E1D82}" destId="{D20E87C2-A98D-4145-95AA-A9E64015B22F}" srcOrd="0" destOrd="0" presId="urn:microsoft.com/office/officeart/2005/8/layout/hierarchy2"/>
    <dgm:cxn modelId="{EA2C9600-CCC5-41A6-8AF0-499298BD87D2}" srcId="{5494AF19-06E1-4DB4-B337-586F4B8C679D}" destId="{65390717-FA48-4D80-88A6-6EE3A4DE4FC4}" srcOrd="1" destOrd="0" parTransId="{5AB69BB9-EB48-4BCF-9B43-54D25F05A80D}" sibTransId="{6B44EE56-4570-4AF1-AEE9-F6982AF0D301}"/>
    <dgm:cxn modelId="{4EC06A8F-3A17-458D-AE2C-FC53F48FD1F4}" type="presOf" srcId="{68F720B7-B506-4DFE-9CF4-564B06724316}" destId="{81F6FCA1-3A9F-4CE3-816C-29087211AF15}" srcOrd="1" destOrd="0" presId="urn:microsoft.com/office/officeart/2005/8/layout/hierarchy2"/>
    <dgm:cxn modelId="{494FE52A-33A7-4712-8898-AE8139CEF03B}" type="presOf" srcId="{9FECD659-B464-4F86-93E0-90B61847F252}" destId="{285E5FFB-4A26-4692-83E3-2A6108AFEBAA}" srcOrd="1" destOrd="0" presId="urn:microsoft.com/office/officeart/2005/8/layout/hierarchy2"/>
    <dgm:cxn modelId="{AF9DD157-DDC9-4306-BF5B-8DC2AD170635}" type="presOf" srcId="{21FD7611-F56F-42C2-A186-3A571AB21A89}" destId="{16B2109A-CCBB-4127-8B5F-01E8C6C9993C}" srcOrd="0" destOrd="0" presId="urn:microsoft.com/office/officeart/2005/8/layout/hierarchy2"/>
    <dgm:cxn modelId="{9CA16054-E97C-4F97-8668-51587480C45A}" type="presOf" srcId="{F78E44D5-D296-438B-88B8-427AB18C21D2}" destId="{F242CA57-0615-45B6-BCC2-93437626DE54}" srcOrd="0" destOrd="0" presId="urn:microsoft.com/office/officeart/2005/8/layout/hierarchy2"/>
    <dgm:cxn modelId="{BAFD8972-C02F-4DC6-99E1-63B411FBF49B}" srcId="{D6947481-DC71-47CB-B9B5-C43D3CA3462A}" destId="{EEED54FA-6047-44D8-8921-5E51FE7E1634}" srcOrd="0" destOrd="0" parTransId="{6565CCAC-3AC4-465E-B02C-9828AD9F861D}" sibTransId="{D3D655E8-F598-4DC5-ADF2-8E71AFFCBC76}"/>
    <dgm:cxn modelId="{E29710E5-9F24-4949-B6FA-B17DC1F59A0F}" type="presOf" srcId="{68F720B7-B506-4DFE-9CF4-564B06724316}" destId="{D9D27B38-0D8F-4501-9BF8-FA50E46AB002}" srcOrd="0" destOrd="0" presId="urn:microsoft.com/office/officeart/2005/8/layout/hierarchy2"/>
    <dgm:cxn modelId="{4F44ADB2-89F9-406C-96B6-DF224F6F86D5}" type="presParOf" srcId="{6697C9C8-A241-4243-8BA1-DAB108C47F8B}" destId="{B012E5CA-40CF-463B-99D4-5E416594A9E9}" srcOrd="0" destOrd="0" presId="urn:microsoft.com/office/officeart/2005/8/layout/hierarchy2"/>
    <dgm:cxn modelId="{B1C25A4A-3B07-4E31-BEDF-D8E97E90FC53}" type="presParOf" srcId="{B012E5CA-40CF-463B-99D4-5E416594A9E9}" destId="{7B121600-8E61-4967-BF9A-7BC85DDE774C}" srcOrd="0" destOrd="0" presId="urn:microsoft.com/office/officeart/2005/8/layout/hierarchy2"/>
    <dgm:cxn modelId="{991E8B1F-3806-4E04-84E4-6BA6897F8A89}" type="presParOf" srcId="{B012E5CA-40CF-463B-99D4-5E416594A9E9}" destId="{B6E1AE59-625C-4B1A-A526-090BEC55AB92}" srcOrd="1" destOrd="0" presId="urn:microsoft.com/office/officeart/2005/8/layout/hierarchy2"/>
    <dgm:cxn modelId="{1ED52F0D-2715-4D13-AB41-E17FBD23B754}" type="presParOf" srcId="{B6E1AE59-625C-4B1A-A526-090BEC55AB92}" destId="{D9D27B38-0D8F-4501-9BF8-FA50E46AB002}" srcOrd="0" destOrd="0" presId="urn:microsoft.com/office/officeart/2005/8/layout/hierarchy2"/>
    <dgm:cxn modelId="{4E6B5C74-A755-47CA-AA86-275053B551A2}" type="presParOf" srcId="{D9D27B38-0D8F-4501-9BF8-FA50E46AB002}" destId="{81F6FCA1-3A9F-4CE3-816C-29087211AF15}" srcOrd="0" destOrd="0" presId="urn:microsoft.com/office/officeart/2005/8/layout/hierarchy2"/>
    <dgm:cxn modelId="{8FB9BFDB-239B-4523-82A2-494CDCDF1FE6}" type="presParOf" srcId="{B6E1AE59-625C-4B1A-A526-090BEC55AB92}" destId="{166AFE34-B195-4C45-82DE-1E89B1C50AD8}" srcOrd="1" destOrd="0" presId="urn:microsoft.com/office/officeart/2005/8/layout/hierarchy2"/>
    <dgm:cxn modelId="{957A5748-EC99-44BD-8F4D-EF7C05F37E65}" type="presParOf" srcId="{166AFE34-B195-4C45-82DE-1E89B1C50AD8}" destId="{09A68226-C6D8-46F7-9227-F051A41C540E}" srcOrd="0" destOrd="0" presId="urn:microsoft.com/office/officeart/2005/8/layout/hierarchy2"/>
    <dgm:cxn modelId="{9CDC3D91-0D43-47E9-87AF-E75070E35A01}" type="presParOf" srcId="{166AFE34-B195-4C45-82DE-1E89B1C50AD8}" destId="{154A9914-051F-4178-ABB4-1388C419121A}" srcOrd="1" destOrd="0" presId="urn:microsoft.com/office/officeart/2005/8/layout/hierarchy2"/>
    <dgm:cxn modelId="{5BECD326-D572-42EF-97EF-9D1D6E10BAFF}" type="presParOf" srcId="{154A9914-051F-4178-ABB4-1388C419121A}" destId="{16B2109A-CCBB-4127-8B5F-01E8C6C9993C}" srcOrd="0" destOrd="0" presId="urn:microsoft.com/office/officeart/2005/8/layout/hierarchy2"/>
    <dgm:cxn modelId="{7B7AB6AD-003B-4BC5-B275-1ADD13278398}" type="presParOf" srcId="{16B2109A-CCBB-4127-8B5F-01E8C6C9993C}" destId="{C9A186A6-DC6E-4E74-A4BE-E6A917BE14FA}" srcOrd="0" destOrd="0" presId="urn:microsoft.com/office/officeart/2005/8/layout/hierarchy2"/>
    <dgm:cxn modelId="{B4810E61-2032-47ED-9843-87D6BE58C2F0}" type="presParOf" srcId="{154A9914-051F-4178-ABB4-1388C419121A}" destId="{4A946664-2BE5-486B-B2A2-C0853E0979B3}" srcOrd="1" destOrd="0" presId="urn:microsoft.com/office/officeart/2005/8/layout/hierarchy2"/>
    <dgm:cxn modelId="{05BD1B8D-0370-4B93-A2CD-DD108D42CCB9}" type="presParOf" srcId="{4A946664-2BE5-486B-B2A2-C0853E0979B3}" destId="{D16B9F11-686F-4DCB-AB55-0DAEA52A3A87}" srcOrd="0" destOrd="0" presId="urn:microsoft.com/office/officeart/2005/8/layout/hierarchy2"/>
    <dgm:cxn modelId="{4EDDC8BE-097B-4BC4-AB10-A63142ADEC02}" type="presParOf" srcId="{4A946664-2BE5-486B-B2A2-C0853E0979B3}" destId="{ED9B578E-F264-4896-9F95-4792D0EE22BC}" srcOrd="1" destOrd="0" presId="urn:microsoft.com/office/officeart/2005/8/layout/hierarchy2"/>
    <dgm:cxn modelId="{F71E98D9-8400-4BC5-97E9-2D8A3C22AFD7}" type="presParOf" srcId="{154A9914-051F-4178-ABB4-1388C419121A}" destId="{8FE13BFF-FB97-4573-A5B5-F5B6FC6CF463}" srcOrd="2" destOrd="0" presId="urn:microsoft.com/office/officeart/2005/8/layout/hierarchy2"/>
    <dgm:cxn modelId="{1DD7DD46-D3C4-4D60-9DB7-9201400070BF}" type="presParOf" srcId="{8FE13BFF-FB97-4573-A5B5-F5B6FC6CF463}" destId="{35CFA0AF-4328-4F1D-A421-79A4BBD1D8E6}" srcOrd="0" destOrd="0" presId="urn:microsoft.com/office/officeart/2005/8/layout/hierarchy2"/>
    <dgm:cxn modelId="{E0D52249-396A-4660-B22A-D1FBEC06F2CF}" type="presParOf" srcId="{154A9914-051F-4178-ABB4-1388C419121A}" destId="{858E2BA2-2B01-46B7-A223-AB74EA85E369}" srcOrd="3" destOrd="0" presId="urn:microsoft.com/office/officeart/2005/8/layout/hierarchy2"/>
    <dgm:cxn modelId="{C9A1A65C-5178-4DAA-AC31-B8DD49A276BA}" type="presParOf" srcId="{858E2BA2-2B01-46B7-A223-AB74EA85E369}" destId="{2D84F296-3F5A-49DD-972D-0C89D656B20E}" srcOrd="0" destOrd="0" presId="urn:microsoft.com/office/officeart/2005/8/layout/hierarchy2"/>
    <dgm:cxn modelId="{416D2DA7-6C09-44D8-B8FD-F94C83191BB0}" type="presParOf" srcId="{858E2BA2-2B01-46B7-A223-AB74EA85E369}" destId="{B09B693A-DC96-4371-B9C0-CCDB967A81C8}" srcOrd="1" destOrd="0" presId="urn:microsoft.com/office/officeart/2005/8/layout/hierarchy2"/>
    <dgm:cxn modelId="{C1FAD82F-D08C-4AE7-90E9-AE46FF8E6CF0}" type="presParOf" srcId="{154A9914-051F-4178-ABB4-1388C419121A}" destId="{C26951FB-513E-4A11-A36B-48375590C14E}" srcOrd="4" destOrd="0" presId="urn:microsoft.com/office/officeart/2005/8/layout/hierarchy2"/>
    <dgm:cxn modelId="{AEECD72D-0E18-4E50-9A14-58A43A689360}" type="presParOf" srcId="{C26951FB-513E-4A11-A36B-48375590C14E}" destId="{285E5FFB-4A26-4692-83E3-2A6108AFEBAA}" srcOrd="0" destOrd="0" presId="urn:microsoft.com/office/officeart/2005/8/layout/hierarchy2"/>
    <dgm:cxn modelId="{4B6AFA68-9D46-477B-A6E4-60E0D192CBDE}" type="presParOf" srcId="{154A9914-051F-4178-ABB4-1388C419121A}" destId="{030C1910-BE91-4555-95C9-178C0D85ED6A}" srcOrd="5" destOrd="0" presId="urn:microsoft.com/office/officeart/2005/8/layout/hierarchy2"/>
    <dgm:cxn modelId="{57349789-148B-4E28-B9D4-8F839BFD7464}" type="presParOf" srcId="{030C1910-BE91-4555-95C9-178C0D85ED6A}" destId="{F242CA57-0615-45B6-BCC2-93437626DE54}" srcOrd="0" destOrd="0" presId="urn:microsoft.com/office/officeart/2005/8/layout/hierarchy2"/>
    <dgm:cxn modelId="{2EAFA045-4A65-42AE-A617-262EF139ECEA}" type="presParOf" srcId="{030C1910-BE91-4555-95C9-178C0D85ED6A}" destId="{49105FE2-2A33-445A-9F29-8B28D859D9C8}" srcOrd="1" destOrd="0" presId="urn:microsoft.com/office/officeart/2005/8/layout/hierarchy2"/>
    <dgm:cxn modelId="{906E1A1E-BCFD-4915-BC6C-B74D3BCD1A80}" type="presParOf" srcId="{B6E1AE59-625C-4B1A-A526-090BEC55AB92}" destId="{16133852-9921-4894-830E-2CC4E917D927}" srcOrd="2" destOrd="0" presId="urn:microsoft.com/office/officeart/2005/8/layout/hierarchy2"/>
    <dgm:cxn modelId="{6180274F-FB33-4E4E-AC31-0D4D115726FE}" type="presParOf" srcId="{16133852-9921-4894-830E-2CC4E917D927}" destId="{0AA2711A-3988-433F-B1AF-FFCAABBDD8FD}" srcOrd="0" destOrd="0" presId="urn:microsoft.com/office/officeart/2005/8/layout/hierarchy2"/>
    <dgm:cxn modelId="{A0F6A4A9-1380-4415-9C09-A8D9C5E630E6}" type="presParOf" srcId="{B6E1AE59-625C-4B1A-A526-090BEC55AB92}" destId="{56CB766B-B99C-4040-8219-31643EB9D08C}" srcOrd="3" destOrd="0" presId="urn:microsoft.com/office/officeart/2005/8/layout/hierarchy2"/>
    <dgm:cxn modelId="{7FAABC73-145A-426C-8AAE-57C1993B2F5D}" type="presParOf" srcId="{56CB766B-B99C-4040-8219-31643EB9D08C}" destId="{88DE5C0D-A913-47B7-844E-F70315B809DA}" srcOrd="0" destOrd="0" presId="urn:microsoft.com/office/officeart/2005/8/layout/hierarchy2"/>
    <dgm:cxn modelId="{742A9214-DAC5-4A45-B4C2-6093C10F0407}" type="presParOf" srcId="{56CB766B-B99C-4040-8219-31643EB9D08C}" destId="{7E6D818C-DA1F-4831-B5B0-E901C5EC9330}" srcOrd="1" destOrd="0" presId="urn:microsoft.com/office/officeart/2005/8/layout/hierarchy2"/>
    <dgm:cxn modelId="{7691A329-2A0A-482F-A3A6-8774F55CC728}" type="presParOf" srcId="{7E6D818C-DA1F-4831-B5B0-E901C5EC9330}" destId="{057C3BF2-AC75-478F-AD18-794E908B03DB}" srcOrd="0" destOrd="0" presId="urn:microsoft.com/office/officeart/2005/8/layout/hierarchy2"/>
    <dgm:cxn modelId="{32DF2AD7-1C4B-4298-B2A5-93F96FF68201}" type="presParOf" srcId="{057C3BF2-AC75-478F-AD18-794E908B03DB}" destId="{35E70F73-D4C8-4DE7-B8A8-C0CD95993E84}" srcOrd="0" destOrd="0" presId="urn:microsoft.com/office/officeart/2005/8/layout/hierarchy2"/>
    <dgm:cxn modelId="{BCD4BA4C-3FDA-42F3-9E1B-4F4C2A3574C9}" type="presParOf" srcId="{7E6D818C-DA1F-4831-B5B0-E901C5EC9330}" destId="{F6883065-3E3D-4FAD-972F-6724D78FBF01}" srcOrd="1" destOrd="0" presId="urn:microsoft.com/office/officeart/2005/8/layout/hierarchy2"/>
    <dgm:cxn modelId="{E96C432C-E2B3-43D9-8344-340F46E7BFBE}" type="presParOf" srcId="{F6883065-3E3D-4FAD-972F-6724D78FBF01}" destId="{B6BDF267-CCE8-4788-9E72-9499C92752F7}" srcOrd="0" destOrd="0" presId="urn:microsoft.com/office/officeart/2005/8/layout/hierarchy2"/>
    <dgm:cxn modelId="{4B5C2256-96CA-4C5D-A889-BAC35138BD40}" type="presParOf" srcId="{F6883065-3E3D-4FAD-972F-6724D78FBF01}" destId="{73115DD2-B110-4B1F-B126-FF34F13EBA41}" srcOrd="1" destOrd="0" presId="urn:microsoft.com/office/officeart/2005/8/layout/hierarchy2"/>
    <dgm:cxn modelId="{4A3754E3-D9D7-4123-85D3-FF5F82F36000}" type="presParOf" srcId="{7E6D818C-DA1F-4831-B5B0-E901C5EC9330}" destId="{0505252A-31C8-4F7B-818B-8D3226F87825}" srcOrd="2" destOrd="0" presId="urn:microsoft.com/office/officeart/2005/8/layout/hierarchy2"/>
    <dgm:cxn modelId="{3D0A2311-C946-4E49-9F5F-7A449B262342}" type="presParOf" srcId="{0505252A-31C8-4F7B-818B-8D3226F87825}" destId="{FAC126BD-498B-4935-B82B-57E95ECE1511}" srcOrd="0" destOrd="0" presId="urn:microsoft.com/office/officeart/2005/8/layout/hierarchy2"/>
    <dgm:cxn modelId="{4AE78313-338C-4808-B4CD-B6EF06A782CD}" type="presParOf" srcId="{7E6D818C-DA1F-4831-B5B0-E901C5EC9330}" destId="{B7490617-3865-47AB-9F08-2CA62DE9AB96}" srcOrd="3" destOrd="0" presId="urn:microsoft.com/office/officeart/2005/8/layout/hierarchy2"/>
    <dgm:cxn modelId="{A5B89B1E-2A65-43A3-B367-8B8AA750D0B5}" type="presParOf" srcId="{B7490617-3865-47AB-9F08-2CA62DE9AB96}" destId="{D20E87C2-A98D-4145-95AA-A9E64015B22F}" srcOrd="0" destOrd="0" presId="urn:microsoft.com/office/officeart/2005/8/layout/hierarchy2"/>
    <dgm:cxn modelId="{E1BEB28B-B399-46C0-8868-61739E1B9907}" type="presParOf" srcId="{B7490617-3865-47AB-9F08-2CA62DE9AB96}" destId="{B18FEA35-091A-42AF-93EA-B0A53C2F4F31}" srcOrd="1" destOrd="0" presId="urn:microsoft.com/office/officeart/2005/8/layout/hierarchy2"/>
    <dgm:cxn modelId="{41F44491-BCCC-453E-904D-BE935D11908A}" type="presParOf" srcId="{7E6D818C-DA1F-4831-B5B0-E901C5EC9330}" destId="{5A25D95F-07B7-435E-9220-8538381C73B7}" srcOrd="4" destOrd="0" presId="urn:microsoft.com/office/officeart/2005/8/layout/hierarchy2"/>
    <dgm:cxn modelId="{7FBB14FA-A4FD-4B9F-A460-81985F89614E}" type="presParOf" srcId="{5A25D95F-07B7-435E-9220-8538381C73B7}" destId="{C62E25BB-68D3-407E-A40E-2384342DD0CD}" srcOrd="0" destOrd="0" presId="urn:microsoft.com/office/officeart/2005/8/layout/hierarchy2"/>
    <dgm:cxn modelId="{4345DD78-A716-4C6C-8A05-E26D538BDD40}" type="presParOf" srcId="{7E6D818C-DA1F-4831-B5B0-E901C5EC9330}" destId="{9D1709EE-CB16-431D-BCBC-D6F0DA133D16}" srcOrd="5" destOrd="0" presId="urn:microsoft.com/office/officeart/2005/8/layout/hierarchy2"/>
    <dgm:cxn modelId="{E83E6B2C-7623-45C6-9D79-57D94ABDE89E}" type="presParOf" srcId="{9D1709EE-CB16-431D-BCBC-D6F0DA133D16}" destId="{51038D0C-F5F3-4DB5-8E7E-D417216EB1FB}" srcOrd="0" destOrd="0" presId="urn:microsoft.com/office/officeart/2005/8/layout/hierarchy2"/>
    <dgm:cxn modelId="{D97D0D01-623D-444B-AFE5-F11595BE55AC}" type="presParOf" srcId="{9D1709EE-CB16-431D-BCBC-D6F0DA133D16}" destId="{F7FF3F02-89EF-43E1-9BB9-A38374EA43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1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3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6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9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9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6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9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0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A155-42CC-4977-B354-511AB9424A14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86C6-CA37-429B-8EC3-EFE716FF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ommando/PRMA/tree/p2" TargetMode="External"/><Relationship Id="rId2" Type="http://schemas.openxmlformats.org/officeDocument/2006/relationships/hyperlink" Target="https://github.com/xkommando/PRM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kommando/PRMA/tree/p2/doc/gp_weekly_report" TargetMode="External"/><Relationship Id="rId4" Type="http://schemas.openxmlformats.org/officeDocument/2006/relationships/hyperlink" Target="https://github.com/xkommando/Gplu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kommando/PR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2671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Graduation Project Plan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29576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Cai Bowen</a:t>
            </a:r>
          </a:p>
          <a:p>
            <a:r>
              <a:rPr lang="en-US" altLang="zh-CN" dirty="0" smtClean="0"/>
              <a:t>3/10/2014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5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677" y="1359877"/>
            <a:ext cx="11131062" cy="4900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116" y="408906"/>
            <a:ext cx="10515600" cy="1154724"/>
          </a:xfrm>
        </p:spPr>
        <p:txBody>
          <a:bodyPr>
            <a:normAutofit/>
          </a:bodyPr>
          <a:lstStyle/>
          <a:p>
            <a:r>
              <a:rPr lang="en-AU" altLang="zh-CN" dirty="0" smtClean="0">
                <a:ea typeface="宋体" panose="02010600030101010101" pitchFamily="2" charset="-122"/>
              </a:rPr>
              <a:t>Objectives</a:t>
            </a:r>
            <a:br>
              <a:rPr lang="en-AU" altLang="zh-CN" dirty="0" smtClean="0">
                <a:ea typeface="宋体" panose="02010600030101010101" pitchFamily="2" charset="-122"/>
              </a:rPr>
            </a:br>
            <a:r>
              <a:rPr lang="en-US" sz="3100" dirty="0" err="1"/>
              <a:t>PRMA</a:t>
            </a:r>
            <a:r>
              <a:rPr lang="en-US" sz="3100" dirty="0"/>
              <a:t>  </a:t>
            </a:r>
            <a:r>
              <a:rPr lang="en-US" altLang="zh-CN" sz="3100" dirty="0" smtClean="0"/>
              <a:t>Architecture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29" y="1767382"/>
            <a:ext cx="8699157" cy="46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677" y="1359877"/>
            <a:ext cx="11131062" cy="4900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304" y="448820"/>
            <a:ext cx="10515600" cy="1154724"/>
          </a:xfrm>
        </p:spPr>
        <p:txBody>
          <a:bodyPr>
            <a:normAutofit fontScale="90000"/>
          </a:bodyPr>
          <a:lstStyle/>
          <a:p>
            <a:r>
              <a:rPr lang="en-AU" altLang="zh-CN" dirty="0" smtClean="0">
                <a:ea typeface="宋体" panose="02010600030101010101" pitchFamily="2" charset="-122"/>
              </a:rPr>
              <a:t>Objectives</a:t>
            </a:r>
            <a:br>
              <a:rPr lang="en-AU" altLang="zh-CN" dirty="0" smtClean="0">
                <a:ea typeface="宋体" panose="02010600030101010101" pitchFamily="2" charset="-122"/>
              </a:rPr>
            </a:br>
            <a:r>
              <a:rPr lang="en-US" altLang="zh-CN" sz="3600" dirty="0"/>
              <a:t>Work mode</a:t>
            </a:r>
            <a:r>
              <a:rPr lang="en-US" altLang="zh-CN" sz="3600" dirty="0" smtClean="0"/>
              <a:t>: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2" y="2758268"/>
            <a:ext cx="4381670" cy="26451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7460" y="1980851"/>
            <a:ext cx="257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Client – Server Mode</a:t>
            </a:r>
            <a:endParaRPr 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344031" y="1980851"/>
            <a:ext cx="2578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Embedded Mode</a:t>
            </a:r>
            <a:endParaRPr 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07" y="2524415"/>
            <a:ext cx="4884968" cy="28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3785" y="1359877"/>
            <a:ext cx="9215447" cy="49002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Non-blocking, highly reliable storage engine with built-in compression functionality.</a:t>
            </a:r>
          </a:p>
          <a:p>
            <a:r>
              <a:rPr lang="en-US" altLang="zh-CN" dirty="0" smtClean="0"/>
              <a:t>Log </a:t>
            </a:r>
            <a:r>
              <a:rPr lang="en-US" altLang="zh-CN" dirty="0"/>
              <a:t>file management, e.g., removal, transfer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Advanced query. </a:t>
            </a:r>
          </a:p>
          <a:p>
            <a:r>
              <a:rPr lang="en-US" altLang="zh-CN" dirty="0" smtClean="0"/>
              <a:t>Real-time monitoring and making alert.</a:t>
            </a:r>
          </a:p>
          <a:p>
            <a:r>
              <a:rPr lang="en-US" altLang="zh-CN" dirty="0" smtClean="0"/>
              <a:t>Built-in analyzing algorithms as well as rich API.</a:t>
            </a:r>
            <a:endParaRPr lang="en-US" altLang="zh-CN" dirty="0"/>
          </a:p>
          <a:p>
            <a:r>
              <a:rPr lang="en-US" altLang="zh-CN" dirty="0" smtClean="0"/>
              <a:t>Embedded within app or </a:t>
            </a:r>
            <a:r>
              <a:rPr lang="en-US" altLang="zh-CN" dirty="0"/>
              <a:t>working client-server mode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Easy configuration and optional </a:t>
            </a:r>
            <a:r>
              <a:rPr lang="en-US" altLang="zh-CN" dirty="0"/>
              <a:t>w</a:t>
            </a:r>
            <a:r>
              <a:rPr lang="en-US" altLang="zh-CN" dirty="0" smtClean="0"/>
              <a:t>eb based user interface.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871" y="551776"/>
            <a:ext cx="7349577" cy="968739"/>
          </a:xfrm>
        </p:spPr>
        <p:txBody>
          <a:bodyPr>
            <a:normAutofit fontScale="90000"/>
          </a:bodyPr>
          <a:lstStyle/>
          <a:p>
            <a:r>
              <a:rPr lang="en-AU" altLang="zh-CN" dirty="0" smtClean="0">
                <a:ea typeface="宋体" panose="02010600030101010101" pitchFamily="2" charset="-122"/>
              </a:rPr>
              <a:t>Features:</a:t>
            </a:r>
            <a:br>
              <a:rPr lang="en-AU" altLang="zh-CN" dirty="0" smtClean="0">
                <a:ea typeface="宋体" panose="02010600030101010101" pitchFamily="2" charset="-122"/>
              </a:rPr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2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1937" y="1359877"/>
            <a:ext cx="8894171" cy="49002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Software architecture.</a:t>
            </a:r>
          </a:p>
          <a:p>
            <a:r>
              <a:rPr lang="en-US" altLang="zh-CN" dirty="0" smtClean="0"/>
              <a:t>Analyzing on semi-structured data.</a:t>
            </a:r>
          </a:p>
          <a:p>
            <a:r>
              <a:rPr lang="en-US" altLang="zh-CN" dirty="0" smtClean="0"/>
              <a:t>Other facilities: net interface, monitor and making alerts.</a:t>
            </a:r>
          </a:p>
          <a:p>
            <a:r>
              <a:rPr lang="en-US" altLang="zh-CN" dirty="0" smtClean="0"/>
              <a:t>Insufficient man-month.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41807" y="464645"/>
            <a:ext cx="8597609" cy="1055236"/>
          </a:xfrm>
        </p:spPr>
        <p:txBody>
          <a:bodyPr>
            <a:normAutofit fontScale="90000"/>
          </a:bodyPr>
          <a:lstStyle/>
          <a:p>
            <a:r>
              <a:rPr lang="en-AU" altLang="zh-CN" dirty="0" smtClean="0">
                <a:ea typeface="宋体" panose="02010600030101010101" pitchFamily="2" charset="-122"/>
              </a:rPr>
              <a:t>Difficulties</a:t>
            </a:r>
            <a:br>
              <a:rPr lang="en-AU" altLang="zh-CN" dirty="0" smtClean="0">
                <a:ea typeface="宋体" panose="02010600030101010101" pitchFamily="2" charset="-122"/>
              </a:rPr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2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4293" y="1348154"/>
            <a:ext cx="9450226" cy="490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1, divide project into several phases, and focus on core functionalities on first phase, i.e., monitoring and</a:t>
            </a:r>
            <a:r>
              <a:rPr lang="en-US" altLang="zh-CN" dirty="0"/>
              <a:t> </a:t>
            </a:r>
            <a:r>
              <a:rPr lang="en-US" altLang="zh-CN" dirty="0" smtClean="0"/>
              <a:t>analyzing algorithm.</a:t>
            </a:r>
          </a:p>
          <a:p>
            <a:pPr marL="0" indent="0">
              <a:buNone/>
            </a:pPr>
            <a:r>
              <a:rPr lang="en-US" altLang="zh-CN" dirty="0" smtClean="0"/>
              <a:t>2, Allocate </a:t>
            </a:r>
            <a:r>
              <a:rPr lang="en-US" altLang="zh-CN" dirty="0"/>
              <a:t>more time on the </a:t>
            </a:r>
            <a:r>
              <a:rPr lang="en-US" altLang="zh-CN" dirty="0" smtClean="0"/>
              <a:t>project, and plan carefully.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, </a:t>
            </a:r>
            <a:r>
              <a:rPr lang="en-US" altLang="zh-CN" dirty="0"/>
              <a:t>using existing technologies:</a:t>
            </a:r>
          </a:p>
          <a:p>
            <a:pPr marL="0" indent="0">
              <a:buNone/>
            </a:pPr>
            <a:r>
              <a:rPr lang="en-US" altLang="zh-CN" dirty="0" smtClean="0"/>
              <a:t>	Logback, mongoDB or RDBMS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4, </a:t>
            </a:r>
            <a:r>
              <a:rPr lang="en-US" altLang="zh-CN" dirty="0"/>
              <a:t>Previous knowledge and </a:t>
            </a:r>
            <a:r>
              <a:rPr lang="en-US" altLang="zh-CN" dirty="0" smtClean="0"/>
              <a:t>experience.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731" y="465912"/>
            <a:ext cx="7436074" cy="882242"/>
          </a:xfrm>
        </p:spPr>
        <p:txBody>
          <a:bodyPr>
            <a:normAutofit fontScale="90000"/>
          </a:bodyPr>
          <a:lstStyle/>
          <a:p>
            <a:r>
              <a:rPr lang="en-AU" altLang="zh-CN" dirty="0" smtClean="0">
                <a:ea typeface="宋体" panose="02010600030101010101" pitchFamily="2" charset="-122"/>
              </a:rPr>
              <a:t>Method</a:t>
            </a:r>
            <a:br>
              <a:rPr lang="en-AU" altLang="zh-CN" dirty="0" smtClean="0">
                <a:ea typeface="宋体" panose="02010600030101010101" pitchFamily="2" charset="-122"/>
              </a:rPr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4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018" y="1261023"/>
            <a:ext cx="9709717" cy="49002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Phase 1</a:t>
            </a:r>
            <a:r>
              <a:rPr lang="en-US" altLang="zh-CN" dirty="0" smtClean="0"/>
              <a:t>: </a:t>
            </a:r>
          </a:p>
          <a:p>
            <a:pPr marL="0" indent="0">
              <a:buNone/>
            </a:pPr>
            <a:r>
              <a:rPr lang="en-US" altLang="zh-CN" dirty="0" smtClean="0"/>
              <a:t>Goal: Compact / compressed and more structured log store on MongoDB</a:t>
            </a:r>
          </a:p>
          <a:p>
            <a:pPr marL="0" indent="0">
              <a:buNone/>
            </a:pPr>
            <a:r>
              <a:rPr lang="en-US" altLang="zh-CN" dirty="0" smtClean="0"/>
              <a:t>Steps:</a:t>
            </a:r>
          </a:p>
          <a:p>
            <a:pPr marL="0" indent="0">
              <a:buNone/>
            </a:pPr>
            <a:r>
              <a:rPr lang="en-US" altLang="zh-CN" dirty="0" smtClean="0"/>
              <a:t>1, getting familiar with mongoDB.</a:t>
            </a:r>
          </a:p>
          <a:p>
            <a:pPr marL="0" indent="0">
              <a:buNone/>
            </a:pPr>
            <a:r>
              <a:rPr lang="en-US" altLang="zh-CN" dirty="0" smtClean="0"/>
              <a:t>2, analyzing log event, find appropriate schemas.</a:t>
            </a:r>
          </a:p>
          <a:p>
            <a:pPr marL="0" indent="0">
              <a:buNone/>
            </a:pPr>
            <a:r>
              <a:rPr lang="en-US" altLang="zh-CN" dirty="0" smtClean="0"/>
              <a:t>3, adopting Logback to mongoDB and test.</a:t>
            </a:r>
          </a:p>
          <a:p>
            <a:pPr marL="0" indent="0">
              <a:buNone/>
            </a:pPr>
            <a:r>
              <a:rPr lang="en-US" altLang="zh-CN" b="1" dirty="0" smtClean="0"/>
              <a:t>Phase 2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Goal: the monitor API and one or two referential monitor implementation (HTTP callback and email).</a:t>
            </a:r>
          </a:p>
          <a:p>
            <a:pPr marL="0" indent="0">
              <a:buNone/>
            </a:pPr>
            <a:r>
              <a:rPr lang="en-US" altLang="zh-CN" dirty="0" smtClean="0"/>
              <a:t>Steps: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, analyzing log monitor requirement, design monitoring mechanism.</a:t>
            </a:r>
          </a:p>
          <a:p>
            <a:pPr marL="0" indent="0">
              <a:buNone/>
            </a:pPr>
            <a:r>
              <a:rPr lang="en-US" altLang="zh-CN" dirty="0" smtClean="0"/>
              <a:t>5, log </a:t>
            </a:r>
            <a:r>
              <a:rPr lang="en-US" altLang="zh-CN" dirty="0"/>
              <a:t>monitor</a:t>
            </a:r>
            <a:r>
              <a:rPr lang="en-US" altLang="zh-CN" dirty="0" smtClean="0"/>
              <a:t> experimental implementation and testing.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6, </a:t>
            </a:r>
            <a:r>
              <a:rPr lang="en-US" altLang="zh-CN" dirty="0"/>
              <a:t>integrate </a:t>
            </a:r>
            <a:r>
              <a:rPr lang="en-US" altLang="zh-CN" dirty="0" smtClean="0"/>
              <a:t>monitor into </a:t>
            </a:r>
            <a:r>
              <a:rPr lang="en-US" altLang="zh-CN" dirty="0" err="1"/>
              <a:t>PRMA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018" y="452922"/>
            <a:ext cx="8634680" cy="944025"/>
          </a:xfrm>
        </p:spPr>
        <p:txBody>
          <a:bodyPr>
            <a:normAutofit fontScale="90000"/>
          </a:bodyPr>
          <a:lstStyle/>
          <a:p>
            <a:r>
              <a:rPr lang="en-AU" altLang="zh-CN" dirty="0" smtClean="0">
                <a:ea typeface="宋体" panose="02010600030101010101" pitchFamily="2" charset="-122"/>
              </a:rPr>
              <a:t>Brief Plan:</a:t>
            </a:r>
            <a:br>
              <a:rPr lang="en-AU" altLang="zh-CN" dirty="0" smtClean="0">
                <a:ea typeface="宋体" panose="02010600030101010101" pitchFamily="2" charset="-122"/>
              </a:rPr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520" y="1223953"/>
            <a:ext cx="10228701" cy="490024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3000" b="1" dirty="0"/>
              <a:t>Phase 3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600" dirty="0"/>
              <a:t>Goal: analyzing on logs, aggregation, filtering API.</a:t>
            </a:r>
          </a:p>
          <a:p>
            <a:pPr marL="0" indent="0">
              <a:buNone/>
            </a:pPr>
            <a:r>
              <a:rPr lang="en-US" altLang="zh-CN" sz="2600" dirty="0"/>
              <a:t>7, search for log analyzing algorithms,  compare, test them and find suitable ones.</a:t>
            </a:r>
          </a:p>
          <a:p>
            <a:pPr marL="0" indent="0">
              <a:buNone/>
            </a:pPr>
            <a:r>
              <a:rPr lang="en-US" altLang="zh-CN" sz="2600" dirty="0"/>
              <a:t>8, experimental implementation of analyzing algorithm and testing.</a:t>
            </a:r>
          </a:p>
          <a:p>
            <a:pPr marL="0" indent="0">
              <a:buNone/>
            </a:pPr>
            <a:r>
              <a:rPr lang="en-US" altLang="zh-CN" sz="2600" dirty="0"/>
              <a:t>9, Integration and refactoring</a:t>
            </a:r>
            <a:r>
              <a:rPr lang="en-US" altLang="zh-CN" sz="2600" dirty="0" smtClean="0"/>
              <a:t>.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3000" b="1" dirty="0" smtClean="0"/>
              <a:t>Phase </a:t>
            </a:r>
            <a:r>
              <a:rPr lang="en-US" altLang="zh-CN" sz="3000" b="1" dirty="0"/>
              <a:t>4</a:t>
            </a:r>
            <a:r>
              <a:rPr lang="en-US" altLang="zh-CN" sz="3000" dirty="0" smtClean="0"/>
              <a:t>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Goal: refactoring and documents</a:t>
            </a:r>
            <a:r>
              <a:rPr lang="en-US" altLang="zh-CN" sz="2400" dirty="0" smtClean="0"/>
              <a:t>.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10</a:t>
            </a:r>
            <a:r>
              <a:rPr lang="en-US" altLang="zh-CN" sz="2600" dirty="0"/>
              <a:t>, logging API for other languages.</a:t>
            </a:r>
          </a:p>
          <a:p>
            <a:pPr marL="0" indent="0">
              <a:buNone/>
            </a:pPr>
            <a:r>
              <a:rPr lang="en-US" altLang="zh-CN" sz="2600" dirty="0"/>
              <a:t>11, refactoring and testing.</a:t>
            </a:r>
          </a:p>
          <a:p>
            <a:pPr marL="0" indent="0">
              <a:buNone/>
            </a:pPr>
            <a:r>
              <a:rPr lang="en-US" altLang="zh-CN" sz="2600" dirty="0"/>
              <a:t>11, documentation and project presentation, release version 1.0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53018" y="452922"/>
            <a:ext cx="8634680" cy="94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zh-CN" smtClean="0">
                <a:ea typeface="宋体" panose="02010600030101010101" pitchFamily="2" charset="-122"/>
              </a:rPr>
              <a:t>Brief Plan:</a:t>
            </a:r>
            <a:br>
              <a:rPr lang="en-AU" altLang="zh-CN" smtClean="0">
                <a:ea typeface="宋体" panose="02010600030101010101" pitchFamily="2" charset="-122"/>
              </a:rPr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5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452" y="1211596"/>
            <a:ext cx="9326658" cy="490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Phase 5:</a:t>
            </a:r>
          </a:p>
          <a:p>
            <a:pPr marL="0" indent="0">
              <a:buNone/>
            </a:pPr>
            <a:r>
              <a:rPr lang="en-US" altLang="zh-CN" dirty="0" smtClean="0"/>
              <a:t>Goal: other facilities.</a:t>
            </a:r>
          </a:p>
          <a:p>
            <a:pPr marL="0" indent="0">
              <a:buNone/>
            </a:pPr>
            <a:r>
              <a:rPr lang="en-US" altLang="zh-CN" dirty="0" smtClean="0"/>
              <a:t>12, log file management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14, fix </a:t>
            </a:r>
            <a:r>
              <a:rPr lang="en-US" altLang="zh-CN" dirty="0"/>
              <a:t>bugs, benchmark and performance turning, release version 1.2.</a:t>
            </a:r>
          </a:p>
          <a:p>
            <a:pPr marL="0" indent="0">
              <a:buNone/>
            </a:pPr>
            <a:r>
              <a:rPr lang="en-US" altLang="zh-CN" dirty="0"/>
              <a:t>13, </a:t>
            </a:r>
            <a:r>
              <a:rPr lang="en-US" altLang="zh-CN" dirty="0" smtClean="0"/>
              <a:t>web interface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15, </a:t>
            </a:r>
            <a:r>
              <a:rPr lang="en-US" altLang="zh-CN" dirty="0"/>
              <a:t>more improvements and bug fix, release version 2.0.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018" y="452922"/>
            <a:ext cx="8634680" cy="944025"/>
          </a:xfrm>
        </p:spPr>
        <p:txBody>
          <a:bodyPr>
            <a:normAutofit fontScale="90000"/>
          </a:bodyPr>
          <a:lstStyle/>
          <a:p>
            <a:r>
              <a:rPr lang="en-AU" altLang="zh-CN" dirty="0" smtClean="0">
                <a:ea typeface="宋体" panose="02010600030101010101" pitchFamily="2" charset="-122"/>
              </a:rPr>
              <a:t>Brief Plan:</a:t>
            </a:r>
            <a:br>
              <a:rPr lang="en-AU" altLang="zh-CN" dirty="0" smtClean="0">
                <a:ea typeface="宋体" panose="02010600030101010101" pitchFamily="2" charset="-122"/>
              </a:rPr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1299" y="1804719"/>
            <a:ext cx="9512009" cy="4287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Project URL:  </a:t>
            </a: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github.com/xkommando/PRMA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Active Brach: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github.com/xkommando/PRMA/tree/p2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Supporting Project: </a:t>
            </a:r>
            <a:r>
              <a:rPr lang="en-US" altLang="zh-CN" sz="2400" dirty="0" smtClean="0">
                <a:hlinkClick r:id="rId4"/>
              </a:rPr>
              <a:t>https</a:t>
            </a:r>
            <a:r>
              <a:rPr lang="en-US" altLang="zh-CN" sz="2400" dirty="0">
                <a:hlinkClick r:id="rId4"/>
              </a:rPr>
              <a:t>://</a:t>
            </a:r>
            <a:r>
              <a:rPr lang="en-US" altLang="zh-CN" sz="2400" dirty="0" smtClean="0">
                <a:hlinkClick r:id="rId4"/>
              </a:rPr>
              <a:t>github.com/xkommando/Gplume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My Weekly Reports: </a:t>
            </a:r>
            <a:r>
              <a:rPr lang="en-US" altLang="zh-CN" sz="2400" dirty="0" smtClean="0">
                <a:hlinkClick r:id="rId5"/>
              </a:rPr>
              <a:t>https</a:t>
            </a:r>
            <a:r>
              <a:rPr lang="en-US" altLang="zh-CN" sz="2400" dirty="0">
                <a:hlinkClick r:id="rId5"/>
              </a:rPr>
              <a:t>://</a:t>
            </a:r>
            <a:r>
              <a:rPr lang="en-US" altLang="zh-CN" sz="2400" dirty="0" smtClean="0">
                <a:hlinkClick r:id="rId5"/>
              </a:rPr>
              <a:t>github.com/xkommando/PRMA/tree/p2/doc/gp_weekly_report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299" y="439930"/>
            <a:ext cx="5854409" cy="1364789"/>
          </a:xfrm>
        </p:spPr>
        <p:txBody>
          <a:bodyPr>
            <a:normAutofit fontScale="90000"/>
          </a:bodyPr>
          <a:lstStyle/>
          <a:p>
            <a:r>
              <a:rPr lang="en-AU" altLang="zh-CN" dirty="0" smtClean="0">
                <a:ea typeface="宋体" panose="02010600030101010101" pitchFamily="2" charset="-122"/>
              </a:rPr>
              <a:t>Appendix</a:t>
            </a:r>
            <a:br>
              <a:rPr lang="en-AU" altLang="zh-CN" dirty="0" smtClean="0">
                <a:ea typeface="宋体" panose="02010600030101010101" pitchFamily="2" charset="-122"/>
              </a:rPr>
            </a:br>
            <a:r>
              <a:rPr lang="en-AU" altLang="zh-CN" dirty="0" smtClean="0">
                <a:ea typeface="宋体" panose="02010600030101010101" pitchFamily="2" charset="-122"/>
              </a:rPr>
              <a:t/>
            </a:r>
            <a:br>
              <a:rPr lang="en-AU" altLang="zh-CN" dirty="0" smtClean="0">
                <a:ea typeface="宋体" panose="02010600030101010101" pitchFamily="2" charset="-122"/>
              </a:rPr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9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54025"/>
            <a:ext cx="12192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 err="1" smtClean="0"/>
              <a:t>PRMA</a:t>
            </a:r>
            <a:endParaRPr lang="en-US" altLang="zh-CN" sz="6600" dirty="0" smtClean="0"/>
          </a:p>
          <a:p>
            <a:pPr algn="ctr"/>
            <a:endParaRPr lang="en-US" altLang="zh-CN" sz="4000" dirty="0" smtClean="0"/>
          </a:p>
          <a:p>
            <a:pPr algn="ctr"/>
            <a:r>
              <a:rPr lang="en-US" altLang="zh-CN" sz="3600" dirty="0" smtClean="0"/>
              <a:t>Program Runtime Monitoring and Analyzing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2800" dirty="0" smtClean="0">
                <a:hlinkClick r:id="rId2"/>
              </a:rPr>
              <a:t>github.com/</a:t>
            </a:r>
            <a:r>
              <a:rPr lang="en-US" altLang="zh-CN" sz="2800" dirty="0" err="1" smtClean="0">
                <a:hlinkClick r:id="rId2"/>
              </a:rPr>
              <a:t>xkommando</a:t>
            </a:r>
            <a:r>
              <a:rPr lang="en-US" altLang="zh-CN" sz="2800" dirty="0" smtClean="0">
                <a:hlinkClick r:id="rId2"/>
              </a:rPr>
              <a:t>/</a:t>
            </a:r>
            <a:r>
              <a:rPr lang="en-US" altLang="zh-CN" sz="2800" dirty="0" err="1" smtClean="0">
                <a:hlinkClick r:id="rId2"/>
              </a:rPr>
              <a:t>PRMA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69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190" y="405207"/>
            <a:ext cx="10515600" cy="1154724"/>
          </a:xfrm>
        </p:spPr>
        <p:txBody>
          <a:bodyPr>
            <a:normAutofit fontScale="90000"/>
          </a:bodyPr>
          <a:lstStyle/>
          <a:p>
            <a:r>
              <a:rPr lang="en-AU" altLang="zh-CN" sz="4000" dirty="0" smtClean="0"/>
              <a:t>Background</a:t>
            </a:r>
            <a:br>
              <a:rPr lang="en-AU" altLang="zh-CN" sz="4000" dirty="0" smtClean="0"/>
            </a:br>
            <a:r>
              <a:rPr lang="en-US" sz="3600" dirty="0"/>
              <a:t>Different </a:t>
            </a:r>
            <a:r>
              <a:rPr lang="en-AU" sz="4000" dirty="0"/>
              <a:t>l</a:t>
            </a:r>
            <a:r>
              <a:rPr lang="en-AU" altLang="zh-CN" sz="4000" dirty="0" smtClean="0"/>
              <a:t>ogs generate by programs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1798761198"/>
              </p:ext>
            </p:extLst>
          </p:nvPr>
        </p:nvGraphicFramePr>
        <p:xfrm>
          <a:off x="521676" y="1692876"/>
          <a:ext cx="9932139" cy="480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913120" y="2167232"/>
            <a:ext cx="611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127.0.0.1 user-identifier frank </a:t>
            </a:r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en-US" sz="1400" dirty="0"/>
              <a:t>10/Oct/2000:13:55:36 -0700] "GET /apache_pb.gif HTTP/1.0" 200 2326</a:t>
            </a:r>
          </a:p>
        </p:txBody>
      </p:sp>
      <p:sp>
        <p:nvSpPr>
          <p:cNvPr id="26" name="椭圆 25"/>
          <p:cNvSpPr/>
          <p:nvPr/>
        </p:nvSpPr>
        <p:spPr>
          <a:xfrm>
            <a:off x="5577278" y="2740905"/>
            <a:ext cx="1927654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975839" y="4146196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logger.error</a:t>
            </a:r>
            <a:r>
              <a:rPr lang="en-US" sz="1600" dirty="0"/>
              <a:t>("update dese user </a:t>
            </a:r>
            <a:r>
              <a:rPr lang="en-US" sz="1600" dirty="0" err="1"/>
              <a:t>read_index</a:t>
            </a:r>
            <a:r>
              <a:rPr lang="en-US" sz="1600" dirty="0"/>
              <a:t> failed, user={}", </a:t>
            </a:r>
            <a:r>
              <a:rPr lang="en-US" sz="1600" dirty="0" err="1"/>
              <a:t>Jsons.toJson</a:t>
            </a:r>
            <a:r>
              <a:rPr lang="en-US" sz="1600" dirty="0"/>
              <a:t>(user))</a:t>
            </a:r>
          </a:p>
        </p:txBody>
      </p:sp>
      <p:sp>
        <p:nvSpPr>
          <p:cNvPr id="29" name="椭圆 28"/>
          <p:cNvSpPr/>
          <p:nvPr/>
        </p:nvSpPr>
        <p:spPr>
          <a:xfrm>
            <a:off x="5975839" y="5644446"/>
            <a:ext cx="1927654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0" name="椭圆 29"/>
          <p:cNvSpPr/>
          <p:nvPr/>
        </p:nvSpPr>
        <p:spPr>
          <a:xfrm>
            <a:off x="7476211" y="4670167"/>
            <a:ext cx="2180856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2226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8876" y="688302"/>
            <a:ext cx="8016842" cy="82045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宋体" panose="02010600030101010101" pitchFamily="2" charset="-122"/>
              </a:rPr>
              <a:t>Basic </a:t>
            </a:r>
            <a:r>
              <a:rPr lang="en-US" altLang="zh-CN" sz="4000" dirty="0" smtClean="0"/>
              <a:t>Principle</a:t>
            </a:r>
            <a:br>
              <a:rPr lang="en-US" altLang="zh-CN" sz="4000" dirty="0" smtClean="0"/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Monitor </a:t>
            </a:r>
            <a:r>
              <a:rPr lang="en-US" dirty="0" smtClean="0"/>
              <a:t>program exception, failure and performance,</a:t>
            </a:r>
          </a:p>
          <a:p>
            <a:pPr marL="0" indent="0" algn="ctr">
              <a:buNone/>
            </a:pPr>
            <a:r>
              <a:rPr lang="en-US" dirty="0" smtClean="0"/>
              <a:t>analyzing bottleneck, </a:t>
            </a:r>
            <a:r>
              <a:rPr lang="en-US" altLang="zh-CN" dirty="0" smtClean="0"/>
              <a:t>robustness, and reliability,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 smtClean="0"/>
              <a:t>ased on </a:t>
            </a:r>
            <a:r>
              <a:rPr lang="en-US" sz="3200" b="1" dirty="0" smtClean="0"/>
              <a:t>internal event logging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8" y="3084939"/>
            <a:ext cx="9252859" cy="28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677" y="1594339"/>
            <a:ext cx="11131062" cy="4900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7139" y="341077"/>
            <a:ext cx="10515600" cy="1154724"/>
          </a:xfrm>
        </p:spPr>
        <p:txBody>
          <a:bodyPr>
            <a:normAutofit/>
          </a:bodyPr>
          <a:lstStyle/>
          <a:p>
            <a:r>
              <a:rPr lang="en-AU" altLang="zh-CN" sz="4000" dirty="0" smtClean="0">
                <a:ea typeface="宋体" panose="02010600030101010101" pitchFamily="2" charset="-122"/>
              </a:rPr>
              <a:t>Background</a:t>
            </a:r>
            <a:r>
              <a:rPr lang="en-AU" altLang="zh-CN" sz="3100" dirty="0" smtClean="0">
                <a:ea typeface="宋体" panose="02010600030101010101" pitchFamily="2" charset="-122"/>
              </a:rPr>
              <a:t/>
            </a:r>
            <a:br>
              <a:rPr lang="en-AU" altLang="zh-CN" sz="3100" dirty="0" smtClean="0">
                <a:ea typeface="宋体" panose="02010600030101010101" pitchFamily="2" charset="-122"/>
              </a:rPr>
            </a:br>
            <a:r>
              <a:rPr lang="en-US" altLang="zh-CN" sz="3100" dirty="0" smtClean="0">
                <a:ea typeface="宋体" panose="02010600030101010101" pitchFamily="2" charset="-122"/>
              </a:rPr>
              <a:t>How application logs are stored today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3" y="1652018"/>
            <a:ext cx="8297395" cy="47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677" y="1594339"/>
            <a:ext cx="11131062" cy="49002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Logs are printed to a file upon file system, possible IO failure or write lock.</a:t>
            </a:r>
            <a:endParaRPr lang="en-US" altLang="zh-CN" dirty="0"/>
          </a:p>
          <a:p>
            <a:r>
              <a:rPr lang="en-US" altLang="zh-CN" dirty="0" smtClean="0"/>
              <a:t>Log content are highly redundant yet uncompressed, file size often reach to several GB. </a:t>
            </a:r>
          </a:p>
          <a:p>
            <a:r>
              <a:rPr lang="en-US" altLang="zh-CN" dirty="0" smtClean="0"/>
              <a:t>Logs </a:t>
            </a:r>
            <a:r>
              <a:rPr lang="en-US" altLang="zh-CN" dirty="0"/>
              <a:t>by different replications are stored on different </a:t>
            </a:r>
            <a:r>
              <a:rPr lang="en-US" altLang="zh-CN" dirty="0" err="1"/>
              <a:t>VMs</a:t>
            </a:r>
            <a:r>
              <a:rPr lang="en-US" altLang="zh-CN" dirty="0"/>
              <a:t>, hard to process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Logs are unindexed, hard to query (i.e., by “tail”, “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”,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”) </a:t>
            </a:r>
            <a:r>
              <a:rPr lang="en-US" altLang="zh-CN" dirty="0" smtClean="0"/>
              <a:t>or analyze.</a:t>
            </a:r>
          </a:p>
          <a:p>
            <a:r>
              <a:rPr lang="en-US" altLang="zh-CN" dirty="0" smtClean="0"/>
              <a:t>Log </a:t>
            </a:r>
            <a:r>
              <a:rPr lang="en-US" altLang="zh-CN" dirty="0"/>
              <a:t>files are managed manually or by some third party tool, e.g., Time Tunnel.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eal-time log monitoring is done manually.</a:t>
            </a:r>
          </a:p>
          <a:p>
            <a:r>
              <a:rPr lang="en-US" altLang="zh-CN" dirty="0"/>
              <a:t>Ugly interface, e.g., command line prompt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7139" y="304007"/>
            <a:ext cx="10515600" cy="1154724"/>
          </a:xfrm>
        </p:spPr>
        <p:txBody>
          <a:bodyPr>
            <a:normAutofit/>
          </a:bodyPr>
          <a:lstStyle/>
          <a:p>
            <a:r>
              <a:rPr lang="en-AU" altLang="zh-CN" sz="4000" dirty="0" smtClean="0">
                <a:ea typeface="宋体" panose="02010600030101010101" pitchFamily="2" charset="-122"/>
              </a:rPr>
              <a:t>Background</a:t>
            </a:r>
            <a:r>
              <a:rPr lang="en-AU" altLang="zh-CN" sz="3100" dirty="0" smtClean="0">
                <a:ea typeface="宋体" panose="02010600030101010101" pitchFamily="2" charset="-122"/>
              </a:rPr>
              <a:t/>
            </a:r>
            <a:br>
              <a:rPr lang="en-AU" altLang="zh-CN" sz="3100" dirty="0" smtClean="0">
                <a:ea typeface="宋体" panose="02010600030101010101" pitchFamily="2" charset="-122"/>
              </a:rPr>
            </a:br>
            <a:r>
              <a:rPr lang="en-AU" altLang="zh-CN" sz="3100" dirty="0" smtClean="0">
                <a:ea typeface="宋体" panose="02010600030101010101" pitchFamily="2" charset="-122"/>
              </a:rPr>
              <a:t>problems of current fashion: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677" y="1594339"/>
            <a:ext cx="11131062" cy="49002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Logs are printed to a file upon file system, possible IO failure or write lock.</a:t>
            </a:r>
            <a:endParaRPr lang="en-US" altLang="zh-CN" dirty="0"/>
          </a:p>
          <a:p>
            <a:r>
              <a:rPr lang="en-US" altLang="zh-CN" dirty="0" smtClean="0"/>
              <a:t>Log content are highly redundant yet uncompressed, file size often reach to several GB. </a:t>
            </a:r>
          </a:p>
          <a:p>
            <a:r>
              <a:rPr lang="en-US" altLang="zh-CN" dirty="0" smtClean="0"/>
              <a:t>Logs </a:t>
            </a:r>
            <a:r>
              <a:rPr lang="en-US" altLang="zh-CN" dirty="0"/>
              <a:t>by different replications are stored on different </a:t>
            </a:r>
            <a:r>
              <a:rPr lang="en-US" altLang="zh-CN" dirty="0" err="1"/>
              <a:t>VMs</a:t>
            </a:r>
            <a:r>
              <a:rPr lang="en-US" altLang="zh-CN" dirty="0"/>
              <a:t>, hard to process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Logs are unindexed, hard to query (i.e., by “tail”, “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”,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”) </a:t>
            </a:r>
            <a:r>
              <a:rPr lang="en-US" altLang="zh-CN" dirty="0" smtClean="0"/>
              <a:t>or analyze.</a:t>
            </a:r>
          </a:p>
          <a:p>
            <a:r>
              <a:rPr lang="en-US" altLang="zh-CN" dirty="0" smtClean="0"/>
              <a:t>Log </a:t>
            </a:r>
            <a:r>
              <a:rPr lang="en-US" altLang="zh-CN" dirty="0"/>
              <a:t>files are managed manually or by some third party tool, e.g., Time Tunnel.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eal-time log monitoring is done manually.</a:t>
            </a:r>
          </a:p>
          <a:p>
            <a:r>
              <a:rPr lang="en-US" altLang="zh-CN" dirty="0"/>
              <a:t>Ugly interface, e.g., command line prompt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7139" y="304007"/>
            <a:ext cx="10515600" cy="1154724"/>
          </a:xfrm>
        </p:spPr>
        <p:txBody>
          <a:bodyPr>
            <a:normAutofit/>
          </a:bodyPr>
          <a:lstStyle/>
          <a:p>
            <a:r>
              <a:rPr lang="en-AU" altLang="zh-CN" sz="4000" dirty="0" smtClean="0">
                <a:ea typeface="宋体" panose="02010600030101010101" pitchFamily="2" charset="-122"/>
              </a:rPr>
              <a:t>Background</a:t>
            </a:r>
            <a:r>
              <a:rPr lang="en-AU" altLang="zh-CN" sz="3100" dirty="0" smtClean="0">
                <a:ea typeface="宋体" panose="02010600030101010101" pitchFamily="2" charset="-122"/>
              </a:rPr>
              <a:t/>
            </a:r>
            <a:br>
              <a:rPr lang="en-AU" altLang="zh-CN" sz="3100" dirty="0" smtClean="0">
                <a:ea typeface="宋体" panose="02010600030101010101" pitchFamily="2" charset="-122"/>
              </a:rPr>
            </a:br>
            <a:r>
              <a:rPr lang="en-AU" altLang="zh-CN" sz="3100" dirty="0" smtClean="0">
                <a:ea typeface="宋体" panose="02010600030101010101" pitchFamily="2" charset="-122"/>
              </a:rPr>
              <a:t>problems of current fashion: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9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084" y="2088610"/>
            <a:ext cx="10504986" cy="301473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 writable file system, or only one temporary file is writable, </a:t>
            </a:r>
            <a:r>
              <a:rPr lang="en-US" altLang="zh-CN" dirty="0"/>
              <a:t>in </a:t>
            </a:r>
            <a:r>
              <a:rPr lang="en-US" altLang="zh-CN" dirty="0" err="1"/>
              <a:t>PaaS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Demo process or long-time background thread not allowed.</a:t>
            </a:r>
          </a:p>
          <a:p>
            <a:r>
              <a:rPr lang="en-US" altLang="zh-CN" dirty="0" smtClean="0"/>
              <a:t>Security restrictions, e.g., customer “</a:t>
            </a:r>
            <a:r>
              <a:rPr lang="en-US" altLang="zh-CN" dirty="0" err="1" smtClean="0"/>
              <a:t>java.lang.SercurityManager</a:t>
            </a:r>
            <a:r>
              <a:rPr lang="en-US" altLang="zh-CN" dirty="0" smtClean="0"/>
              <a:t>”.</a:t>
            </a:r>
          </a:p>
          <a:p>
            <a:r>
              <a:rPr lang="en-US" altLang="zh-CN" dirty="0" err="1" smtClean="0"/>
              <a:t>JVM</a:t>
            </a:r>
            <a:r>
              <a:rPr lang="en-US" altLang="zh-CN" dirty="0" smtClean="0"/>
              <a:t> restrictions, e.g., no native interface, no </a:t>
            </a:r>
            <a:r>
              <a:rPr lang="en-US" altLang="zh-CN" dirty="0" err="1" smtClean="0"/>
              <a:t>JMX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5060" y="316047"/>
            <a:ext cx="10515600" cy="1154724"/>
          </a:xfrm>
        </p:spPr>
        <p:txBody>
          <a:bodyPr>
            <a:normAutofit/>
          </a:bodyPr>
          <a:lstStyle/>
          <a:p>
            <a:r>
              <a:rPr lang="en-AU" altLang="zh-CN" sz="4000" dirty="0" smtClean="0">
                <a:ea typeface="宋体" panose="02010600030101010101" pitchFamily="2" charset="-122"/>
              </a:rPr>
              <a:t>Background</a:t>
            </a:r>
            <a:r>
              <a:rPr lang="en-AU" altLang="zh-CN" sz="3100" dirty="0" smtClean="0">
                <a:ea typeface="宋体" panose="02010600030101010101" pitchFamily="2" charset="-122"/>
              </a:rPr>
              <a:t/>
            </a:r>
            <a:br>
              <a:rPr lang="en-AU" altLang="zh-CN" sz="3100" dirty="0" smtClean="0">
                <a:ea typeface="宋体" panose="02010600030101010101" pitchFamily="2" charset="-122"/>
              </a:rPr>
            </a:br>
            <a:r>
              <a:rPr lang="en-US" altLang="zh-CN" sz="3100" dirty="0" smtClean="0"/>
              <a:t>possible problem in the future: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6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314" y="1285420"/>
            <a:ext cx="11131062" cy="490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Logging and storage: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 most popular logging tool is slf4j </a:t>
            </a:r>
            <a:r>
              <a:rPr lang="en-US" altLang="zh-CN" dirty="0"/>
              <a:t>+ </a:t>
            </a:r>
            <a:r>
              <a:rPr lang="en-US" altLang="zh-CN" dirty="0" err="1" smtClean="0"/>
              <a:t>logback</a:t>
            </a:r>
            <a:r>
              <a:rPr lang="en-US" altLang="zh-CN" dirty="0" smtClean="0"/>
              <a:t>, store logs to file.</a:t>
            </a:r>
          </a:p>
          <a:p>
            <a:pPr marL="0" indent="0">
              <a:buNone/>
            </a:pPr>
            <a:r>
              <a:rPr lang="en-US" altLang="zh-CN" dirty="0" smtClean="0"/>
              <a:t>Log storage: Logback built-in function to store logs to RDBMS, </a:t>
            </a:r>
          </a:p>
          <a:p>
            <a:pPr marL="0" indent="0">
              <a:buNone/>
            </a:pPr>
            <a:r>
              <a:rPr lang="en-US" altLang="zh-CN" dirty="0" smtClean="0"/>
              <a:t>Log4j to MongoDB tool: log4Mongo,</a:t>
            </a:r>
          </a:p>
          <a:p>
            <a:pPr marL="0" indent="0">
              <a:buNone/>
            </a:pPr>
            <a:r>
              <a:rPr lang="en-US" altLang="zh-CN" dirty="0" smtClean="0"/>
              <a:t>Logback to MongoDB tool: Logback-</a:t>
            </a:r>
            <a:r>
              <a:rPr lang="en-US" altLang="zh-CN" dirty="0" err="1" smtClean="0"/>
              <a:t>contrib</a:t>
            </a:r>
            <a:r>
              <a:rPr lang="en-US" altLang="zh-CN" dirty="0" smtClean="0"/>
              <a:t>-mongo</a:t>
            </a:r>
          </a:p>
          <a:p>
            <a:pPr marL="0" indent="0">
              <a:buNone/>
            </a:pPr>
            <a:r>
              <a:rPr lang="en-US" altLang="zh-CN" dirty="0" smtClean="0"/>
              <a:t>Monitor:  A general purpose monitoring tool: www.nagios.org</a:t>
            </a:r>
          </a:p>
          <a:p>
            <a:pPr marL="0" indent="0">
              <a:buNone/>
            </a:pPr>
            <a:r>
              <a:rPr lang="en-US" altLang="zh-CN" dirty="0" smtClean="0"/>
              <a:t>Analyzing: No specific tool to analyzing logs for debugging and profiling.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800" y="340761"/>
            <a:ext cx="8684107" cy="1154724"/>
          </a:xfrm>
        </p:spPr>
        <p:txBody>
          <a:bodyPr>
            <a:noAutofit/>
          </a:bodyPr>
          <a:lstStyle/>
          <a:p>
            <a:r>
              <a:rPr lang="en-AU" altLang="zh-CN" sz="4000" dirty="0" smtClean="0">
                <a:ea typeface="宋体" panose="02010600030101010101" pitchFamily="2" charset="-122"/>
              </a:rPr>
              <a:t>Current </a:t>
            </a:r>
            <a:r>
              <a:rPr lang="en-US" altLang="zh-CN" sz="4000" dirty="0" smtClean="0">
                <a:ea typeface="宋体" panose="02010600030101010101" pitchFamily="2" charset="-122"/>
              </a:rPr>
              <a:t>State</a:t>
            </a:r>
            <a:r>
              <a:rPr lang="en-AU" altLang="zh-CN" sz="4000" dirty="0">
                <a:ea typeface="宋体" panose="02010600030101010101" pitchFamily="2" charset="-122"/>
              </a:rPr>
              <a:t/>
            </a:r>
            <a:br>
              <a:rPr lang="en-AU" altLang="zh-CN" sz="4000" dirty="0">
                <a:ea typeface="宋体" panose="02010600030101010101" pitchFamily="2" charset="-122"/>
              </a:rPr>
            </a:b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9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798</Words>
  <Application>Microsoft Office PowerPoint</Application>
  <PresentationFormat>宽屏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Graduation Project Plan </vt:lpstr>
      <vt:lpstr>PowerPoint 演示文稿</vt:lpstr>
      <vt:lpstr>Background Different logs generate by programs</vt:lpstr>
      <vt:lpstr>Basic Principle </vt:lpstr>
      <vt:lpstr>Background How application logs are stored today</vt:lpstr>
      <vt:lpstr>Background problems of current fashion:</vt:lpstr>
      <vt:lpstr>Background problems of current fashion:</vt:lpstr>
      <vt:lpstr>Background possible problem in the future:</vt:lpstr>
      <vt:lpstr>Current State </vt:lpstr>
      <vt:lpstr>Objectives PRMA  Architecture</vt:lpstr>
      <vt:lpstr>Objectives Work mode:</vt:lpstr>
      <vt:lpstr>Features: </vt:lpstr>
      <vt:lpstr>Difficulties </vt:lpstr>
      <vt:lpstr>Method </vt:lpstr>
      <vt:lpstr>Brief Plan: </vt:lpstr>
      <vt:lpstr>PowerPoint 演示文稿</vt:lpstr>
      <vt:lpstr>Brief Plan: </vt:lpstr>
      <vt:lpstr>Appendix  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 Plan</dc:title>
  <dc:creator>久藏</dc:creator>
  <cp:lastModifiedBy>Bowen Cai</cp:lastModifiedBy>
  <cp:revision>59</cp:revision>
  <cp:lastPrinted>2014-10-31T15:04:00Z</cp:lastPrinted>
  <dcterms:created xsi:type="dcterms:W3CDTF">2014-09-22T09:52:29Z</dcterms:created>
  <dcterms:modified xsi:type="dcterms:W3CDTF">2014-10-31T15:44:47Z</dcterms:modified>
</cp:coreProperties>
</file>