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74" r:id="rId5"/>
    <p:sldId id="27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68" d="100"/>
          <a:sy n="68" d="100"/>
        </p:scale>
        <p:origin x="67"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p>
            <a:fld id="{10671507-6D7A-4808-B886-34FCBC02AB0B}" type="datetimeFigureOut">
              <a:rPr lang="en-US" smtClean="0"/>
              <a:t>12/8/2014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DFFAA90-345B-4F68-B28D-025650D5ED5B}" type="slidenum">
              <a:rPr lang="en-US" smtClean="0"/>
              <a:t>‹#›</a:t>
            </a:fld>
            <a:endParaRPr lang="en-US"/>
          </a:p>
        </p:txBody>
      </p:sp>
    </p:spTree>
    <p:extLst>
      <p:ext uri="{BB962C8B-B14F-4D97-AF65-F5344CB8AC3E}">
        <p14:creationId xmlns:p14="http://schemas.microsoft.com/office/powerpoint/2010/main" val="444648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10671507-6D7A-4808-B886-34FCBC02AB0B}" type="datetimeFigureOut">
              <a:rPr lang="en-US" smtClean="0"/>
              <a:t>12/8/2014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DFFAA90-345B-4F68-B28D-025650D5ED5B}" type="slidenum">
              <a:rPr lang="en-US" smtClean="0"/>
              <a:t>‹#›</a:t>
            </a:fld>
            <a:endParaRPr lang="en-US"/>
          </a:p>
        </p:txBody>
      </p:sp>
    </p:spTree>
    <p:extLst>
      <p:ext uri="{BB962C8B-B14F-4D97-AF65-F5344CB8AC3E}">
        <p14:creationId xmlns:p14="http://schemas.microsoft.com/office/powerpoint/2010/main" val="488459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10671507-6D7A-4808-B886-34FCBC02AB0B}" type="datetimeFigureOut">
              <a:rPr lang="en-US" smtClean="0"/>
              <a:t>12/8/2014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DFFAA90-345B-4F68-B28D-025650D5ED5B}" type="slidenum">
              <a:rPr lang="en-US" smtClean="0"/>
              <a:t>‹#›</a:t>
            </a:fld>
            <a:endParaRPr lang="en-US"/>
          </a:p>
        </p:txBody>
      </p:sp>
    </p:spTree>
    <p:extLst>
      <p:ext uri="{BB962C8B-B14F-4D97-AF65-F5344CB8AC3E}">
        <p14:creationId xmlns:p14="http://schemas.microsoft.com/office/powerpoint/2010/main" val="3928376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10671507-6D7A-4808-B886-34FCBC02AB0B}" type="datetimeFigureOut">
              <a:rPr lang="en-US" smtClean="0"/>
              <a:t>12/8/2014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DFFAA90-345B-4F68-B28D-025650D5ED5B}" type="slidenum">
              <a:rPr lang="en-US" smtClean="0"/>
              <a:t>‹#›</a:t>
            </a:fld>
            <a:endParaRPr lang="en-US"/>
          </a:p>
        </p:txBody>
      </p:sp>
    </p:spTree>
    <p:extLst>
      <p:ext uri="{BB962C8B-B14F-4D97-AF65-F5344CB8AC3E}">
        <p14:creationId xmlns:p14="http://schemas.microsoft.com/office/powerpoint/2010/main" val="3580365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0671507-6D7A-4808-B886-34FCBC02AB0B}" type="datetimeFigureOut">
              <a:rPr lang="en-US" smtClean="0"/>
              <a:t>12/8/2014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DFFAA90-345B-4F68-B28D-025650D5ED5B}" type="slidenum">
              <a:rPr lang="en-US" smtClean="0"/>
              <a:t>‹#›</a:t>
            </a:fld>
            <a:endParaRPr lang="en-US"/>
          </a:p>
        </p:txBody>
      </p:sp>
    </p:spTree>
    <p:extLst>
      <p:ext uri="{BB962C8B-B14F-4D97-AF65-F5344CB8AC3E}">
        <p14:creationId xmlns:p14="http://schemas.microsoft.com/office/powerpoint/2010/main" val="95581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10671507-6D7A-4808-B886-34FCBC02AB0B}" type="datetimeFigureOut">
              <a:rPr lang="en-US" smtClean="0"/>
              <a:t>12/8/2014</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5DFFAA90-345B-4F68-B28D-025650D5ED5B}" type="slidenum">
              <a:rPr lang="en-US" smtClean="0"/>
              <a:t>‹#›</a:t>
            </a:fld>
            <a:endParaRPr lang="en-US"/>
          </a:p>
        </p:txBody>
      </p:sp>
    </p:spTree>
    <p:extLst>
      <p:ext uri="{BB962C8B-B14F-4D97-AF65-F5344CB8AC3E}">
        <p14:creationId xmlns:p14="http://schemas.microsoft.com/office/powerpoint/2010/main" val="1157600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10671507-6D7A-4808-B886-34FCBC02AB0B}" type="datetimeFigureOut">
              <a:rPr lang="en-US" smtClean="0"/>
              <a:t>12/8/2014</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5DFFAA90-345B-4F68-B28D-025650D5ED5B}" type="slidenum">
              <a:rPr lang="en-US" smtClean="0"/>
              <a:t>‹#›</a:t>
            </a:fld>
            <a:endParaRPr lang="en-US"/>
          </a:p>
        </p:txBody>
      </p:sp>
    </p:spTree>
    <p:extLst>
      <p:ext uri="{BB962C8B-B14F-4D97-AF65-F5344CB8AC3E}">
        <p14:creationId xmlns:p14="http://schemas.microsoft.com/office/powerpoint/2010/main" val="750720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10671507-6D7A-4808-B886-34FCBC02AB0B}" type="datetimeFigureOut">
              <a:rPr lang="en-US" smtClean="0"/>
              <a:t>12/8/2014</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5DFFAA90-345B-4F68-B28D-025650D5ED5B}" type="slidenum">
              <a:rPr lang="en-US" smtClean="0"/>
              <a:t>‹#›</a:t>
            </a:fld>
            <a:endParaRPr lang="en-US"/>
          </a:p>
        </p:txBody>
      </p:sp>
    </p:spTree>
    <p:extLst>
      <p:ext uri="{BB962C8B-B14F-4D97-AF65-F5344CB8AC3E}">
        <p14:creationId xmlns:p14="http://schemas.microsoft.com/office/powerpoint/2010/main" val="414791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671507-6D7A-4808-B886-34FCBC02AB0B}" type="datetimeFigureOut">
              <a:rPr lang="en-US" smtClean="0"/>
              <a:t>12/8/2014</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5DFFAA90-345B-4F68-B28D-025650D5ED5B}" type="slidenum">
              <a:rPr lang="en-US" smtClean="0"/>
              <a:t>‹#›</a:t>
            </a:fld>
            <a:endParaRPr lang="en-US"/>
          </a:p>
        </p:txBody>
      </p:sp>
    </p:spTree>
    <p:extLst>
      <p:ext uri="{BB962C8B-B14F-4D97-AF65-F5344CB8AC3E}">
        <p14:creationId xmlns:p14="http://schemas.microsoft.com/office/powerpoint/2010/main" val="533989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0671507-6D7A-4808-B886-34FCBC02AB0B}" type="datetimeFigureOut">
              <a:rPr lang="en-US" smtClean="0"/>
              <a:t>12/8/2014</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5DFFAA90-345B-4F68-B28D-025650D5ED5B}" type="slidenum">
              <a:rPr lang="en-US" smtClean="0"/>
              <a:t>‹#›</a:t>
            </a:fld>
            <a:endParaRPr lang="en-US"/>
          </a:p>
        </p:txBody>
      </p:sp>
    </p:spTree>
    <p:extLst>
      <p:ext uri="{BB962C8B-B14F-4D97-AF65-F5344CB8AC3E}">
        <p14:creationId xmlns:p14="http://schemas.microsoft.com/office/powerpoint/2010/main" val="3288066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0671507-6D7A-4808-B886-34FCBC02AB0B}" type="datetimeFigureOut">
              <a:rPr lang="en-US" smtClean="0"/>
              <a:t>12/8/2014</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5DFFAA90-345B-4F68-B28D-025650D5ED5B}" type="slidenum">
              <a:rPr lang="en-US" smtClean="0"/>
              <a:t>‹#›</a:t>
            </a:fld>
            <a:endParaRPr lang="en-US"/>
          </a:p>
        </p:txBody>
      </p:sp>
    </p:spTree>
    <p:extLst>
      <p:ext uri="{BB962C8B-B14F-4D97-AF65-F5344CB8AC3E}">
        <p14:creationId xmlns:p14="http://schemas.microsoft.com/office/powerpoint/2010/main" val="1756779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671507-6D7A-4808-B886-34FCBC02AB0B}" type="datetimeFigureOut">
              <a:rPr lang="en-US" smtClean="0"/>
              <a:t>12/8/2014</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FFAA90-345B-4F68-B28D-025650D5ED5B}" type="slidenum">
              <a:rPr lang="en-US" smtClean="0"/>
              <a:t>‹#›</a:t>
            </a:fld>
            <a:endParaRPr lang="en-US"/>
          </a:p>
        </p:txBody>
      </p:sp>
    </p:spTree>
    <p:extLst>
      <p:ext uri="{BB962C8B-B14F-4D97-AF65-F5344CB8AC3E}">
        <p14:creationId xmlns:p14="http://schemas.microsoft.com/office/powerpoint/2010/main" val="2835712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xkommando/PRMA/tree/p2" TargetMode="External"/><Relationship Id="rId2" Type="http://schemas.openxmlformats.org/officeDocument/2006/relationships/hyperlink" Target="https://github.com/xkommando/PRMA" TargetMode="External"/><Relationship Id="rId1" Type="http://schemas.openxmlformats.org/officeDocument/2006/relationships/slideLayout" Target="../slideLayouts/slideLayout2.xml"/><Relationship Id="rId4" Type="http://schemas.openxmlformats.org/officeDocument/2006/relationships/hyperlink" Target="https://github.com/xkommando/Gplum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41863" y="970157"/>
            <a:ext cx="9326137" cy="2852041"/>
          </a:xfrm>
        </p:spPr>
        <p:txBody>
          <a:bodyPr>
            <a:normAutofit fontScale="90000"/>
          </a:bodyPr>
          <a:lstStyle/>
          <a:p>
            <a:r>
              <a:rPr lang="en-US" altLang="zh-CN" sz="4400" dirty="0" smtClean="0"/>
              <a:t>Graduation  Project </a:t>
            </a:r>
            <a:br>
              <a:rPr lang="en-US" altLang="zh-CN" sz="4400" dirty="0" smtClean="0"/>
            </a:br>
            <a:r>
              <a:rPr lang="en-US" altLang="zh-CN" sz="4400" dirty="0" smtClean="0"/>
              <a:t>PRMA</a:t>
            </a:r>
            <a:br>
              <a:rPr lang="en-US" altLang="zh-CN" sz="4400" dirty="0" smtClean="0"/>
            </a:br>
            <a:r>
              <a:rPr lang="en-US" altLang="zh-CN" sz="4400" dirty="0" smtClean="0"/>
              <a:t>weekly Report</a:t>
            </a:r>
            <a:br>
              <a:rPr lang="en-US" altLang="zh-CN" sz="4400" dirty="0" smtClean="0"/>
            </a:br>
            <a:r>
              <a:rPr lang="en-US" altLang="zh-CN" sz="4800" dirty="0" smtClean="0"/>
              <a:t/>
            </a:r>
            <a:br>
              <a:rPr lang="en-US" altLang="zh-CN" sz="4800" dirty="0" smtClean="0"/>
            </a:br>
            <a:r>
              <a:rPr lang="en-US" altLang="zh-CN" sz="2800" dirty="0" smtClean="0"/>
              <a:t>29</a:t>
            </a:r>
            <a:r>
              <a:rPr lang="en-US" altLang="zh-CN" sz="2800" dirty="0" smtClean="0"/>
              <a:t>/11/2014 </a:t>
            </a:r>
            <a:r>
              <a:rPr lang="en-US" altLang="zh-CN" sz="2800" dirty="0" smtClean="0"/>
              <a:t>– </a:t>
            </a:r>
            <a:r>
              <a:rPr lang="en-US" altLang="zh-CN" sz="2800" dirty="0" smtClean="0"/>
              <a:t>07</a:t>
            </a:r>
            <a:r>
              <a:rPr lang="en-US" altLang="zh-CN" sz="2800" dirty="0" smtClean="0"/>
              <a:t>/12/2014</a:t>
            </a:r>
            <a:endParaRPr lang="en-US" sz="4800" dirty="0"/>
          </a:p>
        </p:txBody>
      </p:sp>
      <p:sp>
        <p:nvSpPr>
          <p:cNvPr id="3" name="副标题 2"/>
          <p:cNvSpPr>
            <a:spLocks noGrp="1"/>
          </p:cNvSpPr>
          <p:nvPr>
            <p:ph type="subTitle" idx="1"/>
          </p:nvPr>
        </p:nvSpPr>
        <p:spPr>
          <a:xfrm>
            <a:off x="1432931" y="3936574"/>
            <a:ext cx="9144000" cy="1655762"/>
          </a:xfrm>
        </p:spPr>
        <p:txBody>
          <a:bodyPr/>
          <a:lstStyle/>
          <a:p>
            <a:endParaRPr lang="en-US" dirty="0" smtClean="0"/>
          </a:p>
          <a:p>
            <a:r>
              <a:rPr lang="en-US" sz="1800" dirty="0" smtClean="0"/>
              <a:t>Cai Bowen</a:t>
            </a:r>
          </a:p>
          <a:p>
            <a:r>
              <a:rPr lang="en-US" sz="1800" dirty="0" smtClean="0"/>
              <a:t>07</a:t>
            </a:r>
            <a:r>
              <a:rPr lang="en-US" sz="1800" dirty="0" smtClean="0"/>
              <a:t>/12/2014</a:t>
            </a:r>
            <a:endParaRPr lang="en-US" sz="1800" dirty="0"/>
          </a:p>
        </p:txBody>
      </p:sp>
    </p:spTree>
    <p:extLst>
      <p:ext uri="{BB962C8B-B14F-4D97-AF65-F5344CB8AC3E}">
        <p14:creationId xmlns:p14="http://schemas.microsoft.com/office/powerpoint/2010/main" val="381782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9961" y="320521"/>
            <a:ext cx="7670180" cy="738845"/>
          </a:xfrm>
        </p:spPr>
        <p:txBody>
          <a:bodyPr>
            <a:noAutofit/>
          </a:bodyPr>
          <a:lstStyle/>
          <a:p>
            <a:r>
              <a:rPr lang="en-US" sz="3200" dirty="0" smtClean="0"/>
              <a:t>Progress</a:t>
            </a:r>
            <a:r>
              <a:rPr lang="en-US" sz="3200" dirty="0"/>
              <a:t>: Learn Scala language and </a:t>
            </a:r>
            <a:r>
              <a:rPr lang="en-US" sz="3200" dirty="0" err="1" smtClean="0"/>
              <a:t>AKKA</a:t>
            </a:r>
            <a:endParaRPr lang="en-US" sz="3200" dirty="0"/>
          </a:p>
        </p:txBody>
      </p:sp>
      <p:sp>
        <p:nvSpPr>
          <p:cNvPr id="4" name="内容占位符 2"/>
          <p:cNvSpPr txBox="1">
            <a:spLocks/>
          </p:cNvSpPr>
          <p:nvPr/>
        </p:nvSpPr>
        <p:spPr>
          <a:xfrm>
            <a:off x="709961" y="1393902"/>
            <a:ext cx="9571463" cy="48834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In the last three weeks I learned Scala and how to mix functional </a:t>
            </a:r>
            <a:r>
              <a:rPr lang="en-US" dirty="0"/>
              <a:t>paradigm to </a:t>
            </a:r>
            <a:r>
              <a:rPr lang="en-US" dirty="0" err="1"/>
              <a:t>OO</a:t>
            </a:r>
            <a:r>
              <a:rPr lang="en-US" dirty="0"/>
              <a:t> programs.</a:t>
            </a:r>
          </a:p>
          <a:p>
            <a:pPr marL="0" indent="0">
              <a:buNone/>
            </a:pPr>
            <a:r>
              <a:rPr lang="en-US" dirty="0"/>
              <a:t>After </a:t>
            </a:r>
            <a:r>
              <a:rPr lang="en-US" dirty="0" smtClean="0"/>
              <a:t>several practices I am now capable to write reliable and fine-styled Scala code compared to Java</a:t>
            </a:r>
          </a:p>
          <a:p>
            <a:pPr marL="0" indent="0">
              <a:buNone/>
            </a:pPr>
            <a:r>
              <a:rPr lang="en-US" dirty="0" smtClean="0"/>
              <a:t>I am learning to use </a:t>
            </a:r>
            <a:r>
              <a:rPr lang="en-US" dirty="0" err="1" smtClean="0"/>
              <a:t>AKKA</a:t>
            </a:r>
            <a:r>
              <a:rPr lang="en-US" dirty="0" smtClean="0"/>
              <a:t>, an actor-model based concurrent toolkit, which will be applied to </a:t>
            </a:r>
            <a:r>
              <a:rPr lang="en-US" dirty="0" err="1" smtClean="0"/>
              <a:t>monitor.notifier</a:t>
            </a:r>
            <a:r>
              <a:rPr lang="en-US" dirty="0" smtClean="0"/>
              <a:t> and analyze module</a:t>
            </a:r>
          </a:p>
          <a:p>
            <a:pPr marL="0" indent="0">
              <a:buNone/>
            </a:pPr>
            <a:r>
              <a:rPr lang="en-US" dirty="0" smtClean="0"/>
              <a:t>I also made comparison of various </a:t>
            </a:r>
            <a:r>
              <a:rPr lang="en-US" dirty="0" err="1" smtClean="0"/>
              <a:t>scala</a:t>
            </a:r>
            <a:r>
              <a:rPr lang="en-US" dirty="0" smtClean="0"/>
              <a:t> </a:t>
            </a:r>
            <a:r>
              <a:rPr lang="en-US" dirty="0" err="1" smtClean="0"/>
              <a:t>JDBC</a:t>
            </a:r>
            <a:r>
              <a:rPr lang="en-US" dirty="0" smtClean="0"/>
              <a:t> library for querying log data, and currently the solution for data querying will be Slick</a:t>
            </a:r>
            <a:endParaRPr lang="en-US" dirty="0"/>
          </a:p>
          <a:p>
            <a:pPr marL="0" indent="0">
              <a:buNone/>
            </a:pPr>
            <a:endParaRPr lang="en-US" sz="2000" dirty="0"/>
          </a:p>
          <a:p>
            <a:endParaRPr lang="en-US" dirty="0"/>
          </a:p>
        </p:txBody>
      </p:sp>
    </p:spTree>
    <p:extLst>
      <p:ext uri="{BB962C8B-B14F-4D97-AF65-F5344CB8AC3E}">
        <p14:creationId xmlns:p14="http://schemas.microsoft.com/office/powerpoint/2010/main" val="470350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9961" y="320521"/>
            <a:ext cx="7670180" cy="738845"/>
          </a:xfrm>
        </p:spPr>
        <p:txBody>
          <a:bodyPr>
            <a:noAutofit/>
          </a:bodyPr>
          <a:lstStyle/>
          <a:p>
            <a:r>
              <a:rPr lang="en-US" sz="3200" dirty="0" smtClean="0"/>
              <a:t>Progress</a:t>
            </a:r>
            <a:r>
              <a:rPr lang="en-US" sz="3200" dirty="0"/>
              <a:t>: Rewrite project using Scala</a:t>
            </a:r>
            <a:endParaRPr lang="en-US" sz="3200" dirty="0"/>
          </a:p>
        </p:txBody>
      </p:sp>
      <p:sp>
        <p:nvSpPr>
          <p:cNvPr id="4" name="内容占位符 2"/>
          <p:cNvSpPr txBox="1">
            <a:spLocks/>
          </p:cNvSpPr>
          <p:nvPr/>
        </p:nvSpPr>
        <p:spPr>
          <a:xfrm>
            <a:off x="709961" y="1393902"/>
            <a:ext cx="9571463" cy="48834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The whole project has been rewritten using Scala.</a:t>
            </a:r>
            <a:endParaRPr lang="en-US" dirty="0"/>
          </a:p>
          <a:p>
            <a:pPr marL="0" indent="0">
              <a:buNone/>
            </a:pPr>
            <a:r>
              <a:rPr lang="en-US" dirty="0" smtClean="0"/>
              <a:t>Originally I plan to using Scala only for analyzing module, </a:t>
            </a:r>
            <a:r>
              <a:rPr lang="en-US" dirty="0"/>
              <a:t>to </a:t>
            </a:r>
            <a:r>
              <a:rPr lang="en-US" dirty="0" smtClean="0"/>
              <a:t>avoid traditional Java </a:t>
            </a:r>
            <a:r>
              <a:rPr lang="en-US" dirty="0" err="1" smtClean="0"/>
              <a:t>ORM</a:t>
            </a:r>
            <a:r>
              <a:rPr lang="en-US" dirty="0" smtClean="0"/>
              <a:t> methodology, </a:t>
            </a:r>
            <a:r>
              <a:rPr lang="en-US" dirty="0"/>
              <a:t>which is </a:t>
            </a:r>
            <a:r>
              <a:rPr lang="en-US" dirty="0" smtClean="0"/>
              <a:t>tedious and inflexible. After some comparison of the two languages I decided to use Scala for the whole project. </a:t>
            </a:r>
          </a:p>
          <a:p>
            <a:pPr marL="0" indent="0">
              <a:buNone/>
            </a:pPr>
            <a:r>
              <a:rPr lang="en-US" dirty="0" smtClean="0"/>
              <a:t>It took me one week to do this job, however the works are worthwhile, code size decreased from 150KB(3 modules) to 70KB, where most significant reduction comes from store module(90KB Java file to 19KB </a:t>
            </a:r>
            <a:r>
              <a:rPr lang="en-US" dirty="0"/>
              <a:t>S</a:t>
            </a:r>
            <a:r>
              <a:rPr lang="en-US" dirty="0" smtClean="0"/>
              <a:t>cala file). </a:t>
            </a:r>
            <a:endParaRPr lang="en-US" dirty="0"/>
          </a:p>
          <a:p>
            <a:pPr marL="0" indent="0">
              <a:buNone/>
            </a:pPr>
            <a:r>
              <a:rPr lang="en-US" dirty="0" smtClean="0"/>
              <a:t>I also simplified the program structure.</a:t>
            </a:r>
          </a:p>
        </p:txBody>
      </p:sp>
    </p:spTree>
    <p:extLst>
      <p:ext uri="{BB962C8B-B14F-4D97-AF65-F5344CB8AC3E}">
        <p14:creationId xmlns:p14="http://schemas.microsoft.com/office/powerpoint/2010/main" val="2161170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9961" y="320521"/>
            <a:ext cx="7670180" cy="738845"/>
          </a:xfrm>
        </p:spPr>
        <p:txBody>
          <a:bodyPr>
            <a:noAutofit/>
          </a:bodyPr>
          <a:lstStyle/>
          <a:p>
            <a:r>
              <a:rPr lang="en-US" sz="3200" dirty="0" smtClean="0"/>
              <a:t>Progress</a:t>
            </a:r>
            <a:r>
              <a:rPr lang="en-US" sz="3200" dirty="0"/>
              <a:t>: </a:t>
            </a:r>
            <a:r>
              <a:rPr lang="en-US" sz="3200" dirty="0" smtClean="0"/>
              <a:t>Searching for log analyze method</a:t>
            </a:r>
            <a:endParaRPr lang="en-US" sz="3200" dirty="0"/>
          </a:p>
        </p:txBody>
      </p:sp>
      <p:sp>
        <p:nvSpPr>
          <p:cNvPr id="4" name="内容占位符 2"/>
          <p:cNvSpPr txBox="1">
            <a:spLocks/>
          </p:cNvSpPr>
          <p:nvPr/>
        </p:nvSpPr>
        <p:spPr>
          <a:xfrm>
            <a:off x="709961" y="1393903"/>
            <a:ext cx="9571463" cy="45162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I am reading papers from ACM digital lib, searching for algorithms/tools to analyze logs for debugging (distributed) applications, and for performance tuning.</a:t>
            </a:r>
          </a:p>
        </p:txBody>
      </p:sp>
    </p:spTree>
    <p:extLst>
      <p:ext uri="{BB962C8B-B14F-4D97-AF65-F5344CB8AC3E}">
        <p14:creationId xmlns:p14="http://schemas.microsoft.com/office/powerpoint/2010/main" val="2214644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4782015" cy="638485"/>
          </a:xfrm>
        </p:spPr>
        <p:txBody>
          <a:bodyPr>
            <a:normAutofit/>
          </a:bodyPr>
          <a:lstStyle/>
          <a:p>
            <a:r>
              <a:rPr lang="en-US" sz="3600" dirty="0"/>
              <a:t>Project information</a:t>
            </a:r>
          </a:p>
        </p:txBody>
      </p:sp>
      <p:sp>
        <p:nvSpPr>
          <p:cNvPr id="4" name="文本框 3"/>
          <p:cNvSpPr txBox="1"/>
          <p:nvPr/>
        </p:nvSpPr>
        <p:spPr>
          <a:xfrm>
            <a:off x="2564780" y="1706136"/>
            <a:ext cx="4861932" cy="2585323"/>
          </a:xfrm>
          <a:prstGeom prst="rect">
            <a:avLst/>
          </a:prstGeom>
          <a:noFill/>
        </p:spPr>
        <p:txBody>
          <a:bodyPr wrap="square" rtlCol="0">
            <a:spAutoFit/>
          </a:bodyPr>
          <a:lstStyle/>
          <a:p>
            <a:r>
              <a:rPr lang="en-US" dirty="0" smtClean="0"/>
              <a:t>Project URL: </a:t>
            </a:r>
          </a:p>
          <a:p>
            <a:r>
              <a:rPr lang="en-US" dirty="0">
                <a:hlinkClick r:id="rId2"/>
              </a:rPr>
              <a:t>https://</a:t>
            </a:r>
            <a:r>
              <a:rPr lang="en-US" dirty="0" smtClean="0">
                <a:hlinkClick r:id="rId2"/>
              </a:rPr>
              <a:t>github.com/xkommando/PRMA</a:t>
            </a:r>
            <a:endParaRPr lang="en-US" dirty="0" smtClean="0"/>
          </a:p>
          <a:p>
            <a:endParaRPr lang="en-US" dirty="0"/>
          </a:p>
          <a:p>
            <a:r>
              <a:rPr lang="en-US" dirty="0"/>
              <a:t>A</a:t>
            </a:r>
            <a:r>
              <a:rPr lang="en-US" dirty="0" smtClean="0"/>
              <a:t>ctive branch p2:</a:t>
            </a:r>
          </a:p>
          <a:p>
            <a:r>
              <a:rPr lang="en-US" dirty="0">
                <a:hlinkClick r:id="rId3"/>
              </a:rPr>
              <a:t>https://</a:t>
            </a:r>
            <a:r>
              <a:rPr lang="en-US" dirty="0" smtClean="0">
                <a:hlinkClick r:id="rId3"/>
              </a:rPr>
              <a:t>github.com/xkommando/PRMA/tree/p2</a:t>
            </a:r>
            <a:endParaRPr lang="en-US" dirty="0" smtClean="0"/>
          </a:p>
          <a:p>
            <a:endParaRPr lang="en-US" dirty="0"/>
          </a:p>
          <a:p>
            <a:r>
              <a:rPr lang="en-US" dirty="0" smtClean="0"/>
              <a:t>Supporting </a:t>
            </a:r>
            <a:r>
              <a:rPr lang="en-US" dirty="0"/>
              <a:t>project Gplume</a:t>
            </a:r>
            <a:r>
              <a:rPr lang="en-US" dirty="0" smtClean="0"/>
              <a:t>:</a:t>
            </a:r>
          </a:p>
          <a:p>
            <a:r>
              <a:rPr lang="en-US" dirty="0" smtClean="0">
                <a:hlinkClick r:id="rId4"/>
              </a:rPr>
              <a:t>https</a:t>
            </a:r>
            <a:r>
              <a:rPr lang="en-US" dirty="0">
                <a:hlinkClick r:id="rId4"/>
              </a:rPr>
              <a:t>://github.com/xkommando/Gplume</a:t>
            </a:r>
            <a:endParaRPr lang="en-US" dirty="0"/>
          </a:p>
          <a:p>
            <a:endParaRPr lang="en-US" dirty="0"/>
          </a:p>
        </p:txBody>
      </p:sp>
    </p:spTree>
    <p:extLst>
      <p:ext uri="{BB962C8B-B14F-4D97-AF65-F5344CB8AC3E}">
        <p14:creationId xmlns:p14="http://schemas.microsoft.com/office/powerpoint/2010/main" val="501913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4782015" cy="638485"/>
          </a:xfrm>
        </p:spPr>
        <p:txBody>
          <a:bodyPr>
            <a:normAutofit/>
          </a:bodyPr>
          <a:lstStyle/>
          <a:p>
            <a:r>
              <a:rPr lang="en-US" sz="3600" dirty="0" smtClean="0"/>
              <a:t>Next:</a:t>
            </a:r>
            <a:endParaRPr lang="en-US" sz="3600" dirty="0"/>
          </a:p>
        </p:txBody>
      </p:sp>
      <p:sp>
        <p:nvSpPr>
          <p:cNvPr id="3" name="内容占位符 2"/>
          <p:cNvSpPr>
            <a:spLocks noGrp="1"/>
          </p:cNvSpPr>
          <p:nvPr>
            <p:ph idx="1"/>
          </p:nvPr>
        </p:nvSpPr>
        <p:spPr>
          <a:xfrm>
            <a:off x="838200" y="1126273"/>
            <a:ext cx="10515600" cy="5319131"/>
          </a:xfrm>
        </p:spPr>
        <p:txBody>
          <a:bodyPr/>
          <a:lstStyle/>
          <a:p>
            <a:pPr marL="0" indent="0">
              <a:buNone/>
            </a:pPr>
            <a:r>
              <a:rPr lang="en-US" dirty="0" smtClean="0"/>
              <a:t>Continue learning </a:t>
            </a:r>
            <a:r>
              <a:rPr lang="en-US" dirty="0" err="1" smtClean="0"/>
              <a:t>AKKA</a:t>
            </a:r>
            <a:r>
              <a:rPr lang="en-US" dirty="0" smtClean="0"/>
              <a:t>, design the distributed notification mechanism.</a:t>
            </a:r>
            <a:endParaRPr lang="en-US" dirty="0" smtClean="0"/>
          </a:p>
          <a:p>
            <a:pPr marL="0" indent="0">
              <a:buNone/>
            </a:pPr>
            <a:r>
              <a:rPr lang="en-US" dirty="0" smtClean="0"/>
              <a:t>Find and compare appropriate algorithms</a:t>
            </a:r>
          </a:p>
          <a:p>
            <a:pPr marL="0" indent="0">
              <a:buNone/>
            </a:pPr>
            <a:r>
              <a:rPr lang="en-US" dirty="0" smtClean="0"/>
              <a:t>Learn to use Slick for querying data.</a:t>
            </a:r>
          </a:p>
          <a:p>
            <a:pPr marL="0" indent="0">
              <a:buNone/>
            </a:pPr>
            <a:r>
              <a:rPr lang="en-US" dirty="0" smtClean="0"/>
              <a:t>Implement algorithms </a:t>
            </a:r>
            <a:r>
              <a:rPr lang="en-US" dirty="0"/>
              <a:t> in </a:t>
            </a:r>
            <a:r>
              <a:rPr lang="en-US" dirty="0" err="1"/>
              <a:t>PRMA.analyse</a:t>
            </a:r>
            <a:r>
              <a:rPr lang="en-US" dirty="0"/>
              <a:t> module</a:t>
            </a:r>
            <a:r>
              <a:rPr lang="en-US" dirty="0" smtClean="0"/>
              <a:t>.</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256863120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284</Words>
  <Application>Microsoft Office PowerPoint</Application>
  <PresentationFormat>宽屏</PresentationFormat>
  <Paragraphs>30</Paragraphs>
  <Slides>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宋体</vt:lpstr>
      <vt:lpstr>Arial</vt:lpstr>
      <vt:lpstr>Calibri</vt:lpstr>
      <vt:lpstr>Calibri Light</vt:lpstr>
      <vt:lpstr>Office 主题</vt:lpstr>
      <vt:lpstr>Graduation  Project  PRMA weekly Report  29/11/2014 – 07/12/2014</vt:lpstr>
      <vt:lpstr>Progress: Learn Scala language and AKKA</vt:lpstr>
      <vt:lpstr>Progress: Rewrite project using Scala</vt:lpstr>
      <vt:lpstr>Progress: Searching for log analyze method</vt:lpstr>
      <vt:lpstr>Project information</vt:lpstr>
      <vt:lpstr>Next: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Graduation  Project  PRMA weekly Report</dc:title>
  <dc:creator>Bowen Cai</dc:creator>
  <cp:lastModifiedBy>Bowen Cai</cp:lastModifiedBy>
  <cp:revision>34</cp:revision>
  <dcterms:created xsi:type="dcterms:W3CDTF">2014-10-25T23:19:40Z</dcterms:created>
  <dcterms:modified xsi:type="dcterms:W3CDTF">2014-12-08T15:44:23Z</dcterms:modified>
</cp:coreProperties>
</file>