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4" r:id="rId5"/>
    <p:sldId id="27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5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6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1507-6D7A-4808-B886-34FCBC02AB0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ommando/PRMA/tree/p2" TargetMode="External"/><Relationship Id="rId2" Type="http://schemas.openxmlformats.org/officeDocument/2006/relationships/hyperlink" Target="https://github.com/xkommando/PRM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kommando/Gplu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863" y="970157"/>
            <a:ext cx="9326137" cy="2852041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/>
              <a:t>Graduation  Project </a:t>
            </a:r>
            <a:br>
              <a:rPr lang="en-US" altLang="zh-CN" sz="4400" dirty="0" smtClean="0"/>
            </a:br>
            <a:r>
              <a:rPr lang="en-US" altLang="zh-CN" sz="4400" dirty="0" smtClean="0"/>
              <a:t>PRMA</a:t>
            </a:r>
            <a:br>
              <a:rPr lang="en-US" altLang="zh-CN" sz="4400" dirty="0" smtClean="0"/>
            </a:br>
            <a:r>
              <a:rPr lang="en-US" altLang="zh-CN" sz="4400" dirty="0" smtClean="0"/>
              <a:t>weekly Report</a:t>
            </a:r>
            <a:br>
              <a:rPr lang="en-US" altLang="zh-CN" sz="4400" dirty="0" smtClean="0"/>
            </a:b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2800" dirty="0" smtClean="0"/>
              <a:t>07/12/2014 </a:t>
            </a:r>
            <a:r>
              <a:rPr lang="en-US" altLang="zh-CN" sz="2800" dirty="0"/>
              <a:t>–14/12/2014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931" y="3936574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sz="1800" dirty="0" smtClean="0"/>
              <a:t>Cai Bowen</a:t>
            </a:r>
          </a:p>
          <a:p>
            <a:r>
              <a:rPr lang="en-US" sz="1800" dirty="0" smtClean="0"/>
              <a:t>14/12/2014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78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961" y="320521"/>
            <a:ext cx="7670180" cy="738845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Progress</a:t>
            </a:r>
            <a:r>
              <a:rPr lang="en-US" sz="3200" dirty="0"/>
              <a:t>: Learn </a:t>
            </a:r>
            <a:r>
              <a:rPr lang="en-US" sz="3200" dirty="0" err="1" smtClean="0"/>
              <a:t>AKKA</a:t>
            </a:r>
            <a:r>
              <a:rPr lang="en-US" sz="3200" dirty="0" smtClean="0"/>
              <a:t> and Slick</a:t>
            </a:r>
            <a:endParaRPr 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9961" y="1393902"/>
            <a:ext cx="9571463" cy="488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AKKA</a:t>
            </a:r>
            <a:r>
              <a:rPr lang="en-US" dirty="0" smtClean="0"/>
              <a:t> has been used in store and monitor, now the logging process, including monitoring and storing, has been changed from </a:t>
            </a:r>
            <a:r>
              <a:rPr lang="en-US" dirty="0" err="1" smtClean="0"/>
              <a:t>java.concurrent.ExecutorService</a:t>
            </a:r>
            <a:r>
              <a:rPr lang="en-US" dirty="0" smtClean="0"/>
              <a:t> to </a:t>
            </a:r>
            <a:r>
              <a:rPr lang="en-US" dirty="0" err="1" smtClean="0"/>
              <a:t>AKKA</a:t>
            </a:r>
            <a:r>
              <a:rPr lang="en-US" dirty="0" smtClean="0"/>
              <a:t> Actors. This promises a non-blocking way of event processing, and reduce the work of logging from distributed servers.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After comparison of popular Scala database tools, the </a:t>
            </a:r>
            <a:r>
              <a:rPr lang="en-US" dirty="0" err="1" smtClean="0"/>
              <a:t>Typesafe</a:t>
            </a:r>
            <a:r>
              <a:rPr lang="en-US" dirty="0" smtClean="0"/>
              <a:t> Slick has been choose as the data retrieval tool. I am learning to use Slick, a functional –relation mapping framework, to querying logs in </a:t>
            </a:r>
            <a:r>
              <a:rPr lang="en-US" dirty="0" err="1"/>
              <a:t>rdbms</a:t>
            </a:r>
            <a:r>
              <a:rPr lang="en-US" dirty="0"/>
              <a:t> 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961" y="320521"/>
            <a:ext cx="7670180" cy="738845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Progress</a:t>
            </a:r>
            <a:r>
              <a:rPr lang="en-US" sz="3200" dirty="0"/>
              <a:t>: </a:t>
            </a:r>
            <a:r>
              <a:rPr lang="en-US" sz="3200" dirty="0" smtClean="0"/>
              <a:t>Upgrading Gplume</a:t>
            </a:r>
            <a:endParaRPr 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9961" y="1393902"/>
            <a:ext cx="9571463" cy="488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Gplume is a library that support PRMA. Because I switched to Scala, the XML based bean assembling code has to be </a:t>
            </a:r>
            <a:r>
              <a:rPr lang="en-US" dirty="0" err="1" smtClean="0"/>
              <a:t>upgraged</a:t>
            </a:r>
            <a:r>
              <a:rPr lang="en-US" dirty="0" smtClean="0"/>
              <a:t> to support Scala objects, which have different method signatures and intensive use of immutable collections.</a:t>
            </a:r>
          </a:p>
          <a:p>
            <a:pPr marL="0" indent="0">
              <a:buNone/>
            </a:pPr>
            <a:r>
              <a:rPr lang="en-US" dirty="0" smtClean="0"/>
              <a:t>The upgrading includes several bug fixes, which mainly related to dynamic proxy, enhanced constructor </a:t>
            </a:r>
            <a:r>
              <a:rPr lang="en-US" dirty="0" smtClean="0"/>
              <a:t>injection support and some Scala utilities.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S</a:t>
            </a:r>
            <a:r>
              <a:rPr lang="en-US" dirty="0" smtClean="0"/>
              <a:t>cala bean assembler and </a:t>
            </a:r>
            <a:r>
              <a:rPr lang="en-US" dirty="0" err="1" smtClean="0"/>
              <a:t>utils</a:t>
            </a:r>
            <a:r>
              <a:rPr lang="en-US" dirty="0" smtClean="0"/>
              <a:t> are put in the new module : </a:t>
            </a:r>
            <a:r>
              <a:rPr lang="en-US" dirty="0" err="1" smtClean="0"/>
              <a:t>gplume-scala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961" y="320521"/>
            <a:ext cx="7670180" cy="738845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Progress</a:t>
            </a:r>
            <a:r>
              <a:rPr lang="en-US" sz="3200" dirty="0"/>
              <a:t>: </a:t>
            </a:r>
            <a:r>
              <a:rPr lang="en-US" sz="3200" dirty="0" smtClean="0"/>
              <a:t>Searching for log analyze </a:t>
            </a:r>
            <a:r>
              <a:rPr lang="en-US" sz="3200" dirty="0"/>
              <a:t>algorithms</a:t>
            </a:r>
            <a:endParaRPr 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9961" y="1393903"/>
            <a:ext cx="9571463" cy="451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smtClean="0"/>
              <a:t>am still reading papers and looking into open source projects for analyzing algorithms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64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/>
              <a:t>Project information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4780" y="1706136"/>
            <a:ext cx="4861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URL: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github.com/xkommando/PRMA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ctive branch p2: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github.com/xkommando/PRMA/tree/p2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Supporting </a:t>
            </a:r>
            <a:r>
              <a:rPr lang="en-US" dirty="0"/>
              <a:t>project Gplume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://github.com/xkommando/Gplume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1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Next: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6273"/>
            <a:ext cx="10515600" cy="53191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 smtClean="0"/>
              <a:t>and compare appropriate </a:t>
            </a:r>
            <a:r>
              <a:rPr lang="en-US" dirty="0" smtClean="0"/>
              <a:t>algorithms.</a:t>
            </a:r>
          </a:p>
          <a:p>
            <a:pPr marL="0" indent="0">
              <a:buNone/>
            </a:pPr>
            <a:r>
              <a:rPr lang="en-US" dirty="0" smtClean="0"/>
              <a:t>Implement algorithms and test.</a:t>
            </a:r>
          </a:p>
          <a:p>
            <a:pPr marL="0" indent="0">
              <a:buNone/>
            </a:pPr>
            <a:r>
              <a:rPr lang="en-US" dirty="0" smtClean="0"/>
              <a:t>Integrate the six modules, testing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reate sample project, and do some basic benchmarking.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63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254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Graduation  Project  PRMA weekly Report  07/12/2014 –14/12/2014</vt:lpstr>
      <vt:lpstr>Progress: Learn AKKA and Slick</vt:lpstr>
      <vt:lpstr>Progress: Upgrading Gplume</vt:lpstr>
      <vt:lpstr>Progress: Searching for log analyze algorithms</vt:lpstr>
      <vt:lpstr>Project information</vt:lpstr>
      <vt:lpstr>Next: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 Project  PRMA weekly Report</dc:title>
  <dc:creator>Bowen Cai</dc:creator>
  <cp:lastModifiedBy>Bowen Cai</cp:lastModifiedBy>
  <cp:revision>43</cp:revision>
  <dcterms:created xsi:type="dcterms:W3CDTF">2014-10-25T23:19:40Z</dcterms:created>
  <dcterms:modified xsi:type="dcterms:W3CDTF">2014-12-15T23:49:15Z</dcterms:modified>
</cp:coreProperties>
</file>