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0669A-C158-4C92-9D48-A94A867F005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2D109-4FA9-44C0-9A72-02FAA36B9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7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BACA-3E7E-4EAC-A883-C85F346B25D5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2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A6C3-A9ED-45ED-984D-7550DB82B054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656E-785E-40C2-9B1A-5AC97FB0EFF2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E3B-204A-4A95-B28D-D53D9166A548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4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A9A5-28FE-4859-8540-5C4C56AAC89D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6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9B6C-5C73-4762-930F-43BC7C83FCA1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7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3EA8-08FE-4C5E-ACAE-69BCE58409AD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01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6E68-92A0-4CEF-A07D-960F1447815F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601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8C4-A2DD-445C-AD29-83DBDAFAF4AB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4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2544-D232-460F-9BE5-39A196A6B9F2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2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5B83-ED1B-4447-893E-140F8152E2BE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3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CD91-642F-4DB1-AB4E-3C994E7B5024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BF4-02FA-444C-9770-05DBAB41FF59}" type="datetime1">
              <a:rPr lang="en-GB" smtClean="0"/>
              <a:t>18/05/2021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0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0795-A243-4A01-996C-3019C33936C6}" type="datetime1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9489-22F9-483D-ABAC-E6468594E9C8}" type="datetime1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5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8D8-A583-41D1-BD95-B036817C9903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9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1443AC2-D080-426C-B911-1C31F62C78E8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3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F22915-CB7A-4F14-96F1-25E9D2B8968C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44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6642" y="1117324"/>
            <a:ext cx="9144000" cy="2387600"/>
          </a:xfrm>
        </p:spPr>
        <p:txBody>
          <a:bodyPr/>
          <a:lstStyle/>
          <a:p>
            <a:r>
              <a:rPr lang="cs-CZ" dirty="0" smtClean="0"/>
              <a:t>IVS projekt</a:t>
            </a:r>
            <a:endParaRPr lang="en-GB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6642" y="3596999"/>
            <a:ext cx="9144000" cy="1655762"/>
          </a:xfrm>
        </p:spPr>
        <p:txBody>
          <a:bodyPr/>
          <a:lstStyle/>
          <a:p>
            <a:r>
              <a:rPr lang="cs-CZ" dirty="0" smtClean="0"/>
              <a:t>Calcules ©</a:t>
            </a:r>
          </a:p>
          <a:p>
            <a:endParaRPr lang="cs-CZ" dirty="0"/>
          </a:p>
          <a:p>
            <a:r>
              <a:rPr lang="cs-CZ" sz="1400" dirty="0" smtClean="0"/>
              <a:t>PyJaMa‘s</a:t>
            </a:r>
            <a:endParaRPr lang="en-GB" sz="1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73">
                        <a14:foregroundMark x1="14052" y1="41513" x2="25817" y2="31734"/>
                        <a14:foregroundMark x1="37255" y1="33210" x2="69608" y2="34502"/>
                        <a14:foregroundMark x1="67320" y1="33948" x2="80065" y2="45387"/>
                        <a14:foregroundMark x1="34314" y1="46679" x2="27124" y2="92804"/>
                        <a14:foregroundMark x1="56536" y1="48155" x2="62418" y2="95203"/>
                        <a14:foregroundMark x1="42157" y1="31365" x2="50327" y2="193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27" y="521001"/>
            <a:ext cx="3068900" cy="54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2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Autori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Matej </a:t>
            </a:r>
            <a:r>
              <a:rPr lang="cs-CZ" dirty="0" err="1" smtClean="0"/>
              <a:t>Kore</a:t>
            </a:r>
            <a:r>
              <a:rPr lang="sk-SK" dirty="0" smtClean="0"/>
              <a:t>ň (xkoren10)</a:t>
            </a:r>
            <a:r>
              <a:rPr lang="sk-SK" dirty="0"/>
              <a:t>	</a:t>
            </a:r>
            <a:endParaRPr lang="sk-SK" dirty="0" smtClean="0"/>
          </a:p>
          <a:p>
            <a:pPr lvl="1"/>
            <a:r>
              <a:rPr lang="sk-SK" dirty="0" smtClean="0"/>
              <a:t>vedúci</a:t>
            </a:r>
          </a:p>
          <a:p>
            <a:r>
              <a:rPr lang="sk-SK" dirty="0" smtClean="0"/>
              <a:t>Matej </a:t>
            </a:r>
            <a:r>
              <a:rPr lang="sk-SK" dirty="0" err="1" smtClean="0"/>
              <a:t>Hložek</a:t>
            </a:r>
            <a:r>
              <a:rPr lang="sk-SK" dirty="0" smtClean="0"/>
              <a:t> (xhloze02)</a:t>
            </a:r>
          </a:p>
          <a:p>
            <a:pPr lvl="1"/>
            <a:r>
              <a:rPr lang="sk-SK" dirty="0" err="1" smtClean="0"/>
              <a:t>Back</a:t>
            </a:r>
            <a:r>
              <a:rPr lang="sk-SK" dirty="0" smtClean="0"/>
              <a:t>-end</a:t>
            </a:r>
          </a:p>
          <a:p>
            <a:r>
              <a:rPr lang="sk-SK" dirty="0" smtClean="0"/>
              <a:t>Marek </a:t>
            </a:r>
            <a:r>
              <a:rPr lang="sk-SK" dirty="0" err="1" smtClean="0"/>
              <a:t>Tišš</a:t>
            </a:r>
            <a:r>
              <a:rPr lang="sk-SK" dirty="0" smtClean="0"/>
              <a:t> (xtissm00)</a:t>
            </a:r>
          </a:p>
          <a:p>
            <a:pPr lvl="1"/>
            <a:r>
              <a:rPr lang="sk-SK" dirty="0" smtClean="0"/>
              <a:t>Front-end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2</a:t>
            </a:fld>
            <a:r>
              <a:rPr lang="sk-SK" dirty="0" smtClean="0"/>
              <a:t>/6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2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Prostriedky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 smtClean="0"/>
              <a:t>GitHub</a:t>
            </a:r>
            <a:r>
              <a:rPr lang="sk-SK" dirty="0" smtClean="0"/>
              <a:t> repozitár</a:t>
            </a:r>
          </a:p>
          <a:p>
            <a:r>
              <a:rPr lang="sk-SK" dirty="0" err="1" smtClean="0"/>
              <a:t>Discord</a:t>
            </a:r>
            <a:endParaRPr lang="sk-SK" dirty="0" smtClean="0"/>
          </a:p>
          <a:p>
            <a:r>
              <a:rPr lang="sk-SK" dirty="0" err="1" smtClean="0"/>
              <a:t>Python</a:t>
            </a:r>
            <a:endParaRPr lang="sk-SK" dirty="0" smtClean="0"/>
          </a:p>
          <a:p>
            <a:r>
              <a:rPr lang="sk-SK" dirty="0" smtClean="0"/>
              <a:t>PyQt5</a:t>
            </a:r>
          </a:p>
          <a:p>
            <a:r>
              <a:rPr lang="sk-SK" dirty="0" err="1" smtClean="0"/>
              <a:t>Doxygen</a:t>
            </a:r>
            <a:endParaRPr lang="sk-SK" dirty="0" smtClean="0"/>
          </a:p>
          <a:p>
            <a:r>
              <a:rPr lang="sk-SK" dirty="0" err="1" smtClean="0"/>
              <a:t>Pyinstaller</a:t>
            </a:r>
            <a:endParaRPr lang="sk-SK" dirty="0" smtClean="0"/>
          </a:p>
          <a:p>
            <a:r>
              <a:rPr lang="sk-SK" dirty="0" err="1" smtClean="0"/>
              <a:t>Inno</a:t>
            </a:r>
            <a:r>
              <a:rPr lang="sk-SK" dirty="0" smtClean="0"/>
              <a:t> </a:t>
            </a:r>
            <a:r>
              <a:rPr lang="sk-SK" dirty="0" err="1" smtClean="0"/>
              <a:t>Setup</a:t>
            </a:r>
            <a:endParaRPr lang="sk-SK" dirty="0" smtClean="0"/>
          </a:p>
          <a:p>
            <a:r>
              <a:rPr lang="sk-SK" dirty="0" smtClean="0"/>
              <a:t>Skicár</a:t>
            </a:r>
          </a:p>
          <a:p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3</a:t>
            </a:fld>
            <a:r>
              <a:rPr lang="sk-SK" dirty="0" smtClean="0"/>
              <a:t>/6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2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Výsledok</a:t>
            </a:r>
            <a:endParaRPr lang="en-GB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71" y="2018270"/>
            <a:ext cx="9129681" cy="4291914"/>
          </a:xfrm>
        </p:spPr>
      </p:pic>
      <p:sp>
        <p:nvSpPr>
          <p:cNvPr id="3" name="Zástupný objekt pre číslo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4</a:t>
            </a:fld>
            <a:r>
              <a:rPr lang="sk-SK" dirty="0" smtClean="0"/>
              <a:t>/6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52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Zhodnotenie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Počiatky</a:t>
            </a:r>
          </a:p>
          <a:p>
            <a:r>
              <a:rPr lang="sk-SK" dirty="0" smtClean="0"/>
              <a:t>Problémy</a:t>
            </a:r>
          </a:p>
          <a:p>
            <a:r>
              <a:rPr lang="sk-SK" dirty="0" smtClean="0"/>
              <a:t>Ponaučenie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5</a:t>
            </a:fld>
            <a:r>
              <a:rPr lang="sk-SK" dirty="0" smtClean="0"/>
              <a:t>/6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576305" y="4414475"/>
            <a:ext cx="8686800" cy="1468800"/>
          </a:xfrm>
        </p:spPr>
        <p:txBody>
          <a:bodyPr/>
          <a:lstStyle/>
          <a:p>
            <a:pPr algn="ctr"/>
            <a:r>
              <a:rPr lang="sk-SK" dirty="0" smtClean="0"/>
              <a:t>Calcules</a:t>
            </a:r>
            <a:endParaRPr lang="en-GB" dirty="0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idx="1"/>
          </p:nvPr>
        </p:nvSpPr>
        <p:spPr>
          <a:xfrm>
            <a:off x="1576304" y="5818200"/>
            <a:ext cx="8686801" cy="860400"/>
          </a:xfrm>
        </p:spPr>
        <p:txBody>
          <a:bodyPr/>
          <a:lstStyle/>
          <a:p>
            <a:pPr algn="ctr"/>
            <a:r>
              <a:rPr lang="sk-SK" dirty="0" smtClean="0"/>
              <a:t>Never </a:t>
            </a:r>
            <a:r>
              <a:rPr lang="sk-SK" dirty="0" err="1" smtClean="0"/>
              <a:t>gonna</a:t>
            </a:r>
            <a:r>
              <a:rPr lang="sk-SK" dirty="0" smtClean="0"/>
              <a:t> </a:t>
            </a:r>
            <a:r>
              <a:rPr lang="sk-SK" dirty="0" err="1" smtClean="0"/>
              <a:t>give</a:t>
            </a:r>
            <a:r>
              <a:rPr lang="sk-SK" dirty="0" smtClean="0"/>
              <a:t>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up</a:t>
            </a:r>
            <a:endParaRPr lang="en-GB" dirty="0"/>
          </a:p>
        </p:txBody>
      </p:sp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6</a:t>
            </a:fld>
            <a:r>
              <a:rPr lang="sk-SK" smtClean="0"/>
              <a:t>/6</a:t>
            </a:r>
            <a:endParaRPr lang="en-GB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" b="99815" l="0" r="99705">
                        <a14:foregroundMark x1="12684" y1="39852" x2="18879" y2="42620"/>
                        <a14:foregroundMark x1="56932" y1="19557" x2="68142" y2="34502"/>
                        <a14:foregroundMark x1="36578" y1="33395" x2="58407" y2="39852"/>
                        <a14:foregroundMark x1="82006" y1="40590" x2="84366" y2="45203"/>
                        <a14:foregroundMark x1="53097" y1="50738" x2="39528" y2="84686"/>
                        <a14:foregroundMark x1="63127" y1="51476" x2="65487" y2="85609"/>
                        <a14:foregroundMark x1="45133" y1="53506" x2="38938" y2="662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509" y="0"/>
            <a:ext cx="3400588" cy="543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eťka">
  <a:themeElements>
    <a:clrScheme name="Sieť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eť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eť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TM03457485[[fn=Sieťka]]</Template>
  <TotalTime>74</TotalTime>
  <Words>44</Words>
  <Application>Microsoft Office PowerPoint</Application>
  <PresentationFormat>Širokouhlá</PresentationFormat>
  <Paragraphs>32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Sieťka</vt:lpstr>
      <vt:lpstr>IVS projekt</vt:lpstr>
      <vt:lpstr>Autori</vt:lpstr>
      <vt:lpstr>Prostriedky</vt:lpstr>
      <vt:lpstr>Výsledok</vt:lpstr>
      <vt:lpstr>Zhodnotenie</vt:lpstr>
      <vt:lpstr>Calcules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IVS projekt</dc:title>
  <dc:creator>Matej Koreň</dc:creator>
  <cp:lastModifiedBy>Matej Koreň</cp:lastModifiedBy>
  <cp:revision>7</cp:revision>
  <dcterms:created xsi:type="dcterms:W3CDTF">2021-05-17T23:06:19Z</dcterms:created>
  <dcterms:modified xsi:type="dcterms:W3CDTF">2021-05-18T10:05:19Z</dcterms:modified>
</cp:coreProperties>
</file>