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83B5-4E73-4171-94DD-1247782CD47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29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83B5-4E73-4171-94DD-1247782CD47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3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83B5-4E73-4171-94DD-1247782CD47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8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83B5-4E73-4171-94DD-1247782CD47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24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83B5-4E73-4171-94DD-1247782CD47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6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83B5-4E73-4171-94DD-1247782CD47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470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83B5-4E73-4171-94DD-1247782CD47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301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83B5-4E73-4171-94DD-1247782CD47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601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83B5-4E73-4171-94DD-1247782CD47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44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83B5-4E73-4171-94DD-1247782CD47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12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83B5-4E73-4171-94DD-1247782CD47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33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83B5-4E73-4171-94DD-1247782CD47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4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83B5-4E73-4171-94DD-1247782CD47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07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83B5-4E73-4171-94DD-1247782CD47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3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83B5-4E73-4171-94DD-1247782CD47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15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83B5-4E73-4171-94DD-1247782CD47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9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0B983B5-4E73-4171-94DD-1247782CD47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33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0B983B5-4E73-4171-94DD-1247782CD47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44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6642" y="1117324"/>
            <a:ext cx="9144000" cy="2387600"/>
          </a:xfrm>
        </p:spPr>
        <p:txBody>
          <a:bodyPr/>
          <a:lstStyle/>
          <a:p>
            <a:r>
              <a:rPr lang="cs-CZ" dirty="0" smtClean="0"/>
              <a:t>IVS projekt</a:t>
            </a:r>
            <a:endParaRPr lang="en-GB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6642" y="3596999"/>
            <a:ext cx="9144000" cy="1655762"/>
          </a:xfrm>
        </p:spPr>
        <p:txBody>
          <a:bodyPr/>
          <a:lstStyle/>
          <a:p>
            <a:r>
              <a:rPr lang="cs-CZ" dirty="0" smtClean="0"/>
              <a:t>Calcules ©</a:t>
            </a:r>
          </a:p>
          <a:p>
            <a:endParaRPr lang="cs-CZ" dirty="0"/>
          </a:p>
          <a:p>
            <a:r>
              <a:rPr lang="cs-CZ" sz="1400" dirty="0" smtClean="0"/>
              <a:t>PyJaMa‘s</a:t>
            </a:r>
            <a:endParaRPr lang="en-GB" sz="1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283" y="1122363"/>
            <a:ext cx="2331922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2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Autori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Matej </a:t>
            </a:r>
            <a:r>
              <a:rPr lang="cs-CZ" dirty="0" err="1" smtClean="0"/>
              <a:t>Kore</a:t>
            </a:r>
            <a:r>
              <a:rPr lang="sk-SK" dirty="0" smtClean="0"/>
              <a:t>ň (xkoren10)</a:t>
            </a:r>
          </a:p>
          <a:p>
            <a:r>
              <a:rPr lang="sk-SK" dirty="0" smtClean="0"/>
              <a:t>Matej </a:t>
            </a:r>
            <a:r>
              <a:rPr lang="sk-SK" dirty="0" err="1" smtClean="0"/>
              <a:t>Hložek</a:t>
            </a:r>
            <a:r>
              <a:rPr lang="sk-SK" dirty="0" smtClean="0"/>
              <a:t> (xhloze02)</a:t>
            </a:r>
          </a:p>
          <a:p>
            <a:r>
              <a:rPr lang="sk-SK" dirty="0" smtClean="0"/>
              <a:t>Marek </a:t>
            </a:r>
            <a:r>
              <a:rPr lang="sk-SK" dirty="0" err="1" smtClean="0"/>
              <a:t>Tišš</a:t>
            </a:r>
            <a:r>
              <a:rPr lang="sk-SK" dirty="0" smtClean="0"/>
              <a:t> (xtissm00)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296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Prostriedky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err="1" smtClean="0"/>
              <a:t>GitHub</a:t>
            </a:r>
            <a:r>
              <a:rPr lang="sk-SK" dirty="0" smtClean="0"/>
              <a:t> repozitár</a:t>
            </a:r>
          </a:p>
          <a:p>
            <a:r>
              <a:rPr lang="sk-SK" dirty="0" err="1" smtClean="0"/>
              <a:t>Discord</a:t>
            </a:r>
            <a:endParaRPr lang="sk-SK" dirty="0" smtClean="0"/>
          </a:p>
          <a:p>
            <a:r>
              <a:rPr lang="sk-SK" dirty="0" err="1" smtClean="0"/>
              <a:t>Python</a:t>
            </a:r>
            <a:endParaRPr lang="sk-SK" dirty="0" smtClean="0"/>
          </a:p>
          <a:p>
            <a:r>
              <a:rPr lang="sk-SK" dirty="0" smtClean="0"/>
              <a:t>PyQt5</a:t>
            </a:r>
          </a:p>
          <a:p>
            <a:r>
              <a:rPr lang="sk-SK" dirty="0" err="1" smtClean="0"/>
              <a:t>Doxygen</a:t>
            </a:r>
            <a:endParaRPr lang="sk-SK" dirty="0" smtClean="0"/>
          </a:p>
          <a:p>
            <a:r>
              <a:rPr lang="sk-SK" dirty="0" err="1" smtClean="0"/>
              <a:t>Pyinstaller</a:t>
            </a:r>
            <a:endParaRPr lang="sk-SK" dirty="0" smtClean="0"/>
          </a:p>
          <a:p>
            <a:r>
              <a:rPr lang="sk-SK" dirty="0" err="1" smtClean="0"/>
              <a:t>Inno</a:t>
            </a:r>
            <a:r>
              <a:rPr lang="sk-SK" dirty="0" smtClean="0"/>
              <a:t> </a:t>
            </a:r>
            <a:r>
              <a:rPr lang="sk-SK" dirty="0" err="1" smtClean="0"/>
              <a:t>Setup</a:t>
            </a:r>
            <a:endParaRPr lang="sk-SK" dirty="0" smtClean="0"/>
          </a:p>
          <a:p>
            <a:r>
              <a:rPr lang="sk-SK" dirty="0" smtClean="0"/>
              <a:t>Skicár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227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Výsledok</a:t>
            </a:r>
            <a:endParaRPr lang="en-GB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71" y="2018270"/>
            <a:ext cx="9129681" cy="4291914"/>
          </a:xfrm>
        </p:spPr>
      </p:pic>
    </p:spTree>
    <p:extLst>
      <p:ext uri="{BB962C8B-B14F-4D97-AF65-F5344CB8AC3E}">
        <p14:creationId xmlns:p14="http://schemas.microsoft.com/office/powerpoint/2010/main" val="905520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Zhodnotenie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Počiatky</a:t>
            </a:r>
          </a:p>
          <a:p>
            <a:r>
              <a:rPr lang="sk-SK" dirty="0" smtClean="0"/>
              <a:t>Problémy</a:t>
            </a:r>
          </a:p>
          <a:p>
            <a:r>
              <a:rPr lang="sk-SK" dirty="0" smtClean="0"/>
              <a:t>Ponaučenie</a:t>
            </a:r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40137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ĎAKujeme</a:t>
            </a:r>
            <a:r>
              <a:rPr lang="sk-SK" dirty="0" smtClean="0"/>
              <a:t> za pozornosť </a:t>
            </a:r>
            <a:endParaRPr lang="en-GB" dirty="0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176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eťka">
  <a:themeElements>
    <a:clrScheme name="Sieťk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ieťk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ieť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TM03457485[[fn=Sieťka]]</Template>
  <TotalTime>6</TotalTime>
  <Words>41</Words>
  <Application>Microsoft Office PowerPoint</Application>
  <PresentationFormat>Širokouhlá</PresentationFormat>
  <Paragraphs>23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Sieťka</vt:lpstr>
      <vt:lpstr>IVS projekt</vt:lpstr>
      <vt:lpstr>Autori</vt:lpstr>
      <vt:lpstr>Prostriedky</vt:lpstr>
      <vt:lpstr>Výsledok</vt:lpstr>
      <vt:lpstr>Zhodnotenie</vt:lpstr>
      <vt:lpstr>ĎAKujeme za pozornosť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IVS projekt</dc:title>
  <dc:creator>Matej Koreň</dc:creator>
  <cp:lastModifiedBy>Matej Koreň</cp:lastModifiedBy>
  <cp:revision>3</cp:revision>
  <dcterms:created xsi:type="dcterms:W3CDTF">2021-05-17T23:06:19Z</dcterms:created>
  <dcterms:modified xsi:type="dcterms:W3CDTF">2021-05-17T23:13:06Z</dcterms:modified>
</cp:coreProperties>
</file>