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2" y="1059873"/>
            <a:ext cx="8915399" cy="226278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Стоило только кинуть мяч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1" y="3463968"/>
            <a:ext cx="8915399" cy="1126283"/>
          </a:xfrm>
        </p:spPr>
        <p:txBody>
          <a:bodyPr/>
          <a:lstStyle/>
          <a:p>
            <a:r>
              <a:rPr lang="ru-RU" dirty="0" smtClean="0"/>
              <a:t>Анимация падения мяча на плоскость</a:t>
            </a:r>
            <a:endParaRPr lang="ru-RU" dirty="0"/>
          </a:p>
        </p:txBody>
      </p:sp>
      <p:pic>
        <p:nvPicPr>
          <p:cNvPr id="5122" name="Picture 2" descr="Мортис | Brawl Stars Вики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8" y="273500"/>
            <a:ext cx="1523596" cy="157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Сту | Brawl Stars Вики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14" y="4173307"/>
            <a:ext cx="2045480" cy="221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Спайк | Brawl Stars Вики | Fan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120" y="3322654"/>
            <a:ext cx="29527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5139" y="4621876"/>
            <a:ext cx="9289474" cy="745462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Аннотация:</a:t>
            </a:r>
            <a:r>
              <a:rPr lang="ru-RU" dirty="0"/>
              <a:t/>
            </a:r>
            <a:br>
              <a:rPr lang="ru-RU" dirty="0"/>
            </a:br>
            <a:endParaRPr lang="ru-RU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215139" y="5367337"/>
            <a:ext cx="9289474" cy="1249593"/>
          </a:xfrm>
        </p:spPr>
        <p:txBody>
          <a:bodyPr>
            <a:normAutofit/>
          </a:bodyPr>
          <a:lstStyle/>
          <a:p>
            <a:r>
              <a:rPr lang="ru-RU" sz="2400" dirty="0"/>
              <a:t>В работе проведено исследование падения мяча на плоскость и его последующая деформация в момент соприкосновения с поверхностью</a:t>
            </a:r>
            <a:endParaRPr lang="ru-RU" sz="2400" dirty="0"/>
          </a:p>
        </p:txBody>
      </p:sp>
      <p:pic>
        <p:nvPicPr>
          <p:cNvPr id="3074" name="Picture 2" descr="Баскеболист объяснил принцип эффекта Магнуса при помощи мяча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4" b="16374"/>
          <a:stretch>
            <a:fillRect/>
          </a:stretch>
        </p:blipFill>
        <p:spPr bwMode="auto">
          <a:xfrm>
            <a:off x="2214563" y="601663"/>
            <a:ext cx="8915400" cy="382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1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07975" y="738982"/>
            <a:ext cx="8915400" cy="566737"/>
          </a:xfrm>
        </p:spPr>
        <p:txBody>
          <a:bodyPr>
            <a:noAutofit/>
          </a:bodyPr>
          <a:lstStyle/>
          <a:p>
            <a:r>
              <a:rPr lang="ru-RU" sz="2800" b="1" i="1" dirty="0"/>
              <a:t>Введение</a:t>
            </a:r>
            <a:r>
              <a:rPr lang="en-US" sz="2800" b="1" i="1" dirty="0" smtClean="0"/>
              <a:t>:</a:t>
            </a:r>
            <a:r>
              <a:rPr lang="ru-RU" sz="2800" b="1" i="1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307975" y="1390651"/>
            <a:ext cx="8915400" cy="493712"/>
          </a:xfrm>
        </p:spPr>
        <p:txBody>
          <a:bodyPr>
            <a:no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</a:t>
            </a:r>
            <a:r>
              <a:rPr lang="ru-RU" sz="2000" dirty="0" smtClean="0"/>
              <a:t>Увидеть </a:t>
            </a:r>
            <a:r>
              <a:rPr lang="ru-RU" sz="2000" dirty="0"/>
              <a:t>насколько </a:t>
            </a:r>
            <a:r>
              <a:rPr lang="ru-RU" sz="2000" dirty="0" smtClean="0"/>
              <a:t>сильно </a:t>
            </a:r>
            <a:r>
              <a:rPr lang="ru-RU" sz="2000" dirty="0"/>
              <a:t>деформируется мяч </a:t>
            </a:r>
            <a:r>
              <a:rPr lang="ru-RU" sz="2000" dirty="0" smtClean="0"/>
              <a:t>в момент удара.</a:t>
            </a:r>
          </a:p>
          <a:p>
            <a:r>
              <a:rPr lang="ru-RU" sz="2000" b="1" dirty="0"/>
              <a:t>Задача:</a:t>
            </a:r>
            <a:r>
              <a:rPr lang="ru-RU" sz="2000" dirty="0"/>
              <a:t> Смоделировать падение мяча на плоскость и его дальнейшую деформацию</a:t>
            </a:r>
            <a:endParaRPr lang="ru-RU" sz="2000" dirty="0"/>
          </a:p>
        </p:txBody>
      </p:sp>
      <p:pic>
        <p:nvPicPr>
          <p:cNvPr id="4098" name="Picture 2" descr="Броулбол | Brawl Stars Вики | Fandom"/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827" t="-6736" r="-70770" b="-5674"/>
          <a:stretch/>
        </p:blipFill>
        <p:spPr bwMode="auto">
          <a:xfrm>
            <a:off x="0" y="3802063"/>
            <a:ext cx="64039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s://vscode-remote+codespaces-002bxkotoff-002dubiquitous-002dtelegram-002dqjjp5rg549gf4p5r.vscode-resource.vscode-cdn.net/workspaces/math_modeling/lec_7_complex_animation.gif?version%3D167336513179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00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Лионель Месси с пятидесяти метров попал точно в камеру (видео) ⊕ Новости  футбола на Footballhd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44249" y="5860164"/>
            <a:ext cx="8103501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Спасибо за внимание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5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56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Легкий дым</vt:lpstr>
      <vt:lpstr>Стоило только кинуть мяч…</vt:lpstr>
      <vt:lpstr>Аннотация: </vt:lpstr>
      <vt:lpstr>Введение: 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Стоило только кинуть шар…</dc:title>
  <dc:creator>Артем В. Асташенок</dc:creator>
  <cp:lastModifiedBy>Артем В. Асташенок</cp:lastModifiedBy>
  <cp:revision>7</cp:revision>
  <dcterms:created xsi:type="dcterms:W3CDTF">2023-01-10T15:40:27Z</dcterms:created>
  <dcterms:modified xsi:type="dcterms:W3CDTF">2023-01-10T16:44:05Z</dcterms:modified>
</cp:coreProperties>
</file>