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8195" y="1232440"/>
            <a:ext cx="7766936" cy="2533226"/>
          </a:xfrm>
        </p:spPr>
        <p:txBody>
          <a:bodyPr/>
          <a:lstStyle/>
          <a:p>
            <a:r>
              <a:rPr lang="ru-RU" dirty="0" err="1" smtClean="0"/>
              <a:t>Цзяоцзы</a:t>
            </a:r>
            <a:r>
              <a:rPr lang="ru-RU" dirty="0" smtClean="0"/>
              <a:t> над США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1059" y="3765666"/>
            <a:ext cx="8601209" cy="1901077"/>
          </a:xfrm>
        </p:spPr>
        <p:txBody>
          <a:bodyPr>
            <a:normAutofit/>
          </a:bodyPr>
          <a:lstStyle/>
          <a:p>
            <a:r>
              <a:rPr lang="ru-RU" dirty="0" smtClean="0"/>
              <a:t>Работу выполнили</a:t>
            </a:r>
            <a:r>
              <a:rPr lang="en-US" dirty="0" smtClean="0"/>
              <a:t>: </a:t>
            </a:r>
            <a:r>
              <a:rPr lang="ru-RU" dirty="0" smtClean="0"/>
              <a:t>Агафонова </a:t>
            </a:r>
            <a:r>
              <a:rPr lang="ru-RU" dirty="0"/>
              <a:t>Д. Д., Ильенко А. В., Котов Я. Д., Семищев М. Р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МАОУ СОШ №33</a:t>
            </a:r>
            <a:endParaRPr lang="ru-RU" dirty="0"/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Байгашов</a:t>
            </a:r>
            <a:r>
              <a:rPr lang="ru-RU" dirty="0" smtClean="0"/>
              <a:t> Алексей Сергеевич</a:t>
            </a:r>
          </a:p>
          <a:p>
            <a:r>
              <a:rPr lang="ru-RU" dirty="0" smtClean="0"/>
              <a:t>БФУ им. </a:t>
            </a:r>
            <a:r>
              <a:rPr lang="ru-RU" dirty="0" err="1" smtClean="0"/>
              <a:t>И.Канта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78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416233"/>
          </a:xfrm>
        </p:spPr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284081"/>
            <a:ext cx="8596668" cy="28364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работе проводится моделирование полёта зонда в воздушном пространстве. Моделирование этого процесса позволит нам узнать, как происходит полёт зонда в атмосфере Земли под влиянием различных физических явлений, сил Архимеда, и научиться делать расчёты для моделирования данного процесса.</a:t>
            </a:r>
          </a:p>
          <a:p>
            <a:r>
              <a:rPr lang="ru-RU" dirty="0"/>
              <a:t>Данный процесс является интересным вопросом в современном мире, так как за модель для проекта взяли китайский зонд, который недавно появился в воздушном пространстве США, что вызвало крупный резонанс в мировой политике</a:t>
            </a:r>
            <a:r>
              <a:rPr lang="ru-RU" dirty="0" smtClean="0"/>
              <a:t>.</a:t>
            </a:r>
          </a:p>
          <a:p>
            <a:r>
              <a:rPr lang="ru-RU" dirty="0"/>
              <a:t>Целью данной работы является моделирование динамики зонда в атмосфере Земли и влияния на полёт различных природных явлений. Для достижения поставленной цели были решены различного рода задачи.</a:t>
            </a:r>
          </a:p>
          <a:p>
            <a:endParaRPr lang="ru-RU" dirty="0"/>
          </a:p>
        </p:txBody>
      </p:sp>
      <p:sp>
        <p:nvSpPr>
          <p:cNvPr id="4" name="AutoShape 2" descr="https://nypost.com/wp-content/uploads/sites/2/2023/02/beijing-7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htstatic.imgsmail.ru/pic_image/08a09f8bbd96962c14204a76fe029287/840/560/2469437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60" y="5120569"/>
            <a:ext cx="3865418" cy="167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50967"/>
          </a:xfrm>
        </p:spPr>
        <p:txBody>
          <a:bodyPr/>
          <a:lstStyle/>
          <a:p>
            <a:r>
              <a:rPr lang="ru-RU" dirty="0" smtClean="0"/>
              <a:t>Начальные условия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84894"/>
            <a:ext cx="8596668" cy="404252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y</a:t>
            </a:r>
            <a:r>
              <a:rPr lang="en-US" dirty="0"/>
              <a:t> = </a:t>
            </a:r>
            <a:r>
              <a:rPr lang="el-GR" dirty="0"/>
              <a:t>ρ</a:t>
            </a:r>
            <a:r>
              <a:rPr lang="ru-RU" baseline="-25000" dirty="0"/>
              <a:t>воздуха</a:t>
            </a:r>
            <a:r>
              <a:rPr lang="ru-RU" dirty="0"/>
              <a:t>/</a:t>
            </a:r>
            <a:r>
              <a:rPr lang="en-US" dirty="0"/>
              <a:t>m</a:t>
            </a:r>
            <a:r>
              <a:rPr lang="ru-RU" baseline="-25000" dirty="0"/>
              <a:t>зонда</a:t>
            </a:r>
            <a:r>
              <a:rPr lang="ru-RU" dirty="0"/>
              <a:t> · </a:t>
            </a:r>
            <a:r>
              <a:rPr lang="en-US" dirty="0"/>
              <a:t>g · 4/3</a:t>
            </a:r>
            <a:r>
              <a:rPr lang="el-GR" dirty="0" smtClean="0"/>
              <a:t>π</a:t>
            </a:r>
            <a:endParaRPr lang="ru-RU" dirty="0" smtClean="0"/>
          </a:p>
          <a:p>
            <a:r>
              <a:rPr lang="en-US" dirty="0" smtClean="0"/>
              <a:t>R</a:t>
            </a:r>
            <a:r>
              <a:rPr lang="en-US" baseline="30000" dirty="0" smtClean="0"/>
              <a:t>3</a:t>
            </a:r>
            <a:r>
              <a:rPr lang="el-GR" dirty="0" smtClean="0"/>
              <a:t> </a:t>
            </a:r>
            <a:r>
              <a:rPr lang="ru-RU" baseline="-25000" dirty="0" smtClean="0"/>
              <a:t>зонда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g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x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A</a:t>
            </a:r>
            <a:r>
              <a:rPr lang="en-US" dirty="0"/>
              <a:t> = </a:t>
            </a:r>
            <a:r>
              <a:rPr lang="el-GR" dirty="0"/>
              <a:t>ρ</a:t>
            </a:r>
            <a:r>
              <a:rPr lang="ru-RU" baseline="-25000" dirty="0"/>
              <a:t>воздуха</a:t>
            </a:r>
            <a:r>
              <a:rPr lang="ru-RU" dirty="0"/>
              <a:t> · </a:t>
            </a:r>
            <a:r>
              <a:rPr lang="en-US" dirty="0"/>
              <a:t>g · V</a:t>
            </a:r>
            <a:r>
              <a:rPr lang="ru-RU" baseline="-25000" dirty="0" smtClean="0"/>
              <a:t>зонда</a:t>
            </a:r>
            <a:endParaRPr lang="en-US" baseline="-25000" dirty="0" smtClean="0"/>
          </a:p>
          <a:p>
            <a:r>
              <a:rPr lang="ru-RU" dirty="0" smtClean="0"/>
              <a:t> </a:t>
            </a:r>
            <a:r>
              <a:rPr lang="en-US" dirty="0"/>
              <a:t>V</a:t>
            </a:r>
            <a:r>
              <a:rPr lang="ru-RU" baseline="-25000" dirty="0"/>
              <a:t>зонда</a:t>
            </a:r>
            <a:r>
              <a:rPr lang="ru-RU" dirty="0"/>
              <a:t> = 4/3 · </a:t>
            </a:r>
            <a:r>
              <a:rPr lang="el-GR" dirty="0"/>
              <a:t>π · </a:t>
            </a:r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ru-RU" baseline="-25000" dirty="0" smtClean="0"/>
              <a:t>зонда</a:t>
            </a:r>
            <a:endParaRPr lang="en-US" baseline="-25000" dirty="0" smtClean="0"/>
          </a:p>
          <a:p>
            <a:r>
              <a:rPr lang="ru-RU" dirty="0" smtClean="0"/>
              <a:t> </a:t>
            </a:r>
            <a:r>
              <a:rPr lang="el-GR" dirty="0"/>
              <a:t>ρ</a:t>
            </a:r>
            <a:r>
              <a:rPr lang="ru-RU" baseline="-25000" dirty="0"/>
              <a:t>воздуха</a:t>
            </a:r>
            <a:r>
              <a:rPr lang="ru-RU" dirty="0"/>
              <a:t> = 1.2754 </a:t>
            </a:r>
            <a:r>
              <a:rPr lang="ru-RU" dirty="0" smtClean="0"/>
              <a:t>кг/м</a:t>
            </a:r>
            <a:r>
              <a:rPr lang="ru-RU" baseline="30000" dirty="0" smtClean="0"/>
              <a:t>3</a:t>
            </a:r>
            <a:endParaRPr lang="en-US" baseline="30000" dirty="0" smtClean="0"/>
          </a:p>
          <a:p>
            <a:r>
              <a:rPr lang="ru-RU" dirty="0" smtClean="0"/>
              <a:t> </a:t>
            </a:r>
            <a:r>
              <a:rPr lang="en-US" dirty="0"/>
              <a:t>R = 1 </a:t>
            </a:r>
            <a:r>
              <a:rPr lang="ru-RU" dirty="0" smtClean="0"/>
              <a:t>м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/>
              <a:t>m = </a:t>
            </a:r>
            <a:r>
              <a:rPr lang="el-GR" dirty="0"/>
              <a:t>ρ</a:t>
            </a:r>
            <a:r>
              <a:rPr lang="ru-RU" baseline="-25000" dirty="0"/>
              <a:t>зонда</a:t>
            </a:r>
            <a:r>
              <a:rPr lang="ru-RU" dirty="0"/>
              <a:t> · </a:t>
            </a:r>
            <a:r>
              <a:rPr lang="en-US" dirty="0"/>
              <a:t>V</a:t>
            </a:r>
            <a:r>
              <a:rPr lang="ru-RU" baseline="-25000" dirty="0"/>
              <a:t>зонда</a:t>
            </a:r>
            <a:r>
              <a:rPr lang="ru-RU" dirty="0"/>
              <a:t> + </a:t>
            </a:r>
            <a:r>
              <a:rPr lang="ru-RU" dirty="0" smtClean="0"/>
              <a:t>2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/>
              <a:t>g = 𝐺∙</a:t>
            </a:r>
            <a:r>
              <a:rPr lang="en-US" dirty="0" smtClean="0"/>
              <a:t>𝑀/r2</a:t>
            </a:r>
            <a:endParaRPr lang="ru-RU" dirty="0"/>
          </a:p>
        </p:txBody>
      </p:sp>
      <p:pic>
        <p:nvPicPr>
          <p:cNvPr id="2050" name="Picture 2" descr="https://avatars.mds.yandex.net/i?id=463b95e37ea8bf7eba9c4fe93bc2e28dc30d8b01-9072244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15" y="231186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дифференциальных уравнений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3455" y="3015325"/>
            <a:ext cx="8596668" cy="1570962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пределена </a:t>
            </a:r>
            <a:r>
              <a:rPr lang="ru-RU" dirty="0"/>
              <a:t>система дифференциальных уравнений для динамики зонда в атмосфере на базе закона </a:t>
            </a:r>
            <a:r>
              <a:rPr lang="ru-RU" dirty="0" smtClean="0"/>
              <a:t>Архимеда.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4935060"/>
            <a:ext cx="2088347" cy="4791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6064409"/>
            <a:ext cx="745893" cy="517558"/>
          </a:xfrm>
          <a:prstGeom prst="rect">
            <a:avLst/>
          </a:prstGeom>
        </p:spPr>
      </p:pic>
      <p:sp>
        <p:nvSpPr>
          <p:cNvPr id="10" name="Левая фигурная скобка 9"/>
          <p:cNvSpPr/>
          <p:nvPr/>
        </p:nvSpPr>
        <p:spPr>
          <a:xfrm>
            <a:off x="1097810" y="4299982"/>
            <a:ext cx="203835" cy="22151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4361973"/>
            <a:ext cx="745893" cy="5072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5480049"/>
            <a:ext cx="745893" cy="5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были получены наглядные анимации динамики зонда в атмосфере Земли под влиянием различных физических явлений. При решении поставленных задач, научились моделировать процесс с определёнными целями с учётом различным факторов, зависящих от ситуации.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18" y="3434715"/>
            <a:ext cx="4762500" cy="3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275927"/>
            <a:ext cx="8596668" cy="1826581"/>
          </a:xfrm>
        </p:spPr>
        <p:txBody>
          <a:bodyPr/>
          <a:lstStyle/>
          <a:p>
            <a:r>
              <a:rPr lang="ru-RU" dirty="0" smtClean="0"/>
              <a:t>Перспективы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552088"/>
            <a:ext cx="8596668" cy="15380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Дальнейшим развитием этой работы может стать рассмотрение, изучение и моделирование других возможных процессов, происходящих с зондом. Или же более подробное изучение строения зонда и рассмотрение более сложных ситуаций с вмешательством других </a:t>
            </a:r>
            <a:r>
              <a:rPr lang="ru-RU" dirty="0" smtClean="0"/>
              <a:t>тел.</a:t>
            </a:r>
            <a:endParaRPr lang="ru-RU" dirty="0"/>
          </a:p>
        </p:txBody>
      </p:sp>
      <p:pic>
        <p:nvPicPr>
          <p:cNvPr id="4098" name="Picture 2" descr="https://avatars.dzeninfra.ru/get-zen_doc/60743/pub_5c4429e24d404000adabb3c7_5c442c3d2222c300aee13c83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16" y="1369275"/>
            <a:ext cx="2475376" cy="19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6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4360"/>
            <a:ext cx="2103966" cy="57912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173480"/>
            <a:ext cx="3854528" cy="2584449"/>
          </a:xfrm>
        </p:spPr>
        <p:txBody>
          <a:bodyPr/>
          <a:lstStyle/>
          <a:p>
            <a:r>
              <a:rPr lang="ru-RU" dirty="0" smtClean="0"/>
              <a:t>В результате мы научились пользоваться системами дифференциальных уравнений для моделирования различных процессов</a:t>
            </a:r>
            <a:r>
              <a:rPr lang="en-US" dirty="0" smtClean="0"/>
              <a:t>,</a:t>
            </a:r>
            <a:r>
              <a:rPr lang="ru-RU" dirty="0" smtClean="0"/>
              <a:t> смоделировали динамику зонда в атмосфере Земли и рассчитали влияние на полет зонда различных природных явлений.</a:t>
            </a:r>
            <a:endParaRPr lang="ru-RU" dirty="0"/>
          </a:p>
        </p:txBody>
      </p:sp>
      <p:pic>
        <p:nvPicPr>
          <p:cNvPr id="5126" name="Picture 6" descr="https://coolsen.ru/wp-content/uploads/2021/06/147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24" y="2873494"/>
            <a:ext cx="5058675" cy="37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703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341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Цзяоцзы над США</vt:lpstr>
      <vt:lpstr>Введение:</vt:lpstr>
      <vt:lpstr>Начальные условия:</vt:lpstr>
      <vt:lpstr>Система дифференциальных уравнений</vt:lpstr>
      <vt:lpstr>Результат:</vt:lpstr>
      <vt:lpstr>Перспективы: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Цзяоцзы над США</dc:title>
  <dc:creator>Артем В. Асташенок</dc:creator>
  <cp:lastModifiedBy>Артем В. Асташенок</cp:lastModifiedBy>
  <cp:revision>6</cp:revision>
  <dcterms:created xsi:type="dcterms:W3CDTF">2023-05-10T14:32:04Z</dcterms:created>
  <dcterms:modified xsi:type="dcterms:W3CDTF">2023-05-10T15:27:24Z</dcterms:modified>
</cp:coreProperties>
</file>