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8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38A24-4368-FDA4-F6BA-A002EFD7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5C4AB-49FE-8C2B-5594-5B88EB9B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CEF3E-62C2-441B-DB0D-71162F9A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1341-726D-B488-E51F-0A73A0D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C0550-D2C6-03E8-5FAF-A4F653FB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21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CFD7-94FF-315F-CA24-915062C3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0CA18-34BE-7F1A-0957-5C567F34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F6604-7668-9EA3-A07A-996E6E4F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AC57C-C517-B336-3131-9A9719EB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C3C67-513D-7AFE-DD51-308B851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AF18B-FEDD-BD98-6252-112651454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87AE3-C031-044F-64C5-2E287BA0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E7CD9-5E4C-F281-2965-424F099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DE99B-8E2B-B2DD-CB74-D9B62CB8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D2F7D-BA84-7467-E442-C83A8032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81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9827-6990-9B83-8EC2-170C6995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5109E-3731-6362-3902-9114A345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8111B-133F-D5C2-CC52-63C4B896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A16E0-DBF1-9A06-FAB2-FBDE995A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38541-EA61-1D47-851E-A4ACDC37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98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596A-BD7D-5F76-D6E5-8EAD9609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D14CF-1E67-AAF6-F994-8CA453E7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8F59E-1595-25F4-3B04-AB8F53EB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BF35D-519E-B649-4DE1-D0D218B6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85926-7C79-E893-4171-1CCFE4A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1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BF275-15C7-99AB-52E3-4B23E58E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8DFEB-3BBC-C62D-2607-DB6C6CBCD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68279-2977-0AE9-FD85-9BD4FD2C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0A82B-B440-3E6D-7A2A-0735EEF6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C13F2-C2A3-D2E5-AB97-A1492928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BB9C3-33BB-E47C-67CE-741FA809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83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82D2A-3169-F947-7371-584CE251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AB47B-DB29-662B-4E9F-57472FCD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16C9C-543A-56E4-2FA6-BA925BA58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678A4C-B0DC-42C6-4277-603F786BC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F981A-1A71-3E47-D7B6-9641D6CF5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3ED26-10AA-B8FB-2C64-ACB35315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C802FD-6CA1-9475-40E1-F303B7AE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AA2BA-FD31-B51F-DE2F-578FF681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4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39FBA-E937-ED37-F4C8-69D1D47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EC5717-7457-E4E7-33DE-163EAC6C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62781-A857-ED25-3F3F-E151CF1F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9F6B6-B3B3-4F47-7DE1-CAFF8DD4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01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EDCAD7-2BD9-434D-3805-83EE0E4B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C67D3-246B-E14E-F3FE-148B1D16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C10BE0-1E59-99F2-0F90-1EF3F149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5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ABA9D-D58C-FA36-D9D2-F6D05FF2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B7114-09EE-D4B3-A084-FECA9CAD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C9D35-1736-E7F5-E982-73D9BE4B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1E19B-94A5-6D14-9AF3-6922A267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2A39F-0014-2C79-61F4-05F6892D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D778F-CBC8-1D2A-1E8C-D5BA335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7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8D47E-0590-69B5-1673-34774AD4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A8ED67-90B3-16CF-351C-514A703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62243-B6EA-70F8-72B0-5ED08DBD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AB866-B3FD-28B0-6A7C-A49EC7F9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2B7ED-19C1-7B26-D58A-63AF5900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70328-5FD1-3389-EDCC-EAA27D7A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9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5CADDD-1561-F8E7-E943-CBEF46E1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B9AD5-F12A-F86B-9984-0508E1CB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A5E7A-0DFC-C96C-7682-7A601ED5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AED5-7794-464C-8D2E-AA7EF7557D6A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ABC95-8C84-ACE5-6CA1-70CE49CA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898AD-5AA6-DE29-9272-01A5EA5C6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E902-0F09-5248-B4F5-6052FD9469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17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B828A-ABAF-6E7F-6003-8A525FF19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我是一只小蚂蚁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8AE7B-8E2D-39F1-4586-686FF8E03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我</a:t>
            </a:r>
            <a:r>
              <a:rPr kumimoji="1" lang="zh-CN" altLang="en-US"/>
              <a:t>爱用支付宝</a:t>
            </a:r>
          </a:p>
        </p:txBody>
      </p:sp>
    </p:spTree>
    <p:extLst>
      <p:ext uri="{BB962C8B-B14F-4D97-AF65-F5344CB8AC3E}">
        <p14:creationId xmlns:p14="http://schemas.microsoft.com/office/powerpoint/2010/main" val="192560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我是一只小蚂蚁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我是一只小蚂蚁</dc:title>
  <dc:creator>Microsoft Office User</dc:creator>
  <cp:lastModifiedBy>Microsoft Office User</cp:lastModifiedBy>
  <cp:revision>1</cp:revision>
  <dcterms:created xsi:type="dcterms:W3CDTF">2023-11-08T07:50:17Z</dcterms:created>
  <dcterms:modified xsi:type="dcterms:W3CDTF">2023-11-08T07:50:35Z</dcterms:modified>
</cp:coreProperties>
</file>