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5" r:id="rId4"/>
    <p:sldId id="299" r:id="rId5"/>
    <p:sldId id="287" r:id="rId6"/>
    <p:sldId id="281" r:id="rId7"/>
    <p:sldId id="286" r:id="rId8"/>
    <p:sldId id="282" r:id="rId9"/>
    <p:sldId id="288" r:id="rId10"/>
    <p:sldId id="305" r:id="rId11"/>
    <p:sldId id="292" r:id="rId12"/>
    <p:sldId id="306" r:id="rId13"/>
    <p:sldId id="307" r:id="rId14"/>
    <p:sldId id="283" r:id="rId15"/>
    <p:sldId id="304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3DFBA"/>
    <a:srgbClr val="3D3D3D"/>
    <a:srgbClr val="584C46"/>
    <a:srgbClr val="867A6C"/>
    <a:srgbClr val="A1978B"/>
    <a:srgbClr val="F08820"/>
    <a:srgbClr val="4F4F4F"/>
    <a:srgbClr val="F5B96D"/>
    <a:srgbClr val="F0CAB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-25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2CE6D2-4747-4B13-B901-C0D448EC8D84}"/>
              </a:ext>
            </a:extLst>
          </p:cNvPr>
          <p:cNvSpPr txBox="1"/>
          <p:nvPr/>
        </p:nvSpPr>
        <p:spPr>
          <a:xfrm>
            <a:off x="4570582" y="2875002"/>
            <a:ext cx="3050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 err="1" smtClean="0">
                <a:solidFill>
                  <a:schemeClr val="accent1"/>
                </a:solidFill>
                <a:latin typeface="+mj-lt"/>
              </a:rPr>
              <a:t>찾아줄개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36DD55-5788-46EF-B2F4-2C87FA99E444}"/>
              </a:ext>
            </a:extLst>
          </p:cNvPr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우리가찾아줄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개</a:t>
            </a:r>
            <a:r>
              <a:rPr lang="en-US" altLang="ko-KR" dirty="0" smtClean="0"/>
              <a:t>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구현 모습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06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 모습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3" name="Picture 9" descr="C:\Users\최웅탁\Desktop\KakaoTalk_20220530_160204674_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0" y="1038411"/>
            <a:ext cx="4245289" cy="318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6182" y="4468815"/>
            <a:ext cx="589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아두이노를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pair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라즈베리와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pic>
        <p:nvPicPr>
          <p:cNvPr id="1037" name="Picture 13" descr="C:\Users\최웅탁\Desktop\KakaoTalk_20220530_160204674_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05" y="1047150"/>
            <a:ext cx="4562219" cy="34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659905" y="4621215"/>
            <a:ext cx="589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HMSoft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접속성공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180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 모습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182" y="4468815"/>
            <a:ext cx="589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데스크탑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연결</a:t>
            </a:r>
            <a:endParaRPr lang="ko-KR" altLang="en-US" dirty="0"/>
          </a:p>
        </p:txBody>
      </p:sp>
      <p:pic>
        <p:nvPicPr>
          <p:cNvPr id="2052" name="Picture 4" descr="C:\Users\최웅탁\Desktop\KakaoTalk_20220530_16020467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2" y="1045502"/>
            <a:ext cx="4421404" cy="331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최웅탁\Desktop\12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35" y="1045502"/>
            <a:ext cx="6325580" cy="86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82035" y="2067508"/>
            <a:ext cx="589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 후 </a:t>
            </a:r>
            <a:r>
              <a:rPr lang="en-US" altLang="ko-KR" dirty="0" err="1" smtClean="0"/>
              <a:t>phpmyadmin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mac_table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접속된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이름과 위도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경도 </a:t>
            </a:r>
            <a:r>
              <a:rPr lang="ko-KR" altLang="en-US" dirty="0" err="1" smtClean="0"/>
              <a:t>라즈베리와</a:t>
            </a:r>
            <a:r>
              <a:rPr lang="ko-KR" altLang="en-US" dirty="0" smtClean="0"/>
              <a:t> 접촉된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주소를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434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 모습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635" y="5742863"/>
            <a:ext cx="589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들어온 데이터를 바탕으로 홈페이지 지도로 위도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경도를 검색해서 위치를 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최웅탁\Desktop\55555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39" y="1043315"/>
            <a:ext cx="7200283" cy="447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61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960CE2D-39D4-4FD3-9096-278D98ED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5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기대 효과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45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99AA8D2-2A2B-456D-8CED-F4E9B9251A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AD149D-95BB-40E6-83A5-B1E74A22C774}"/>
              </a:ext>
            </a:extLst>
          </p:cNvPr>
          <p:cNvSpPr txBox="1"/>
          <p:nvPr/>
        </p:nvSpPr>
        <p:spPr>
          <a:xfrm>
            <a:off x="3269480" y="-311993"/>
            <a:ext cx="8931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D3D3D"/>
                </a:solidFill>
              </a:rPr>
              <a:t>!</a:t>
            </a:r>
            <a:endParaRPr lang="ko-KR" altLang="en-US" sz="16600" b="1" dirty="0">
              <a:solidFill>
                <a:srgbClr val="3D3D3D"/>
              </a:solidFill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xmlns="" id="{0915BA55-F9FD-4010-93CC-8096A2A388B1}"/>
              </a:ext>
            </a:extLst>
          </p:cNvPr>
          <p:cNvSpPr/>
          <p:nvPr/>
        </p:nvSpPr>
        <p:spPr>
          <a:xfrm>
            <a:off x="520994" y="2919663"/>
            <a:ext cx="6390169" cy="3438607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1B7C15-E593-42D6-86B2-4053580A139D}"/>
              </a:ext>
            </a:extLst>
          </p:cNvPr>
          <p:cNvSpPr txBox="1"/>
          <p:nvPr/>
        </p:nvSpPr>
        <p:spPr>
          <a:xfrm>
            <a:off x="613742" y="3198864"/>
            <a:ext cx="6204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600" dirty="0" smtClean="0"/>
              <a:t>점차 </a:t>
            </a:r>
            <a:r>
              <a:rPr lang="ko-KR" altLang="en-US" sz="2600" dirty="0"/>
              <a:t>늘어나는 </a:t>
            </a:r>
            <a:r>
              <a:rPr lang="ko-KR" altLang="en-US" sz="2600" dirty="0" err="1"/>
              <a:t>유기견</a:t>
            </a:r>
            <a:r>
              <a:rPr lang="ko-KR" altLang="en-US" sz="2600" dirty="0"/>
              <a:t> 수의 </a:t>
            </a:r>
            <a:r>
              <a:rPr lang="ko-KR" altLang="en-US" sz="2600" dirty="0" smtClean="0"/>
              <a:t>감소</a:t>
            </a:r>
            <a:r>
              <a:rPr lang="en-US" altLang="ko-KR" sz="2600" dirty="0"/>
              <a:t>.</a:t>
            </a:r>
          </a:p>
          <a:p>
            <a:pPr fontAlgn="base"/>
            <a:r>
              <a:rPr lang="ko-KR" altLang="en-US" sz="2600" dirty="0" smtClean="0"/>
              <a:t>이로 </a:t>
            </a:r>
            <a:r>
              <a:rPr lang="ko-KR" altLang="en-US" sz="2600" dirty="0"/>
              <a:t>인해 발생하는 </a:t>
            </a:r>
            <a:endParaRPr lang="en-US" altLang="ko-KR" sz="2600" dirty="0" smtClean="0"/>
          </a:p>
          <a:p>
            <a:pPr fontAlgn="base"/>
            <a:r>
              <a:rPr lang="ko-KR" altLang="en-US" sz="2600" dirty="0" smtClean="0"/>
              <a:t>사회적 </a:t>
            </a:r>
            <a:r>
              <a:rPr lang="ko-KR" altLang="en-US" sz="2600" dirty="0" smtClean="0"/>
              <a:t>문제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물건 훼손</a:t>
            </a:r>
            <a:r>
              <a:rPr lang="en-US" altLang="ko-KR" sz="2600" dirty="0"/>
              <a:t>, </a:t>
            </a:r>
            <a:r>
              <a:rPr lang="ko-KR" altLang="en-US" sz="2600" dirty="0" smtClean="0"/>
              <a:t>짖음 등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의 </a:t>
            </a:r>
            <a:r>
              <a:rPr lang="ko-KR" altLang="en-US" sz="2600" dirty="0" smtClean="0"/>
              <a:t>해</a:t>
            </a:r>
            <a:r>
              <a:rPr lang="ko-KR" altLang="en-US" sz="2600" dirty="0" smtClean="0"/>
              <a:t>소</a:t>
            </a:r>
            <a:r>
              <a:rPr lang="en-US" altLang="ko-KR" sz="2600" dirty="0" smtClean="0"/>
              <a:t>.</a:t>
            </a:r>
            <a:r>
              <a:rPr lang="ko-KR" altLang="en-US" sz="2600" dirty="0" smtClean="0"/>
              <a:t> </a:t>
            </a:r>
            <a:endParaRPr lang="en-US" altLang="ko-KR" sz="2600" dirty="0" smtClean="0"/>
          </a:p>
          <a:p>
            <a:pPr fontAlgn="base"/>
            <a:r>
              <a:rPr lang="ko-KR" altLang="en-US" sz="2600" dirty="0" err="1" smtClean="0"/>
              <a:t>반려견을</a:t>
            </a:r>
            <a:r>
              <a:rPr lang="ko-KR" altLang="en-US" sz="2600" dirty="0" smtClean="0"/>
              <a:t> </a:t>
            </a:r>
            <a:r>
              <a:rPr lang="ko-KR" altLang="en-US" sz="2600" dirty="0"/>
              <a:t>키우는 사람들에게 </a:t>
            </a:r>
            <a:endParaRPr lang="en-US" altLang="ko-KR" sz="2600" dirty="0" smtClean="0"/>
          </a:p>
          <a:p>
            <a:pPr fontAlgn="base"/>
            <a:r>
              <a:rPr lang="ko-KR" altLang="en-US" sz="2600" dirty="0" smtClean="0"/>
              <a:t>최소한의 안전장치를 </a:t>
            </a:r>
            <a:r>
              <a:rPr lang="ko-KR" altLang="en-US" sz="2600" dirty="0"/>
              <a:t>마련해줄 수 </a:t>
            </a:r>
            <a:r>
              <a:rPr lang="ko-KR" altLang="en-US" sz="2600" dirty="0" smtClean="0"/>
              <a:t>있다</a:t>
            </a:r>
            <a:r>
              <a:rPr lang="en-US" altLang="ko-KR" sz="2600" dirty="0" smtClean="0"/>
              <a:t>.</a:t>
            </a:r>
            <a:endParaRPr lang="ko-KR" altLang="en-US" sz="2600" dirty="0"/>
          </a:p>
          <a:p>
            <a:pPr algn="ctr"/>
            <a:endParaRPr lang="ko-KR" altLang="en-US" sz="3200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1B7C15-E593-42D6-86B2-4053580A139D}"/>
              </a:ext>
            </a:extLst>
          </p:cNvPr>
          <p:cNvSpPr txBox="1"/>
          <p:nvPr/>
        </p:nvSpPr>
        <p:spPr>
          <a:xfrm>
            <a:off x="2879949" y="2334886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rgbClr val="00B0F0"/>
                </a:solidFill>
              </a:rPr>
              <a:t>기대효과</a:t>
            </a:r>
            <a:endParaRPr lang="ko-KR" altLang="en-US" sz="3200" spc="-300" dirty="0">
              <a:solidFill>
                <a:srgbClr val="00B0F0"/>
              </a:solidFill>
            </a:endParaRPr>
          </a:p>
        </p:txBody>
      </p:sp>
      <p:pic>
        <p:nvPicPr>
          <p:cNvPr id="5124" name="Picture 4" descr="9개의 강아지 일러스트 아이디어 | 강아지, 귀여운 동물, 동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400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양쪽 대괄호 1">
            <a:extLst>
              <a:ext uri="{FF2B5EF4-FFF2-40B4-BE49-F238E27FC236}">
                <a16:creationId xmlns:a16="http://schemas.microsoft.com/office/drawing/2014/main" xmlns="" id="{800A33A1-991F-4F95-9726-983DC807FE91}"/>
              </a:ext>
            </a:extLst>
          </p:cNvPr>
          <p:cNvSpPr/>
          <p:nvPr/>
        </p:nvSpPr>
        <p:spPr>
          <a:xfrm>
            <a:off x="4369981" y="2413591"/>
            <a:ext cx="5837275" cy="1935125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50CA64-932C-48A0-A49F-C439A2012AFC}"/>
              </a:ext>
            </a:extLst>
          </p:cNvPr>
          <p:cNvSpPr txBox="1"/>
          <p:nvPr/>
        </p:nvSpPr>
        <p:spPr>
          <a:xfrm>
            <a:off x="5764802" y="2996432"/>
            <a:ext cx="3047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 smtClean="0"/>
              <a:t>감사합니다</a:t>
            </a:r>
            <a:r>
              <a:rPr lang="en-US" altLang="ko-KR" sz="4400" spc="-150" dirty="0" smtClean="0"/>
              <a:t>.</a:t>
            </a:r>
            <a:endParaRPr lang="ko-KR" altLang="en-US" sz="4400" spc="-150" dirty="0"/>
          </a:p>
        </p:txBody>
      </p:sp>
    </p:spTree>
    <p:extLst>
      <p:ext uri="{BB962C8B-B14F-4D97-AF65-F5344CB8AC3E}">
        <p14:creationId xmlns:p14="http://schemas.microsoft.com/office/powerpoint/2010/main" val="3218727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2C274AC-A7F1-434D-8B65-FC226691A153}"/>
              </a:ext>
            </a:extLst>
          </p:cNvPr>
          <p:cNvGrpSpPr/>
          <p:nvPr/>
        </p:nvGrpSpPr>
        <p:grpSpPr>
          <a:xfrm>
            <a:off x="933106" y="1746765"/>
            <a:ext cx="1879360" cy="584775"/>
            <a:chOff x="1152348" y="1863487"/>
            <a:chExt cx="187936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40CE47E-55AC-4E84-BE5D-798F3A039D94}"/>
                </a:ext>
              </a:extLst>
            </p:cNvPr>
            <p:cNvSpPr txBox="1"/>
            <p:nvPr/>
          </p:nvSpPr>
          <p:spPr>
            <a:xfrm>
              <a:off x="1152348" y="186348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/>
                <a:t>제작동기</a:t>
              </a:r>
              <a:endParaRPr lang="ko-KR" altLang="en-US" sz="2800" spc="-3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96BE8EC-E699-4257-94A7-EC70EB7827E6}"/>
              </a:ext>
            </a:extLst>
          </p:cNvPr>
          <p:cNvGrpSpPr/>
          <p:nvPr/>
        </p:nvGrpSpPr>
        <p:grpSpPr>
          <a:xfrm>
            <a:off x="933106" y="2522326"/>
            <a:ext cx="1940274" cy="584775"/>
            <a:chOff x="1152348" y="1863487"/>
            <a:chExt cx="194027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CB3EDE5-1E6A-432C-8487-05EB221B7AD9}"/>
                </a:ext>
              </a:extLst>
            </p:cNvPr>
            <p:cNvSpPr txBox="1"/>
            <p:nvPr/>
          </p:nvSpPr>
          <p:spPr>
            <a:xfrm>
              <a:off x="1152348" y="186348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/>
                <a:t>간트</a:t>
              </a:r>
              <a:r>
                <a:rPr lang="ko-KR" altLang="en-US" sz="2800" spc="-300" dirty="0" smtClean="0"/>
                <a:t> 차트</a:t>
              </a:r>
              <a:endParaRPr lang="ko-KR" altLang="en-US" sz="2800" spc="-3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C96342F4-C3BD-4B6C-A776-D333B5B788D0}"/>
              </a:ext>
            </a:extLst>
          </p:cNvPr>
          <p:cNvGrpSpPr/>
          <p:nvPr/>
        </p:nvGrpSpPr>
        <p:grpSpPr>
          <a:xfrm>
            <a:off x="933106" y="3348185"/>
            <a:ext cx="1924278" cy="584775"/>
            <a:chOff x="1168344" y="1857859"/>
            <a:chExt cx="1924278" cy="5847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2E8A70C-BDC5-4BDC-A295-87B306241E71}"/>
                </a:ext>
              </a:extLst>
            </p:cNvPr>
            <p:cNvSpPr txBox="1"/>
            <p:nvPr/>
          </p:nvSpPr>
          <p:spPr>
            <a:xfrm>
              <a:off x="1168344" y="185785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동작 원리</a:t>
              </a:r>
              <a:endParaRPr lang="ko-KR" altLang="en-US" sz="2800" spc="-3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0869F6F-4446-4062-AC7B-CF8940A3CE01}"/>
              </a:ext>
            </a:extLst>
          </p:cNvPr>
          <p:cNvGrpSpPr/>
          <p:nvPr/>
        </p:nvGrpSpPr>
        <p:grpSpPr>
          <a:xfrm>
            <a:off x="933106" y="4216078"/>
            <a:ext cx="1879360" cy="584775"/>
            <a:chOff x="1152348" y="1863487"/>
            <a:chExt cx="1879360" cy="5847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C273E6C-7B67-4B1D-9866-2A9D37E7690A}"/>
                </a:ext>
              </a:extLst>
            </p:cNvPr>
            <p:cNvSpPr txBox="1"/>
            <p:nvPr/>
          </p:nvSpPr>
          <p:spPr>
            <a:xfrm>
              <a:off x="1152348" y="1863487"/>
              <a:ext cx="414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/>
                <a:t>구현모습</a:t>
              </a:r>
              <a:endParaRPr lang="ko-KR" altLang="en-US" sz="2800" spc="-3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C0869F6F-4446-4062-AC7B-CF8940A3CE01}"/>
              </a:ext>
            </a:extLst>
          </p:cNvPr>
          <p:cNvGrpSpPr/>
          <p:nvPr/>
        </p:nvGrpSpPr>
        <p:grpSpPr>
          <a:xfrm>
            <a:off x="933106" y="4981822"/>
            <a:ext cx="1879360" cy="584775"/>
            <a:chOff x="1168344" y="1867097"/>
            <a:chExt cx="1879360" cy="5847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C273E6C-7B67-4B1D-9866-2A9D37E7690A}"/>
                </a:ext>
              </a:extLst>
            </p:cNvPr>
            <p:cNvSpPr txBox="1"/>
            <p:nvPr/>
          </p:nvSpPr>
          <p:spPr>
            <a:xfrm>
              <a:off x="1168344" y="186709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</a:rPr>
                <a:t>5</a:t>
              </a:r>
              <a:endParaRPr lang="ko-KR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C3697E1-CB99-45AC-AA1F-448C95570758}"/>
                </a:ext>
              </a:extLst>
            </p:cNvPr>
            <p:cNvSpPr txBox="1"/>
            <p:nvPr/>
          </p:nvSpPr>
          <p:spPr>
            <a:xfrm>
              <a:off x="1580636" y="1894265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기대효과</a:t>
              </a:r>
              <a:endParaRPr lang="en-US" altLang="ko-KR" sz="2800" spc="-300" dirty="0" smtClean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0869F6F-4446-4062-AC7B-CF8940A3CE01}"/>
              </a:ext>
            </a:extLst>
          </p:cNvPr>
          <p:cNvGrpSpPr/>
          <p:nvPr/>
        </p:nvGrpSpPr>
        <p:grpSpPr>
          <a:xfrm>
            <a:off x="933106" y="5833827"/>
            <a:ext cx="1199687" cy="584775"/>
            <a:chOff x="1168344" y="1867097"/>
            <a:chExt cx="1199687" cy="58477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C273E6C-7B67-4B1D-9866-2A9D37E7690A}"/>
                </a:ext>
              </a:extLst>
            </p:cNvPr>
            <p:cNvSpPr txBox="1"/>
            <p:nvPr/>
          </p:nvSpPr>
          <p:spPr>
            <a:xfrm>
              <a:off x="1168344" y="186709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</a:rPr>
                <a:t>6</a:t>
              </a:r>
              <a:endParaRPr lang="ko-KR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C3697E1-CB99-45AC-AA1F-448C95570758}"/>
                </a:ext>
              </a:extLst>
            </p:cNvPr>
            <p:cNvSpPr txBox="1"/>
            <p:nvPr/>
          </p:nvSpPr>
          <p:spPr>
            <a:xfrm>
              <a:off x="1580636" y="1894265"/>
              <a:ext cx="787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 smtClean="0"/>
                <a:t>QnA</a:t>
              </a:r>
              <a:endParaRPr lang="en-US" altLang="ko-KR" sz="2800" spc="-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제작 동기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제작 동기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52" y="1625035"/>
            <a:ext cx="3687724" cy="29037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84" y="1453442"/>
            <a:ext cx="4729516" cy="3246894"/>
          </a:xfrm>
          <a:prstGeom prst="rect">
            <a:avLst/>
          </a:prstGeom>
        </p:spPr>
      </p:pic>
      <p:sp>
        <p:nvSpPr>
          <p:cNvPr id="44" name="テキスト ボックス 17">
            <a:extLst>
              <a:ext uri="{FF2B5EF4-FFF2-40B4-BE49-F238E27FC236}">
                <a16:creationId xmlns:a16="http://schemas.microsoft.com/office/drawing/2014/main" xmlns="" id="{F45DBEC8-AC0A-4A5A-924C-27123CEE0045}"/>
              </a:ext>
            </a:extLst>
          </p:cNvPr>
          <p:cNvSpPr txBox="1"/>
          <p:nvPr/>
        </p:nvSpPr>
        <p:spPr>
          <a:xfrm>
            <a:off x="3540356" y="5480797"/>
            <a:ext cx="427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천만 애견인 시대 하지만 생각보다 많은 </a:t>
            </a:r>
            <a:r>
              <a:rPr lang="ko-KR" altLang="en-US" dirty="0" err="1" smtClean="0">
                <a:latin typeface="+mn-ea"/>
              </a:rPr>
              <a:t>유기견이</a:t>
            </a:r>
            <a:r>
              <a:rPr lang="ko-KR" altLang="en-US" dirty="0" smtClean="0">
                <a:latin typeface="+mn-ea"/>
              </a:rPr>
              <a:t> 생기고있다</a:t>
            </a:r>
            <a:r>
              <a:rPr lang="en-US" altLang="ko-KR" dirty="0" smtClean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66DD90BD-346A-444F-BDDC-CC7A42F274DD}"/>
              </a:ext>
            </a:extLst>
          </p:cNvPr>
          <p:cNvCxnSpPr/>
          <p:nvPr/>
        </p:nvCxnSpPr>
        <p:spPr>
          <a:xfrm>
            <a:off x="2834577" y="5201922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제작 동기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17">
            <a:extLst>
              <a:ext uri="{FF2B5EF4-FFF2-40B4-BE49-F238E27FC236}">
                <a16:creationId xmlns:a16="http://schemas.microsoft.com/office/drawing/2014/main" xmlns="" id="{F45DBEC8-AC0A-4A5A-924C-27123CEE0045}"/>
              </a:ext>
            </a:extLst>
          </p:cNvPr>
          <p:cNvSpPr txBox="1"/>
          <p:nvPr/>
        </p:nvSpPr>
        <p:spPr>
          <a:xfrm>
            <a:off x="3896381" y="5480797"/>
            <a:ext cx="427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dirty="0"/>
              <a:t>웹에 미리 등록해놓은 정보를 활용해 </a:t>
            </a:r>
          </a:p>
          <a:p>
            <a:pPr algn="ctr" fontAlgn="base" latinLnBrk="0"/>
            <a:r>
              <a:rPr lang="ko-KR" altLang="en-US" dirty="0" err="1"/>
              <a:t>유기견을</a:t>
            </a:r>
            <a:r>
              <a:rPr lang="ko-KR" altLang="en-US" dirty="0"/>
              <a:t> 쉽게 찾을 수 있도록 도와주는 </a:t>
            </a:r>
            <a:r>
              <a:rPr lang="ko-KR" altLang="en-US" dirty="0" smtClean="0"/>
              <a:t>웹이 없을까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1" y="1178177"/>
            <a:ext cx="4276178" cy="349585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66DD90BD-346A-444F-BDDC-CC7A42F274DD}"/>
              </a:ext>
            </a:extLst>
          </p:cNvPr>
          <p:cNvCxnSpPr/>
          <p:nvPr/>
        </p:nvCxnSpPr>
        <p:spPr>
          <a:xfrm>
            <a:off x="3252131" y="5076576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간트</a:t>
            </a:r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차트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간트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차트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031"/>
            <a:ext cx="12192000" cy="43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9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동작 원리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동작 원리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20AFA594-5C2A-416B-B780-685159AF848B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A0513A8-BD55-431F-BEC9-C5981108C769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5BCF02B-5B0B-4605-AF8A-CBD12CFD7BA7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A187082-454E-464D-AD43-860D3188EF5B}"/>
              </a:ext>
            </a:extLst>
          </p:cNvPr>
          <p:cNvSpPr txBox="1"/>
          <p:nvPr/>
        </p:nvSpPr>
        <p:spPr>
          <a:xfrm>
            <a:off x="563821" y="5673171"/>
            <a:ext cx="373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센서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반려견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목줄에 부착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7E3C979-975D-489C-844E-3343CD874BEC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42CB58B-E19C-4E80-A445-F30C0C6D4BED}"/>
              </a:ext>
            </a:extLst>
          </p:cNvPr>
          <p:cNvSpPr txBox="1"/>
          <p:nvPr/>
        </p:nvSpPr>
        <p:spPr>
          <a:xfrm>
            <a:off x="4669967" y="5534671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dirty="0" smtClean="0"/>
              <a:t>후 </a:t>
            </a:r>
            <a:r>
              <a:rPr lang="ko-KR" altLang="en-US" dirty="0" err="1" smtClean="0"/>
              <a:t>반려견이</a:t>
            </a:r>
            <a:r>
              <a:rPr lang="ko-KR" altLang="en-US" dirty="0" smtClean="0"/>
              <a:t> 사라져 </a:t>
            </a:r>
            <a:endParaRPr lang="en-US" altLang="ko-KR" dirty="0" smtClean="0"/>
          </a:p>
          <a:p>
            <a:pPr algn="ctr" fontAlgn="base" latinLnBrk="0"/>
            <a:r>
              <a:rPr lang="ko-KR" altLang="en-US" dirty="0" smtClean="0"/>
              <a:t>길 잃은 </a:t>
            </a:r>
            <a:r>
              <a:rPr lang="ko-KR" altLang="en-US" dirty="0" err="1" smtClean="0"/>
              <a:t>반려견이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 fontAlgn="base" latinLnBrk="0"/>
            <a:r>
              <a:rPr lang="ko-KR" altLang="en-US" dirty="0" smtClean="0"/>
              <a:t>가로등을 지나가게 된다면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74FB45FF-1B75-4028-9AD4-DBD420D0246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6ABF458-53AB-4CF6-92C2-37EBD33D16DE}"/>
              </a:ext>
            </a:extLst>
          </p:cNvPr>
          <p:cNvSpPr txBox="1"/>
          <p:nvPr/>
        </p:nvSpPr>
        <p:spPr>
          <a:xfrm>
            <a:off x="8139553" y="5396171"/>
            <a:ext cx="3377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dirty="0" smtClean="0"/>
              <a:t>가로등에 부착되어 있는 </a:t>
            </a:r>
            <a:endParaRPr lang="en-US" altLang="ko-KR" dirty="0" smtClean="0"/>
          </a:p>
          <a:p>
            <a:pPr algn="ctr" fontAlgn="base" latinLnBrk="0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블루투스를</a:t>
            </a:r>
            <a:r>
              <a:rPr lang="ko-KR" altLang="en-US" dirty="0" smtClean="0"/>
              <a:t> </a:t>
            </a:r>
            <a:r>
              <a:rPr lang="ko-KR" altLang="en-US" dirty="0"/>
              <a:t>통해 </a:t>
            </a:r>
            <a:endParaRPr lang="en-US" altLang="ko-KR" dirty="0" smtClean="0"/>
          </a:p>
          <a:p>
            <a:pPr algn="ctr" fontAlgn="base" latinLnBrk="0"/>
            <a:r>
              <a:rPr lang="ko-KR" altLang="en-US" dirty="0" smtClean="0"/>
              <a:t>정보를 </a:t>
            </a:r>
            <a:r>
              <a:rPr lang="ko-KR" altLang="en-US" dirty="0"/>
              <a:t>받아 </a:t>
            </a:r>
            <a:endParaRPr lang="en-US" altLang="ko-KR" dirty="0" smtClean="0"/>
          </a:p>
          <a:p>
            <a:pPr algn="ctr" fontAlgn="base" latinLnBrk="0"/>
            <a:r>
              <a:rPr lang="ko-KR" altLang="en-US" dirty="0" smtClean="0"/>
              <a:t>위치정보를 </a:t>
            </a:r>
            <a:r>
              <a:rPr lang="ko-KR" altLang="en-US" dirty="0"/>
              <a:t>확인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984D08F0-0D9E-4AD3-A34B-B1FA622685EB}"/>
              </a:ext>
            </a:extLst>
          </p:cNvPr>
          <p:cNvCxnSpPr/>
          <p:nvPr/>
        </p:nvCxnSpPr>
        <p:spPr>
          <a:xfrm>
            <a:off x="9549077" y="539617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2439581"/>
            <a:ext cx="1592580" cy="1729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45" y="3143623"/>
            <a:ext cx="1198666" cy="1301900"/>
          </a:xfrm>
          <a:prstGeom prst="rect">
            <a:avLst/>
          </a:prstGeom>
        </p:spPr>
      </p:pic>
      <p:pic>
        <p:nvPicPr>
          <p:cNvPr id="2052" name="Picture 4" descr="30,704 가로등일러스트, 벡터, 상업적 이미지사이트 - 123R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881" y="3048979"/>
            <a:ext cx="1491187" cy="149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005"/>
          <p:cNvGrpSpPr/>
          <p:nvPr/>
        </p:nvGrpSpPr>
        <p:grpSpPr>
          <a:xfrm>
            <a:off x="9345865" y="2008906"/>
            <a:ext cx="965221" cy="965221"/>
            <a:chOff x="1430606" y="5243886"/>
            <a:chExt cx="1805667" cy="1805667"/>
          </a:xfrm>
        </p:grpSpPr>
        <p:pic>
          <p:nvPicPr>
            <p:cNvPr id="24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0606" y="5243886"/>
              <a:ext cx="1805667" cy="1805667"/>
            </a:xfrm>
            <a:prstGeom prst="rect">
              <a:avLst/>
            </a:prstGeom>
          </p:spPr>
        </p:pic>
      </p:grpSp>
      <p:grpSp>
        <p:nvGrpSpPr>
          <p:cNvPr id="25" name="그룹 1005"/>
          <p:cNvGrpSpPr/>
          <p:nvPr/>
        </p:nvGrpSpPr>
        <p:grpSpPr>
          <a:xfrm>
            <a:off x="5647767" y="2008906"/>
            <a:ext cx="965221" cy="965221"/>
            <a:chOff x="1430606" y="5243886"/>
            <a:chExt cx="1805667" cy="1805667"/>
          </a:xfrm>
        </p:grpSpPr>
        <p:pic>
          <p:nvPicPr>
            <p:cNvPr id="26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0606" y="5243886"/>
              <a:ext cx="1805667" cy="1805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215</Words>
  <Application>Microsoft Office PowerPoint</Application>
  <PresentationFormat>사용자 지정</PresentationFormat>
  <Paragraphs>68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User</cp:lastModifiedBy>
  <cp:revision>49</cp:revision>
  <dcterms:created xsi:type="dcterms:W3CDTF">2020-05-25T00:38:46Z</dcterms:created>
  <dcterms:modified xsi:type="dcterms:W3CDTF">2022-05-30T07:22:16Z</dcterms:modified>
</cp:coreProperties>
</file>