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5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6545-2464-48E9-9E4B-9F6326BF61AF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126C2-C2D9-42F2-8E47-473EFC37C0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891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import </a:t>
            </a:r>
            <a:r>
              <a:rPr lang="sk-SK" dirty="0" err="1"/>
              <a:t>tkinter</a:t>
            </a:r>
            <a:r>
              <a:rPr lang="sk-SK" dirty="0"/>
              <a:t> as </a:t>
            </a:r>
            <a:r>
              <a:rPr lang="sk-SK" dirty="0" err="1"/>
              <a:t>tk</a:t>
            </a:r>
            <a:endParaRPr lang="sk-SK" dirty="0"/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tkinter</a:t>
            </a:r>
            <a:r>
              <a:rPr lang="sk-SK" dirty="0"/>
              <a:t> import </a:t>
            </a:r>
            <a:r>
              <a:rPr lang="sk-SK" dirty="0" err="1"/>
              <a:t>ttk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root</a:t>
            </a:r>
            <a:r>
              <a:rPr lang="sk-SK" dirty="0"/>
              <a:t> = </a:t>
            </a:r>
            <a:r>
              <a:rPr lang="sk-SK" dirty="0" err="1"/>
              <a:t>tk.Tk</a:t>
            </a:r>
            <a:r>
              <a:rPr lang="sk-SK" dirty="0"/>
              <a:t>()</a:t>
            </a:r>
          </a:p>
          <a:p>
            <a:r>
              <a:rPr lang="sk-SK" dirty="0" err="1"/>
              <a:t>root.geometry</a:t>
            </a:r>
            <a:r>
              <a:rPr lang="sk-SK" dirty="0"/>
              <a:t>('300x300')</a:t>
            </a:r>
          </a:p>
          <a:p>
            <a:r>
              <a:rPr lang="sk-SK" dirty="0" err="1"/>
              <a:t>root.title</a:t>
            </a:r>
            <a:r>
              <a:rPr lang="sk-SK" dirty="0"/>
              <a:t>('</a:t>
            </a:r>
            <a:r>
              <a:rPr lang="sk-SK" dirty="0" err="1"/>
              <a:t>Nazov</a:t>
            </a:r>
            <a:r>
              <a:rPr lang="sk-SK" dirty="0"/>
              <a:t>')</a:t>
            </a:r>
          </a:p>
          <a:p>
            <a:endParaRPr lang="sk-SK" dirty="0"/>
          </a:p>
          <a:p>
            <a:r>
              <a:rPr lang="sk-SK" dirty="0" err="1"/>
              <a:t>def</a:t>
            </a:r>
            <a:r>
              <a:rPr lang="sk-SK" dirty="0"/>
              <a:t> </a:t>
            </a:r>
            <a:r>
              <a:rPr lang="sk-SK" dirty="0" err="1"/>
              <a:t>stlaceny</a:t>
            </a:r>
            <a:r>
              <a:rPr lang="sk-SK" dirty="0"/>
              <a:t>():</a:t>
            </a:r>
          </a:p>
          <a:p>
            <a:r>
              <a:rPr lang="sk-SK" dirty="0"/>
              <a:t>    text = </a:t>
            </a:r>
            <a:r>
              <a:rPr lang="sk-SK" dirty="0" err="1"/>
              <a:t>tk.Label</a:t>
            </a:r>
            <a:r>
              <a:rPr lang="sk-SK" dirty="0"/>
              <a:t>(text='Gratulujem, stlačil si ma')</a:t>
            </a:r>
          </a:p>
          <a:p>
            <a:r>
              <a:rPr lang="sk-SK" dirty="0"/>
              <a:t>    </a:t>
            </a:r>
            <a:r>
              <a:rPr lang="sk-SK" dirty="0" err="1"/>
              <a:t>text.place</a:t>
            </a:r>
            <a:r>
              <a:rPr lang="sk-SK" dirty="0"/>
              <a:t>(x=80,y=90)</a:t>
            </a:r>
          </a:p>
          <a:p>
            <a:endParaRPr lang="sk-SK" dirty="0"/>
          </a:p>
          <a:p>
            <a:r>
              <a:rPr lang="sk-SK" dirty="0"/>
              <a:t>button1 = </a:t>
            </a:r>
            <a:r>
              <a:rPr lang="sk-SK" dirty="0" err="1"/>
              <a:t>ttk.Button</a:t>
            </a:r>
            <a:r>
              <a:rPr lang="sk-SK" dirty="0"/>
              <a:t>(text='</a:t>
            </a:r>
            <a:r>
              <a:rPr lang="sk-SK" dirty="0" err="1"/>
              <a:t>Stlac</a:t>
            </a:r>
            <a:r>
              <a:rPr lang="sk-SK" dirty="0"/>
              <a:t> ma',</a:t>
            </a:r>
            <a:r>
              <a:rPr lang="sk-SK" dirty="0" err="1"/>
              <a:t>command</a:t>
            </a:r>
            <a:r>
              <a:rPr lang="sk-SK" dirty="0"/>
              <a:t>=</a:t>
            </a:r>
            <a:r>
              <a:rPr lang="sk-SK" dirty="0" err="1"/>
              <a:t>stlaceny</a:t>
            </a:r>
            <a:r>
              <a:rPr lang="sk-SK" dirty="0"/>
              <a:t>)</a:t>
            </a:r>
          </a:p>
          <a:p>
            <a:r>
              <a:rPr lang="sk-SK" dirty="0"/>
              <a:t>button1.place(x=110,y=150)</a:t>
            </a:r>
          </a:p>
          <a:p>
            <a:endParaRPr lang="sk-SK" dirty="0"/>
          </a:p>
          <a:p>
            <a:r>
              <a:rPr lang="sk-SK" dirty="0" err="1"/>
              <a:t>root.mainloop</a:t>
            </a:r>
            <a:r>
              <a:rPr lang="sk-SK" dirty="0"/>
              <a:t>()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126C2-C2D9-42F2-8E47-473EFC37C033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68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D003F-9E05-4F02-0D27-ECFB7E44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1C7360-7A65-1D20-7EDD-894F35A9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EA703CD-F074-BFCF-8361-403B4ED0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1D5090-3674-7CF5-9C65-7C4DA4A1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DD2224-CDAC-4F58-C3CB-B897245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28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33B55-BDC4-182F-082A-429F9F04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7C3E946-890C-790E-75C1-D339CA0F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60FAA46-4333-356E-84D0-0790092B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5B6C25D-65D8-189E-CABA-9A11644F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0D422A8-5021-4F95-F5DA-48F0F44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845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5AB6EBB-94D9-7952-A4A8-A129E870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E696C00-816C-A984-7BDD-E6364110E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9EFE8E-5E5B-AFB4-F610-C87BD945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B94D9A-6B07-6272-C007-2478582F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50D864B-D430-7CF8-D465-D9293990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64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F1FCD-F984-E8D4-3C55-547A31BA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F5BF83-8604-78ED-211F-7AA01FBA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AAD95F-E776-6D2C-2A04-BDA19244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DFBB5E6-158E-7939-8CD8-FA9F0E69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E3F06CC-CCE2-D68A-E479-27A3CBF6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17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54B5B2-42A8-FE8C-6168-5C5C9F52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65AB3F7-38A5-218C-6C9D-99F03771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0A33FE-2893-A3EF-235D-4B792DE6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484CEC-3FB5-029D-E7B0-748A692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B3231F-0F63-8CDA-7652-E0129FED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52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75D37D-412C-1594-C01A-890906C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14ED60-8F79-1983-1AD0-30917FDD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8F73A3D-E05A-8A74-DE38-2A8E1888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CF13553-9C9C-D014-20B3-45AD28E2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AD4B06B-2C7B-1C4A-28CB-9BAFBC83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996B725-377C-19BC-7B88-02596916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24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C2AB1-4DE0-6DFF-3F24-6BA9BE32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2FA9B0-F02E-4D12-F347-2F6CA3AC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B1AB135-1E69-77D6-C01E-C450940D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DDCD590-A552-0862-414E-BA7C51384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A7575F4-181F-9E49-8033-C105772ED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07FFFF6-E2A0-F103-87AD-D7BFF94E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7AE2727-64F0-CFD4-1BE8-AA0DB940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E68AB2F-8D50-2717-74A3-0DB477B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52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D17DA-C56E-7AB0-1579-00AA9177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8966AEE-8302-86BE-5ECF-AFCA1606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502EE6A-1F4C-8FFB-C8C5-7DF9E05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674D67E-C76B-64A8-581B-2C4A9AB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002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B231805-EE01-28ED-FA51-FA77DF3C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902FD4C-D128-59BE-B916-504CFC05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00DBFE7-EC57-6E3C-2511-179380AE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179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89956-EE73-37AF-4EA1-A847A261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699CC5-DEFD-D20A-E5E1-CFAAB1C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9701746-BF24-3C5B-2D84-2E71B9FE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4FB6A7F-B7AC-6916-78DF-2B68CFA0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7456EAD-1581-C64C-500C-F03D63CC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6BEA6A0-2594-BD8C-61FE-40EC9B18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34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821527-79B3-205F-BADE-3BCD98C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0AFF28F-6C55-91B1-4282-E0D37BB12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C572666-7279-F083-2281-7B859EBB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F3806E8-B273-485D-6E78-AA39B8D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D58296-9DB0-588C-A7B7-8DE1CC66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C2371E9-3061-6123-B479-0FD9493C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9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3D6C429-A80C-9F17-7FD8-7EE7D199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4EAD50-AD32-3717-A2D0-624A7948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A2D2C5-BC35-645C-E12F-8678067E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9D1D-BC01-4341-BC4C-826801D2CB1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067962-A6B2-FDDC-D38B-9D06E6EB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C026DA-0980-D922-B68B-AFE19660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0E96-44F8-45FA-BE02-CE1AF7695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88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gui_programming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DBF1E-BD3A-025B-4326-686D0A78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Povinná jazda: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EF2212-4C08-1A6D-5114-7DCC2C3D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import </a:t>
            </a:r>
            <a:r>
              <a:rPr lang="sk-SK" dirty="0" err="1"/>
              <a:t>tkinter</a:t>
            </a:r>
            <a:r>
              <a:rPr lang="sk-SK" dirty="0"/>
              <a:t> (as </a:t>
            </a:r>
            <a:r>
              <a:rPr lang="sk-SK" dirty="0" err="1"/>
              <a:t>tk</a:t>
            </a:r>
            <a:r>
              <a:rPr lang="sk-SK" dirty="0"/>
              <a:t>)</a:t>
            </a:r>
          </a:p>
          <a:p>
            <a:r>
              <a:rPr lang="sk-SK" dirty="0"/>
              <a:t>(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tkinter</a:t>
            </a:r>
            <a:r>
              <a:rPr lang="sk-SK" dirty="0"/>
              <a:t> import </a:t>
            </a:r>
            <a:r>
              <a:rPr lang="sk-SK" dirty="0" err="1"/>
              <a:t>ttk</a:t>
            </a:r>
            <a:r>
              <a:rPr lang="sk-SK" dirty="0"/>
              <a:t>) – pre krajšie </a:t>
            </a:r>
            <a:r>
              <a:rPr lang="sk-SK" dirty="0" err="1"/>
              <a:t>widgety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root</a:t>
            </a:r>
            <a:r>
              <a:rPr lang="sk-SK" dirty="0"/>
              <a:t> = </a:t>
            </a:r>
            <a:r>
              <a:rPr lang="sk-SK" dirty="0" err="1"/>
              <a:t>tk.Tk</a:t>
            </a:r>
            <a:r>
              <a:rPr lang="sk-SK" dirty="0"/>
              <a:t>()</a:t>
            </a:r>
          </a:p>
          <a:p>
            <a:r>
              <a:rPr lang="sk-SK" dirty="0" err="1"/>
              <a:t>root.geometry</a:t>
            </a:r>
            <a:r>
              <a:rPr lang="sk-SK" dirty="0"/>
              <a:t>('</a:t>
            </a:r>
            <a:r>
              <a:rPr lang="sk-SK" dirty="0" err="1"/>
              <a:t>XxY</a:t>
            </a:r>
            <a:r>
              <a:rPr lang="sk-SK" dirty="0"/>
              <a:t>‘)</a:t>
            </a:r>
          </a:p>
          <a:p>
            <a:r>
              <a:rPr lang="sk-SK" dirty="0"/>
              <a:t>(</a:t>
            </a:r>
            <a:r>
              <a:rPr lang="sk-SK" dirty="0" err="1"/>
              <a:t>root.resizable</a:t>
            </a:r>
            <a:r>
              <a:rPr lang="sk-SK" dirty="0"/>
              <a:t>(</a:t>
            </a:r>
            <a:r>
              <a:rPr lang="sk-SK" dirty="0" err="1"/>
              <a:t>False</a:t>
            </a:r>
            <a:r>
              <a:rPr lang="sk-SK" dirty="0"/>
              <a:t>, </a:t>
            </a:r>
            <a:r>
              <a:rPr lang="sk-SK" dirty="0" err="1"/>
              <a:t>False</a:t>
            </a:r>
            <a:r>
              <a:rPr lang="sk-SK" dirty="0"/>
              <a:t>)) – ak chceme aby užívateľ nemohol meniť 					veľkosť okna</a:t>
            </a:r>
          </a:p>
          <a:p>
            <a:r>
              <a:rPr lang="sk-SK" dirty="0"/>
              <a:t>jadro tvojho kódu</a:t>
            </a:r>
          </a:p>
          <a:p>
            <a:endParaRPr lang="sk-SK" dirty="0"/>
          </a:p>
          <a:p>
            <a:r>
              <a:rPr lang="sk-SK" dirty="0" err="1"/>
              <a:t>root.mainloop</a:t>
            </a:r>
            <a:r>
              <a:rPr lang="sk-SK" dirty="0"/>
              <a:t>()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06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81044-8D1D-9B74-CD30-712113D0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widgety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087580-945B-00A2-3366-62081C1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45" y="1937984"/>
            <a:ext cx="6014156" cy="4351338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textik</a:t>
            </a:r>
            <a:r>
              <a:rPr lang="sk-SK" dirty="0"/>
              <a:t> = </a:t>
            </a:r>
            <a:r>
              <a:rPr lang="sk-SK" dirty="0" err="1"/>
              <a:t>ttk.Label</a:t>
            </a:r>
            <a:r>
              <a:rPr lang="sk-SK" dirty="0"/>
              <a:t>(text = '</a:t>
            </a:r>
            <a:r>
              <a:rPr lang="sk-SK" dirty="0" err="1"/>
              <a:t>string</a:t>
            </a:r>
            <a:r>
              <a:rPr lang="sk-SK" dirty="0"/>
              <a:t>‘,</a:t>
            </a:r>
            <a:br>
              <a:rPr lang="sk-SK" dirty="0"/>
            </a:br>
            <a:r>
              <a:rPr lang="sk-SK" dirty="0"/>
              <a:t>	                   </a:t>
            </a:r>
            <a:r>
              <a:rPr lang="sk-SK" dirty="0" err="1"/>
              <a:t>fg</a:t>
            </a:r>
            <a:r>
              <a:rPr lang="sk-SK" dirty="0"/>
              <a:t> = '</a:t>
            </a:r>
            <a:r>
              <a:rPr lang="sk-SK" dirty="0" err="1"/>
              <a:t>farbatextu</a:t>
            </a:r>
            <a:r>
              <a:rPr lang="sk-SK" dirty="0"/>
              <a:t>‘</a:t>
            </a:r>
            <a:br>
              <a:rPr lang="sk-SK" dirty="0"/>
            </a:br>
            <a:r>
              <a:rPr lang="sk-SK" dirty="0"/>
              <a:t>	                   </a:t>
            </a:r>
            <a:r>
              <a:rPr lang="sk-SK" dirty="0" err="1"/>
              <a:t>bg</a:t>
            </a:r>
            <a:r>
              <a:rPr lang="sk-SK" dirty="0"/>
              <a:t> = '</a:t>
            </a:r>
            <a:r>
              <a:rPr lang="sk-SK" dirty="0" err="1"/>
              <a:t>farbapozadia</a:t>
            </a:r>
            <a:r>
              <a:rPr lang="sk-SK" dirty="0"/>
              <a:t>')</a:t>
            </a:r>
          </a:p>
          <a:p>
            <a:endParaRPr lang="sk-SK" dirty="0"/>
          </a:p>
          <a:p>
            <a:r>
              <a:rPr lang="sk-SK" dirty="0" err="1"/>
              <a:t>tlacidlo</a:t>
            </a:r>
            <a:r>
              <a:rPr lang="sk-SK" dirty="0"/>
              <a:t> = </a:t>
            </a:r>
            <a:r>
              <a:rPr lang="sk-SK" dirty="0" err="1"/>
              <a:t>ttk.Button</a:t>
            </a:r>
            <a:r>
              <a:rPr lang="sk-SK" dirty="0"/>
              <a:t>(text = '</a:t>
            </a:r>
            <a:r>
              <a:rPr lang="sk-SK" dirty="0" err="1"/>
              <a:t>string</a:t>
            </a:r>
            <a:r>
              <a:rPr lang="sk-SK" dirty="0"/>
              <a:t>‘,</a:t>
            </a:r>
            <a:br>
              <a:rPr lang="sk-SK" dirty="0"/>
            </a:br>
            <a:r>
              <a:rPr lang="sk-SK" dirty="0"/>
              <a:t>		         </a:t>
            </a:r>
            <a:r>
              <a:rPr lang="sk-SK" dirty="0" err="1"/>
              <a:t>command</a:t>
            </a:r>
            <a:r>
              <a:rPr lang="sk-SK" dirty="0"/>
              <a:t> = 'funkcia',</a:t>
            </a:r>
            <a:br>
              <a:rPr lang="sk-SK" dirty="0"/>
            </a:br>
            <a:r>
              <a:rPr lang="sk-SK" dirty="0"/>
              <a:t>		         </a:t>
            </a:r>
            <a:r>
              <a:rPr lang="sk-SK" dirty="0" err="1"/>
              <a:t>fg</a:t>
            </a:r>
            <a:r>
              <a:rPr lang="sk-SK" dirty="0"/>
              <a:t> = '</a:t>
            </a:r>
            <a:r>
              <a:rPr lang="sk-SK" dirty="0" err="1"/>
              <a:t>farbatextu</a:t>
            </a:r>
            <a:r>
              <a:rPr lang="sk-SK" dirty="0"/>
              <a:t>‘</a:t>
            </a:r>
            <a:br>
              <a:rPr lang="sk-SK" dirty="0"/>
            </a:br>
            <a:r>
              <a:rPr lang="sk-SK" dirty="0"/>
              <a:t>		         </a:t>
            </a:r>
            <a:r>
              <a:rPr lang="sk-SK" dirty="0" err="1"/>
              <a:t>bg</a:t>
            </a:r>
            <a:r>
              <a:rPr lang="sk-SK" dirty="0"/>
              <a:t> = '</a:t>
            </a:r>
            <a:r>
              <a:rPr lang="sk-SK" dirty="0" err="1"/>
              <a:t>farbapozadia</a:t>
            </a:r>
            <a:r>
              <a:rPr lang="sk-SK" dirty="0"/>
              <a:t>‘)</a:t>
            </a:r>
          </a:p>
          <a:p>
            <a:endParaRPr lang="sk-SK" dirty="0"/>
          </a:p>
          <a:p>
            <a:r>
              <a:rPr lang="sk-SK" dirty="0" err="1"/>
              <a:t>slider</a:t>
            </a:r>
            <a:r>
              <a:rPr lang="sk-SK" dirty="0"/>
              <a:t> = </a:t>
            </a:r>
            <a:r>
              <a:rPr lang="sk-SK" dirty="0" err="1"/>
              <a:t>ttk.Scale</a:t>
            </a:r>
            <a:r>
              <a:rPr lang="sk-SK" dirty="0"/>
              <a:t>(</a:t>
            </a:r>
            <a:r>
              <a:rPr lang="en-US" dirty="0"/>
              <a:t>from_</a:t>
            </a:r>
            <a:r>
              <a:rPr lang="sk-SK" dirty="0"/>
              <a:t> </a:t>
            </a:r>
            <a:r>
              <a:rPr lang="en-US" dirty="0"/>
              <a:t>=</a:t>
            </a:r>
            <a:r>
              <a:rPr lang="sk-SK" dirty="0"/>
              <a:t> ‚</a:t>
            </a:r>
            <a:r>
              <a:rPr lang="sk-SK" dirty="0" err="1"/>
              <a:t>spodnahodnota</a:t>
            </a:r>
            <a:r>
              <a:rPr lang="en-US" dirty="0"/>
              <a:t>,</a:t>
            </a:r>
            <a:br>
              <a:rPr lang="sk-SK" dirty="0"/>
            </a:br>
            <a:r>
              <a:rPr lang="sk-SK" dirty="0"/>
              <a:t>		   </a:t>
            </a:r>
            <a:r>
              <a:rPr lang="en-US" dirty="0"/>
              <a:t>to</a:t>
            </a:r>
            <a:r>
              <a:rPr lang="sk-SK" dirty="0"/>
              <a:t> </a:t>
            </a:r>
            <a:r>
              <a:rPr lang="en-US" dirty="0"/>
              <a:t>=</a:t>
            </a:r>
            <a:r>
              <a:rPr lang="sk-SK" dirty="0"/>
              <a:t> '</a:t>
            </a:r>
            <a:r>
              <a:rPr lang="sk-SK" dirty="0" err="1"/>
              <a:t>vrchnahodnota</a:t>
            </a:r>
            <a:r>
              <a:rPr lang="sk-SK" dirty="0"/>
              <a:t>‘</a:t>
            </a:r>
            <a:r>
              <a:rPr lang="en-US" dirty="0"/>
              <a:t>,</a:t>
            </a:r>
            <a:br>
              <a:rPr lang="sk-SK" dirty="0"/>
            </a:br>
            <a:r>
              <a:rPr lang="en-US" dirty="0"/>
              <a:t> </a:t>
            </a:r>
            <a:r>
              <a:rPr lang="sk-SK" dirty="0"/>
              <a:t>		   </a:t>
            </a:r>
            <a:r>
              <a:rPr lang="en-US" dirty="0"/>
              <a:t>orient</a:t>
            </a:r>
            <a:r>
              <a:rPr lang="sk-SK" dirty="0"/>
              <a:t> </a:t>
            </a:r>
            <a:r>
              <a:rPr lang="en-US" dirty="0"/>
              <a:t>=</a:t>
            </a:r>
            <a:r>
              <a:rPr lang="sk-SK" dirty="0"/>
              <a:t> </a:t>
            </a:r>
            <a:r>
              <a:rPr lang="en-US" dirty="0"/>
              <a:t>'horizontal</a:t>
            </a:r>
            <a:r>
              <a:rPr lang="sk-SK" dirty="0"/>
              <a:t>/</a:t>
            </a:r>
            <a:r>
              <a:rPr lang="sk-SK" dirty="0" err="1"/>
              <a:t>vertical</a:t>
            </a:r>
            <a:r>
              <a:rPr lang="en-US" dirty="0"/>
              <a:t>‘,</a:t>
            </a:r>
            <a:r>
              <a:rPr lang="sk-SK" dirty="0"/>
              <a:t>		        	   </a:t>
            </a:r>
            <a:r>
              <a:rPr lang="en-US" dirty="0"/>
              <a:t>variable</a:t>
            </a:r>
            <a:r>
              <a:rPr lang="sk-SK" dirty="0"/>
              <a:t> </a:t>
            </a:r>
            <a:r>
              <a:rPr lang="en-US" dirty="0"/>
              <a:t>=</a:t>
            </a:r>
            <a:r>
              <a:rPr lang="sk-SK" dirty="0"/>
              <a:t> '</a:t>
            </a:r>
            <a:r>
              <a:rPr lang="sk-SK" dirty="0" err="1"/>
              <a:t>nazov</a:t>
            </a:r>
            <a:r>
              <a:rPr lang="sk-SK" dirty="0"/>
              <a:t>‘, 				   </a:t>
            </a:r>
            <a:r>
              <a:rPr lang="en-US" dirty="0"/>
              <a:t>command</a:t>
            </a:r>
            <a:r>
              <a:rPr lang="sk-SK" dirty="0"/>
              <a:t> </a:t>
            </a:r>
            <a:r>
              <a:rPr lang="en-US" dirty="0"/>
              <a:t>=</a:t>
            </a:r>
            <a:r>
              <a:rPr lang="sk-SK" dirty="0"/>
              <a:t> 'funkcia‘)</a:t>
            </a:r>
          </a:p>
          <a:p>
            <a:endParaRPr lang="sk-SK" dirty="0"/>
          </a:p>
          <a:p>
            <a:r>
              <a:rPr lang="sk-SK" dirty="0"/>
              <a:t>vstup = </a:t>
            </a:r>
            <a:r>
              <a:rPr lang="sk-SK" dirty="0" err="1"/>
              <a:t>ttk.Entry</a:t>
            </a:r>
            <a:r>
              <a:rPr lang="sk-SK" dirty="0"/>
              <a:t>(</a:t>
            </a:r>
            <a:r>
              <a:rPr lang="sk-SK" dirty="0" err="1"/>
              <a:t>textvariable</a:t>
            </a:r>
            <a:r>
              <a:rPr lang="sk-SK" dirty="0"/>
              <a:t> = '</a:t>
            </a:r>
            <a:r>
              <a:rPr lang="sk-SK" dirty="0" err="1"/>
              <a:t>nazov</a:t>
            </a:r>
            <a:r>
              <a:rPr lang="sk-SK" dirty="0"/>
              <a:t>')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CDD0A795-B1D4-FACA-43D5-638A2F5D5642}"/>
              </a:ext>
            </a:extLst>
          </p:cNvPr>
          <p:cNvSpPr txBox="1">
            <a:spLocks/>
          </p:cNvSpPr>
          <p:nvPr/>
        </p:nvSpPr>
        <p:spPr>
          <a:xfrm>
            <a:off x="4577643" y="509588"/>
            <a:ext cx="8336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/>
              <a:t>okienko = </a:t>
            </a:r>
            <a:r>
              <a:rPr lang="sk-SK" sz="2000" dirty="0" err="1"/>
              <a:t>ttk.Checkbutton</a:t>
            </a:r>
            <a:r>
              <a:rPr lang="sk-SK" sz="2000" dirty="0"/>
              <a:t>(text = '</a:t>
            </a:r>
            <a:r>
              <a:rPr lang="sk-SK" sz="2000" dirty="0" err="1"/>
              <a:t>string</a:t>
            </a:r>
            <a:r>
              <a:rPr lang="sk-SK" sz="2000" dirty="0"/>
              <a:t>',</a:t>
            </a:r>
            <a:br>
              <a:rPr lang="sk-SK" sz="2000" dirty="0"/>
            </a:br>
            <a:r>
              <a:rPr lang="sk-SK" sz="2000" dirty="0"/>
              <a:t>                                                </a:t>
            </a:r>
            <a:r>
              <a:rPr lang="sk-SK" sz="2000" dirty="0" err="1"/>
              <a:t>command</a:t>
            </a:r>
            <a:r>
              <a:rPr lang="sk-SK" sz="2000" dirty="0"/>
              <a:t> = 'funkcia',</a:t>
            </a:r>
            <a:br>
              <a:rPr lang="sk-SK" sz="2000" dirty="0"/>
            </a:br>
            <a:r>
              <a:rPr lang="sk-SK" sz="2000" dirty="0"/>
              <a:t>                                                </a:t>
            </a:r>
            <a:r>
              <a:rPr lang="sk-SK" sz="2000" dirty="0" err="1"/>
              <a:t>variable</a:t>
            </a:r>
            <a:r>
              <a:rPr lang="sk-SK" sz="2000" dirty="0"/>
              <a:t> = '</a:t>
            </a:r>
            <a:r>
              <a:rPr lang="sk-SK" sz="2000" dirty="0" err="1"/>
              <a:t>nazov</a:t>
            </a:r>
            <a:r>
              <a:rPr lang="sk-SK" sz="2000" dirty="0"/>
              <a:t>',</a:t>
            </a:r>
            <a:br>
              <a:rPr lang="sk-SK" sz="2000" dirty="0"/>
            </a:br>
            <a:r>
              <a:rPr lang="sk-SK" sz="2000" dirty="0"/>
              <a:t>                                                </a:t>
            </a:r>
            <a:r>
              <a:rPr lang="sk-SK" sz="2000" dirty="0" err="1"/>
              <a:t>onvalue</a:t>
            </a:r>
            <a:r>
              <a:rPr lang="sk-SK" sz="2000" dirty="0"/>
              <a:t> = 'hodnota',</a:t>
            </a:r>
            <a:br>
              <a:rPr lang="sk-SK" sz="2000" dirty="0"/>
            </a:br>
            <a:r>
              <a:rPr lang="sk-SK" sz="2000" dirty="0"/>
              <a:t>                                                </a:t>
            </a:r>
            <a:r>
              <a:rPr lang="sk-SK" sz="2000" dirty="0" err="1"/>
              <a:t>offvalue</a:t>
            </a:r>
            <a:r>
              <a:rPr lang="sk-SK" sz="2000" dirty="0"/>
              <a:t> = 'hodnota‘)</a:t>
            </a:r>
          </a:p>
          <a:p>
            <a:endParaRPr lang="sk-SK" sz="2000" dirty="0"/>
          </a:p>
          <a:p>
            <a:r>
              <a:rPr lang="sk-SK" sz="2000" dirty="0"/>
              <a:t>sprava = </a:t>
            </a:r>
            <a:r>
              <a:rPr lang="sk-SK" altLang="sk-SK" sz="2000" dirty="0" err="1"/>
              <a:t>messagebox.showinfo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showinfo</a:t>
            </a:r>
            <a:r>
              <a:rPr lang="sk-SK" altLang="sk-SK" sz="2000" dirty="0"/>
              <a:t>", "</a:t>
            </a:r>
            <a:r>
              <a:rPr lang="sk-SK" altLang="sk-SK" sz="2000" dirty="0" err="1"/>
              <a:t>Information</a:t>
            </a:r>
            <a:r>
              <a:rPr lang="sk-SK" altLang="sk-SK" sz="2000" dirty="0"/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dirty="0"/>
              <a:t>                    </a:t>
            </a:r>
            <a:r>
              <a:rPr lang="sk-SK" altLang="sk-SK" sz="2000" dirty="0" err="1"/>
              <a:t>messagebox.showwarning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showwarning</a:t>
            </a:r>
            <a:r>
              <a:rPr lang="sk-SK" altLang="sk-SK" sz="2000" dirty="0"/>
              <a:t>", "</a:t>
            </a:r>
            <a:r>
              <a:rPr lang="sk-SK" altLang="sk-SK" sz="2000" dirty="0" err="1"/>
              <a:t>Warning</a:t>
            </a:r>
            <a:r>
              <a:rPr lang="sk-SK" altLang="sk-SK" sz="2000" dirty="0"/>
              <a:t>")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dirty="0"/>
              <a:t>                    </a:t>
            </a:r>
            <a:r>
              <a:rPr lang="sk-SK" altLang="sk-SK" sz="2000" dirty="0" err="1"/>
              <a:t>messagebox.showerror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showerror</a:t>
            </a:r>
            <a:r>
              <a:rPr lang="sk-SK" altLang="sk-SK" sz="2000" dirty="0"/>
              <a:t>", "</a:t>
            </a:r>
            <a:r>
              <a:rPr lang="sk-SK" altLang="sk-SK" sz="2000" dirty="0" err="1"/>
              <a:t>Error</a:t>
            </a:r>
            <a:r>
              <a:rPr lang="sk-SK" altLang="sk-SK" sz="2000" dirty="0"/>
              <a:t>")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dirty="0"/>
              <a:t>                    </a:t>
            </a:r>
            <a:r>
              <a:rPr lang="sk-SK" altLang="sk-SK" sz="2000" dirty="0" err="1"/>
              <a:t>messagebox.askquestion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askquestion</a:t>
            </a:r>
            <a:r>
              <a:rPr lang="sk-SK" altLang="sk-SK" sz="2000" dirty="0"/>
              <a:t>", "Are </a:t>
            </a:r>
            <a:r>
              <a:rPr lang="sk-SK" altLang="sk-SK" sz="2000" dirty="0" err="1"/>
              <a:t>you</a:t>
            </a:r>
            <a:r>
              <a:rPr lang="sk-SK" altLang="sk-SK" sz="2000" dirty="0"/>
              <a:t> </a:t>
            </a:r>
            <a:r>
              <a:rPr lang="sk-SK" altLang="sk-SK" sz="2000" dirty="0" err="1"/>
              <a:t>sure</a:t>
            </a:r>
            <a:r>
              <a:rPr lang="sk-SK" altLang="sk-SK" sz="2000" dirty="0"/>
              <a:t>?")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dirty="0"/>
              <a:t>                    </a:t>
            </a:r>
            <a:r>
              <a:rPr lang="sk-SK" altLang="sk-SK" sz="2000" dirty="0" err="1"/>
              <a:t>messagebox.askokcancel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askokcancel</a:t>
            </a:r>
            <a:r>
              <a:rPr lang="sk-SK" altLang="sk-SK" sz="2000" dirty="0"/>
              <a:t>", "</a:t>
            </a:r>
            <a:r>
              <a:rPr lang="sk-SK" altLang="sk-SK" sz="2000" dirty="0" err="1"/>
              <a:t>Want</a:t>
            </a:r>
            <a:r>
              <a:rPr lang="sk-SK" altLang="sk-SK" sz="2000" dirty="0"/>
              <a:t> to </a:t>
            </a:r>
            <a:r>
              <a:rPr lang="sk-SK" altLang="sk-SK" sz="2000" dirty="0" err="1"/>
              <a:t>continue</a:t>
            </a:r>
            <a:r>
              <a:rPr lang="sk-SK" altLang="sk-SK" sz="2000" dirty="0"/>
              <a:t>?")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dirty="0"/>
              <a:t>                    </a:t>
            </a:r>
            <a:r>
              <a:rPr lang="sk-SK" altLang="sk-SK" sz="2000" dirty="0" err="1"/>
              <a:t>messagebox.askyesno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askyesno</a:t>
            </a:r>
            <a:r>
              <a:rPr lang="sk-SK" altLang="sk-SK" sz="2000" dirty="0"/>
              <a:t>", "</a:t>
            </a:r>
            <a:r>
              <a:rPr lang="sk-SK" altLang="sk-SK" sz="2000" dirty="0" err="1"/>
              <a:t>Find</a:t>
            </a:r>
            <a:r>
              <a:rPr lang="sk-SK" altLang="sk-SK" sz="2000" dirty="0"/>
              <a:t> </a:t>
            </a:r>
            <a:r>
              <a:rPr lang="sk-SK" altLang="sk-SK" sz="2000" dirty="0" err="1"/>
              <a:t>the</a:t>
            </a:r>
            <a:r>
              <a:rPr lang="sk-SK" altLang="sk-SK" sz="2000" dirty="0"/>
              <a:t> </a:t>
            </a:r>
            <a:r>
              <a:rPr lang="sk-SK" altLang="sk-SK" sz="2000" dirty="0" err="1"/>
              <a:t>value</a:t>
            </a:r>
            <a:r>
              <a:rPr lang="sk-SK" altLang="sk-SK" sz="2000" dirty="0"/>
              <a:t>?")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dirty="0"/>
              <a:t>                    </a:t>
            </a:r>
            <a:r>
              <a:rPr lang="sk-SK" altLang="sk-SK" sz="2000" dirty="0" err="1"/>
              <a:t>messagebox.askretrycancel</a:t>
            </a:r>
            <a:r>
              <a:rPr lang="sk-SK" altLang="sk-SK" sz="2000" dirty="0"/>
              <a:t>("</a:t>
            </a:r>
            <a:r>
              <a:rPr lang="sk-SK" altLang="sk-SK" sz="2000" dirty="0" err="1"/>
              <a:t>askretrycancel</a:t>
            </a:r>
            <a:r>
              <a:rPr lang="sk-SK" altLang="sk-SK" sz="2000" dirty="0"/>
              <a:t>", "</a:t>
            </a:r>
            <a:r>
              <a:rPr lang="sk-SK" altLang="sk-SK" sz="2000" dirty="0" err="1"/>
              <a:t>Try</a:t>
            </a:r>
            <a:r>
              <a:rPr lang="sk-SK" altLang="sk-SK" sz="2000" dirty="0"/>
              <a:t> </a:t>
            </a:r>
            <a:r>
              <a:rPr lang="sk-SK" altLang="sk-SK" sz="2000" dirty="0" err="1"/>
              <a:t>again</a:t>
            </a:r>
            <a:r>
              <a:rPr lang="sk-SK" altLang="sk-SK" sz="2000" dirty="0"/>
              <a:t>?") </a:t>
            </a:r>
            <a:endParaRPr lang="sk-SK" sz="2000" dirty="0"/>
          </a:p>
          <a:p>
            <a:endParaRPr lang="sk-SK" sz="2000" dirty="0"/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48EB2E1B-EA71-4841-008F-F79AC9E20871}"/>
              </a:ext>
            </a:extLst>
          </p:cNvPr>
          <p:cNvSpPr txBox="1">
            <a:spLocks/>
          </p:cNvSpPr>
          <p:nvPr/>
        </p:nvSpPr>
        <p:spPr>
          <a:xfrm>
            <a:off x="4879853" y="5233809"/>
            <a:ext cx="7968400" cy="152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b="1" dirty="0" err="1"/>
              <a:t>nazov_premennej_widgetu.place</a:t>
            </a:r>
            <a:r>
              <a:rPr lang="sk-SK" sz="2000" b="1" dirty="0"/>
              <a:t>(x = '</a:t>
            </a:r>
            <a:r>
              <a:rPr lang="sk-SK" sz="2000" b="1" dirty="0" err="1"/>
              <a:t>xova</a:t>
            </a:r>
            <a:r>
              <a:rPr lang="sk-SK" sz="2000" b="1" dirty="0"/>
              <a:t>', y = '</a:t>
            </a:r>
            <a:r>
              <a:rPr lang="sk-SK" sz="2000" b="1" dirty="0" err="1"/>
              <a:t>ypsilonova</a:t>
            </a:r>
            <a:r>
              <a:rPr lang="sk-SK" sz="2000" b="1" dirty="0"/>
              <a:t>‘)</a:t>
            </a:r>
          </a:p>
          <a:p>
            <a:r>
              <a:rPr lang="sk-SK" sz="2000" b="1" dirty="0"/>
              <a:t>ak mám: </a:t>
            </a:r>
            <a:r>
              <a:rPr lang="sk-SK" sz="2000" b="1" dirty="0" err="1"/>
              <a:t>command</a:t>
            </a:r>
            <a:r>
              <a:rPr lang="sk-SK" sz="2000" b="1" dirty="0"/>
              <a:t> = </a:t>
            </a:r>
            <a:r>
              <a:rPr lang="sk-SK" sz="2000" b="1" dirty="0" err="1"/>
              <a:t>mojafunkcia</a:t>
            </a:r>
            <a:br>
              <a:rPr lang="sk-SK" sz="2000" b="1" dirty="0"/>
            </a:br>
            <a:r>
              <a:rPr lang="sk-SK" sz="2000" b="1" dirty="0"/>
              <a:t>tak funkcia '</a:t>
            </a:r>
            <a:r>
              <a:rPr lang="sk-SK" sz="2000" b="1" dirty="0" err="1"/>
              <a:t>mojafunkcia</a:t>
            </a:r>
            <a:r>
              <a:rPr lang="sk-SK" sz="2000" b="1" dirty="0"/>
              <a:t>' musí byť definovaná: </a:t>
            </a:r>
            <a:r>
              <a:rPr lang="sk-SK" sz="2000" b="1" dirty="0" err="1"/>
              <a:t>def</a:t>
            </a:r>
            <a:r>
              <a:rPr lang="sk-SK" sz="2000" b="1" dirty="0"/>
              <a:t> </a:t>
            </a:r>
            <a:r>
              <a:rPr lang="sk-SK" sz="2000" b="1" dirty="0" err="1"/>
              <a:t>mojafunkcia</a:t>
            </a:r>
            <a:r>
              <a:rPr lang="sk-SK" sz="2000" b="1" dirty="0"/>
              <a:t>():</a:t>
            </a:r>
          </a:p>
          <a:p>
            <a:r>
              <a:rPr lang="sk-SK" sz="2000" dirty="0">
                <a:hlinkClick r:id="rId2"/>
              </a:rPr>
              <a:t>https://www.tutorialspoint.com/python/python_gui_programming.htm</a:t>
            </a:r>
            <a:r>
              <a:rPr lang="sk-SK" sz="2000" dirty="0"/>
              <a:t> </a:t>
            </a:r>
          </a:p>
          <a:p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21895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1DCD2-1B00-9229-AF45-D2924602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'ťahať' hodnotu z premennej vo </a:t>
            </a:r>
            <a:r>
              <a:rPr lang="sk-SK" dirty="0" err="1"/>
              <a:t>widgete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F20D19-6856-29D4-347E-B1E9E4F7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804781" cy="5032375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agreementa</a:t>
            </a:r>
            <a:r>
              <a:rPr lang="sk-SK" dirty="0"/>
              <a:t> = </a:t>
            </a:r>
            <a:r>
              <a:rPr lang="sk-SK" dirty="0" err="1">
                <a:solidFill>
                  <a:srgbClr val="00B050"/>
                </a:solidFill>
              </a:rPr>
              <a:t>tk.StringVar</a:t>
            </a:r>
            <a:r>
              <a:rPr lang="sk-SK" dirty="0">
                <a:solidFill>
                  <a:srgbClr val="00B050"/>
                </a:solidFill>
              </a:rPr>
              <a:t>()</a:t>
            </a:r>
            <a:r>
              <a:rPr lang="sk-SK" dirty="0"/>
              <a:t>            #nadobúda hodnotu formátu </a:t>
            </a:r>
            <a:r>
              <a:rPr lang="sk-SK" dirty="0" err="1"/>
              <a:t>string</a:t>
            </a:r>
            <a:br>
              <a:rPr lang="sk-SK" dirty="0"/>
            </a:br>
            <a:r>
              <a:rPr lang="sk-SK" dirty="0"/>
              <a:t>                                                                takže použijeme </a:t>
            </a:r>
            <a:r>
              <a:rPr lang="sk-SK" dirty="0" err="1"/>
              <a:t>tk.StringVar</a:t>
            </a:r>
            <a:r>
              <a:rPr lang="sk-SK" dirty="0"/>
              <a:t>()</a:t>
            </a:r>
          </a:p>
          <a:p>
            <a:endParaRPr lang="sk-SK" dirty="0"/>
          </a:p>
          <a:p>
            <a:r>
              <a:rPr lang="sk-SK" dirty="0" err="1"/>
              <a:t>moznosta</a:t>
            </a:r>
            <a:r>
              <a:rPr lang="sk-SK" dirty="0"/>
              <a:t> = </a:t>
            </a:r>
            <a:r>
              <a:rPr lang="sk-SK" dirty="0" err="1"/>
              <a:t>ttk.Checkbutton</a:t>
            </a:r>
            <a:r>
              <a:rPr lang="sk-SK" dirty="0"/>
              <a:t>(text= </a:t>
            </a:r>
            <a:r>
              <a:rPr lang="sk-SK" dirty="0" err="1"/>
              <a:t>moznosta</a:t>
            </a:r>
            <a:r>
              <a:rPr lang="sk-SK" dirty="0"/>
              <a:t>,</a:t>
            </a:r>
            <a:br>
              <a:rPr lang="sk-SK" dirty="0"/>
            </a:br>
            <a:r>
              <a:rPr lang="sk-SK" dirty="0"/>
              <a:t>                      </a:t>
            </a:r>
            <a:r>
              <a:rPr lang="sk-SK" dirty="0" err="1"/>
              <a:t>command</a:t>
            </a:r>
            <a:r>
              <a:rPr lang="sk-SK" dirty="0"/>
              <a:t>=za,</a:t>
            </a:r>
            <a:br>
              <a:rPr lang="sk-SK" dirty="0"/>
            </a:br>
            <a:r>
              <a:rPr lang="sk-SK" dirty="0"/>
              <a:t>                      </a:t>
            </a:r>
            <a:r>
              <a:rPr lang="sk-SK" dirty="0" err="1"/>
              <a:t>variable</a:t>
            </a:r>
            <a:r>
              <a:rPr lang="sk-SK" dirty="0"/>
              <a:t>=</a:t>
            </a:r>
            <a:r>
              <a:rPr lang="sk-SK" u="sng" dirty="0" err="1"/>
              <a:t>agreementa</a:t>
            </a:r>
            <a:r>
              <a:rPr lang="sk-SK" dirty="0"/>
              <a:t>,</a:t>
            </a:r>
            <a:br>
              <a:rPr lang="sk-SK" dirty="0"/>
            </a:br>
            <a:r>
              <a:rPr lang="sk-SK" dirty="0"/>
              <a:t>                      </a:t>
            </a:r>
            <a:r>
              <a:rPr lang="sk-SK" dirty="0" err="1"/>
              <a:t>onvalue</a:t>
            </a:r>
            <a:r>
              <a:rPr lang="sk-SK" dirty="0"/>
              <a:t>=</a:t>
            </a:r>
            <a:r>
              <a:rPr lang="sk-SK" dirty="0">
                <a:solidFill>
                  <a:srgbClr val="00B050"/>
                </a:solidFill>
              </a:rPr>
              <a:t>'a'</a:t>
            </a:r>
            <a:r>
              <a:rPr lang="sk-SK" dirty="0"/>
              <a:t>,</a:t>
            </a:r>
            <a:br>
              <a:rPr lang="sk-SK" dirty="0"/>
            </a:br>
            <a:r>
              <a:rPr lang="sk-SK" dirty="0"/>
              <a:t>                      </a:t>
            </a:r>
            <a:r>
              <a:rPr lang="sk-SK" dirty="0" err="1"/>
              <a:t>offvalue</a:t>
            </a:r>
            <a:r>
              <a:rPr lang="sk-SK" dirty="0"/>
              <a:t>=</a:t>
            </a:r>
            <a:r>
              <a:rPr lang="sk-SK" dirty="0">
                <a:solidFill>
                  <a:srgbClr val="00B050"/>
                </a:solidFill>
              </a:rPr>
              <a:t>‚‘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 err="1"/>
              <a:t>agreementa.get</a:t>
            </a:r>
            <a:r>
              <a:rPr lang="sk-SK" dirty="0"/>
              <a:t>()                               #hodnotu, ktorú reálne máme v </a:t>
            </a:r>
            <a:br>
              <a:rPr lang="sk-SK" dirty="0"/>
            </a:br>
            <a:r>
              <a:rPr lang="sk-SK" dirty="0"/>
              <a:t>                                                                premennej </a:t>
            </a:r>
            <a:r>
              <a:rPr lang="sk-SK" dirty="0" err="1"/>
              <a:t>agreementa</a:t>
            </a:r>
            <a:r>
              <a:rPr lang="sk-SK" dirty="0"/>
              <a:t> dostaneme </a:t>
            </a:r>
            <a:br>
              <a:rPr lang="sk-SK" dirty="0"/>
            </a:br>
            <a:r>
              <a:rPr lang="sk-SK" dirty="0"/>
              <a:t>                                                                takýmto </a:t>
            </a:r>
            <a:r>
              <a:rPr lang="sk-SK" dirty="0" err="1"/>
              <a:t>ptíkazom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5328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511</Words>
  <Application>Microsoft Office PowerPoint</Application>
  <PresentationFormat>Širokouhlá</PresentationFormat>
  <Paragraphs>52</Paragraphs>
  <Slides>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Povinná jazda:</vt:lpstr>
      <vt:lpstr>widgety</vt:lpstr>
      <vt:lpstr>Ako 'ťahať' hodnotu z premennej vo widgete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Vytváranie ‘‘.exe‘‘ súborov pomocov Pythonu</dc:title>
  <dc:creator>Juraj Heriban</dc:creator>
  <cp:lastModifiedBy>Juraj Heriban</cp:lastModifiedBy>
  <cp:revision>4</cp:revision>
  <dcterms:created xsi:type="dcterms:W3CDTF">2023-02-26T19:21:57Z</dcterms:created>
  <dcterms:modified xsi:type="dcterms:W3CDTF">2023-02-26T22:47:26Z</dcterms:modified>
</cp:coreProperties>
</file>