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7D70-CC62-94D1-C66C-FC681577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6CC0-73F3-C688-2861-ECAD8110E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630A-680E-6238-81CA-F871F07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8638-4CF3-2337-BDC7-CB5EC2C2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0BFD-6365-9DE8-B0D9-94AED942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EE37-07FC-2966-7706-561189DB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D6B7B-58BA-21F9-423B-73D9CF385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D1E4-C1D7-4E2D-2F1D-C48FAE52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3153F-2464-6BBF-D860-A9DD4AD7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50D66-36F9-1D6E-CD79-592E6905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C2B61-6E79-A61C-30FB-AE243F3CD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F3F3-11FE-2292-81F1-6764CD03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26C5-3CBF-1411-1106-1FF707A7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F1F4-7F12-2120-2211-CD419BE6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A634-6C6B-82A0-D5C0-3ADE6209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64B-AF43-92CA-4397-9AA31960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2487-35CD-7939-69B7-92C8F585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55D3B-C6A1-95C5-E1D1-B99CE2F3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CE0F-7579-CEA4-55F1-4AF1D4D2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15BD5-1644-A86A-D345-9117F7B9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BA73-8FD2-D773-552E-600EDEDA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9C03-4B1B-0289-0BEE-06F9F2A4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8D80-7AE2-635B-EDB7-89EFAAE0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0171-6335-9704-924A-23E2A0E3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7B45-DCC3-3240-FAF5-7DB5D1E6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C157-62C0-73E4-6EC3-9F5C0D7D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D4BD-8256-3801-64EA-163371D39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3E955-23F8-1718-1E5E-61792AD0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2C265-81BF-271A-81AA-FD4EB7AE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C8C7-2B4A-4E60-C68F-6AFB04BF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D80CF-3C30-7537-256C-CFFC1013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4925-87FE-48BA-CA82-C45C13F6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A1036-C96F-4BBC-EF74-73D65FEA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BD6E-79CF-9B44-8E87-649E2229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8A72C-400C-B4FE-5FB6-1811D038C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29AFA-9F7A-D163-D95E-CC3BE0C8B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017AB-8B48-57C6-B898-C554E6E6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03EAC-2EB2-D15B-D8A9-155E87F9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6EC67-1B5D-70FE-4F2A-17C7A5B3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0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D17D-3D61-9859-564C-53FDAFFD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CC41-05CD-2DA4-FEB3-3B246E66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45A7A-EE5C-ECD7-31C6-0A441263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580AA-2D8E-A9F8-F63D-59B47478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D0D34-7637-3874-F169-80894075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51A92-6C0E-483F-0594-0312B18B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37B5A-09B7-48F8-6876-88FF1C38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EA24-87F5-1251-FD2D-91E174F7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B6C2-A14E-F614-C9E3-E63876C6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51DEE-655D-BBF5-FF4E-A87756C5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12F0-2A2D-F4C7-8E6A-0CD1EC90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FA4A-7AA5-DC50-6575-F4909A17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16F9E-0081-2891-EC45-4B0B2F03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28CB-524B-1834-8AAA-530F552A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5D8E-A3B4-9D04-3995-B105122AD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F80AF-A9C0-2644-5474-D91DD47E0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DF6A5-D7EB-F937-6162-DBCB8574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DCFE7-B430-E52D-4E73-6FA2A94F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7A7CB-B0C1-4F47-B613-437954B9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3C28B-4387-EBE8-FB36-0B56071C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BB71E-501E-5F5E-0D95-C5DECE78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9AD9-E109-034E-8D5C-1854DAAAE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3CB27C-F464-4B93-BE51-DF602169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C644-34BF-6ED3-AE02-78A315E81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5F39-1501-2AFF-A5D8-BAF6A25BF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6B778-122E-4299-BF4A-CB08A384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3690-B5A1-094E-6E16-8B90B7ED8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Test Custom UDP protokolu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A6A10-2E2C-B7E2-29C7-F599D7246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Ondrej Krajčovič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ADB3A-1DCB-6654-9ED6-4C8D6F56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90" y="4778241"/>
            <a:ext cx="677322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68889-FA22-600B-41D2-A26FA4A0C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6E33-1EBD-920F-AFFE-3D0FF659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Detail NACK a preposielanie chybného packetu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A5BDAE-4673-AE62-BE23-6AA7E4197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57" y="1825625"/>
            <a:ext cx="8746286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F9BB6-A760-B3FB-493F-50AFA969F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0089" y="2878137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6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80852-41F3-BE0E-B0CC-0DD1B4D8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03AD-75C6-EB7F-AEF3-5C51D17B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 posielania umelej chyby - wireshark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D1FB21-1A14-56FB-98A1-AA8780FE7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47" y="1825625"/>
            <a:ext cx="8897305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1E499-B97D-A159-1AB5-932B72B2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0089" y="2878137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7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810A7-B179-7E53-1ED7-A36E6F2C4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5E1-679B-9990-778E-F8149952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Uzavretie spojenia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72DFBF-B99F-FF57-E96F-36DFE5A8A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79" y="1825625"/>
            <a:ext cx="8018642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231E21-2B81-EA28-CF82-27FD4A0F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0089" y="2878137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B82BF-7F2A-BEDD-EDB6-4ED12B5D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0449E-1158-B83C-93D1-DF9830EA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 za pozornosť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5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7A09-E5BC-3DC3-AAA1-5FE7185A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Inicializácia, a poslanie text správy z oboch strán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C15A7A-4ECC-BC9A-5852-C171F9C8E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79" y="1825625"/>
            <a:ext cx="8018642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5E943-CFEF-51A1-D447-883BDD87E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0089" y="2878137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9BDAE-2728-4613-9396-BFFC1B776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E86F-DAAE-8ACE-4A11-90065687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Keepalive odchytený po štarte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58BC07-A58A-4AC8-E6CC-D57C3D5FD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79" y="1825625"/>
            <a:ext cx="8218241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42E29-1B41-543B-88E9-A49E0BE4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0089" y="2878137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DCE3D-6115-24EF-5288-A569B19E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2012-1D3F-D21C-04FA-B9E1F6DD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Inicializácia posielanie </a:t>
            </a:r>
            <a:r>
              <a:rPr lang="en-US" dirty="0"/>
              <a:t>~2</a:t>
            </a:r>
            <a:r>
              <a:rPr lang="sk-SK" dirty="0"/>
              <a:t>MB file-u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DABE3B-5588-C302-D3A6-1395CEE3C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49" y="1825625"/>
            <a:ext cx="7983301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5C756-0D87-4D41-1D7F-BB32F721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0089" y="2878137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49CFE-510F-8F50-29AE-BA747318E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BE5C-4309-743F-0624-E8B74B2D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Detail UI</a:t>
            </a:r>
            <a:r>
              <a:rPr lang="en-US" dirty="0"/>
              <a:t>: inform</a:t>
            </a:r>
            <a:r>
              <a:rPr lang="sk-SK" dirty="0"/>
              <a:t>ácia o dokončení posielania okna</a:t>
            </a:r>
            <a:endParaRPr lang="en-US" dirty="0"/>
          </a:p>
        </p:txBody>
      </p:sp>
      <p:pic>
        <p:nvPicPr>
          <p:cNvPr id="7" name="Content Placeholder 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97F587E5-CB73-E0FE-3085-90BF70889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3" y="3077240"/>
            <a:ext cx="4505954" cy="184810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16267-4EC6-7FD7-F9C2-E65D9F99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0089" y="2878137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6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D9B05-AC4E-DC4D-BF0C-BA351136D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44FF-B69F-A470-F12E-C14D0DC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Posielanie packetov file-u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C22971-BC5F-F720-19D4-8DE7384B9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52" y="1825625"/>
            <a:ext cx="8063295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C3B17-651B-39B5-B53C-47500B094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0089" y="2878137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21F53-0A20-A109-9F60-8516F1CC7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AF7F-5432-22A4-7E74-2DC63A8F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Posielanie File-u, detail na prvý packet</a:t>
            </a:r>
            <a:r>
              <a:rPr lang="en-US" dirty="0"/>
              <a:t> (filename packet)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EBBBF2-9C01-B6F7-6EED-229C036F8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68" y="1825625"/>
            <a:ext cx="8413463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73713B-9094-F962-B0E7-29F3C84B6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0089" y="2878137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3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AA0C-2F48-1832-A057-3885AAE5B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507B-7ACB-DE41-A64A-B8046C9B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alive po</a:t>
            </a:r>
            <a:r>
              <a:rPr lang="sk-SK" dirty="0"/>
              <a:t>čas posielania file-u</a:t>
            </a:r>
            <a:endParaRPr lang="en-US" dirty="0"/>
          </a:p>
        </p:txBody>
      </p:sp>
      <p:pic>
        <p:nvPicPr>
          <p:cNvPr id="5" name="Content Placeholder 4" descr="A green and black rectangular object&#10;&#10;Description automatically generated">
            <a:extLst>
              <a:ext uri="{FF2B5EF4-FFF2-40B4-BE49-F238E27FC236}">
                <a16:creationId xmlns:a16="http://schemas.microsoft.com/office/drawing/2014/main" id="{265DF922-161F-D54A-5799-FEE910C25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2567"/>
            <a:ext cx="10515600" cy="249745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8D6BA-FEC6-4A46-BD25-48810FF1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0089" y="2878137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9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CD39D-0BB3-265D-0CA9-C9B3829B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7B86-CA26-E2B5-8093-8B95904F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Inicializácia umelej chyby + setup posialnia druhého file-u</a:t>
            </a:r>
            <a:endParaRPr lang="en-US" dirty="0"/>
          </a:p>
        </p:txBody>
      </p:sp>
      <p:pic>
        <p:nvPicPr>
          <p:cNvPr id="5" name="Content Placeholder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65C998ED-2471-A93D-982F-ADF7C5823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53" y="3153450"/>
            <a:ext cx="6763694" cy="16956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8DC04C-5960-A1DF-F929-FD659F83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0089" y="2878137"/>
            <a:ext cx="6257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Test Custom UDP protokolu</vt:lpstr>
      <vt:lpstr>Inicializácia, a poslanie text správy z oboch strán</vt:lpstr>
      <vt:lpstr>Keepalive odchytený po štarte</vt:lpstr>
      <vt:lpstr>Inicializácia posielanie ~2MB file-u</vt:lpstr>
      <vt:lpstr>Detail UI: informácia o dokončení posielania okna</vt:lpstr>
      <vt:lpstr>Posielanie packetov file-u</vt:lpstr>
      <vt:lpstr>Posielanie File-u, detail na prvý packet (filename packet)</vt:lpstr>
      <vt:lpstr>Keep alive počas posielania file-u</vt:lpstr>
      <vt:lpstr>Inicializácia umelej chyby + setup posialnia druhého file-u</vt:lpstr>
      <vt:lpstr>Detail NACK a preposielanie chybného packetu</vt:lpstr>
      <vt:lpstr>Záver posielania umelej chyby - wireshark</vt:lpstr>
      <vt:lpstr>Uzavretie spojenia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Ondrej Krajčovič</dc:creator>
  <cp:lastModifiedBy>Ondrej Krajčovič</cp:lastModifiedBy>
  <cp:revision>6</cp:revision>
  <dcterms:created xsi:type="dcterms:W3CDTF">2024-11-25T13:28:23Z</dcterms:created>
  <dcterms:modified xsi:type="dcterms:W3CDTF">2024-11-25T13:42:43Z</dcterms:modified>
</cp:coreProperties>
</file>