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April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April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April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F50352-CA47-F97C-FD01-F6BB9B35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0" y="728663"/>
            <a:ext cx="5590138" cy="2795737"/>
          </a:xfrm>
        </p:spPr>
        <p:txBody>
          <a:bodyPr>
            <a:normAutofit/>
          </a:bodyPr>
          <a:lstStyle/>
          <a:p>
            <a:r>
              <a:rPr lang="sk-SK" sz="9600" dirty="0">
                <a:latin typeface="Agency FB" panose="020B0503020202020204" pitchFamily="34" charset="0"/>
                <a:cs typeface="Aharoni" panose="02010803020104030203" pitchFamily="2" charset="-79"/>
              </a:rPr>
              <a:t>Fit </a:t>
            </a:r>
            <a:r>
              <a:rPr lang="sk-SK" sz="9600" dirty="0" err="1">
                <a:latin typeface="Agency FB" panose="020B0503020202020204" pitchFamily="34" charset="0"/>
                <a:cs typeface="Aharoni" panose="02010803020104030203" pitchFamily="2" charset="-79"/>
              </a:rPr>
              <a:t>Rater</a:t>
            </a:r>
            <a:endParaRPr lang="sk-SK" sz="96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4AF125-CD36-D530-FCAC-92655B1B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25" y="3830399"/>
            <a:ext cx="5923513" cy="2298938"/>
          </a:xfrm>
        </p:spPr>
        <p:txBody>
          <a:bodyPr>
            <a:normAutofit/>
          </a:bodyPr>
          <a:lstStyle/>
          <a:p>
            <a:r>
              <a:rPr lang="sk-SK" dirty="0"/>
              <a:t>Andrej Krivošík – Tomáš </a:t>
            </a:r>
            <a:r>
              <a:rPr lang="sk-SK" dirty="0" err="1"/>
              <a:t>Študenc</a:t>
            </a:r>
            <a:endParaRPr lang="sk-SK" dirty="0"/>
          </a:p>
        </p:txBody>
      </p:sp>
      <p:pic>
        <p:nvPicPr>
          <p:cNvPr id="4" name="Picture 3" descr="Dumbbell rack at gym">
            <a:extLst>
              <a:ext uri="{FF2B5EF4-FFF2-40B4-BE49-F238E27FC236}">
                <a16:creationId xmlns:a16="http://schemas.microsoft.com/office/drawing/2014/main" id="{C43AE6CF-0506-A3D8-9CC4-133C935A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9" r="37544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70D256-DB3E-4F3C-A1DD-C671B9B3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515B6-496C-4CC8-AD32-23880390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43D5119-AD59-48F9-A075-08C29AC4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3D032C-0445-3935-8233-FA75B8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latin typeface="Agency FB" panose="020B0503020202020204" pitchFamily="34" charset="0"/>
              </a:rPr>
              <a:t>Cieľ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Nášho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Projektu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5" name="Zástupný objekt pre obsah 4" descr="Muž s pólo košeľa">
            <a:extLst>
              <a:ext uri="{FF2B5EF4-FFF2-40B4-BE49-F238E27FC236}">
                <a16:creationId xmlns:a16="http://schemas.microsoft.com/office/drawing/2014/main" id="{BADEA45F-8355-E693-4AC1-D87E0E538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36" y="2552700"/>
            <a:ext cx="960285" cy="3013313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99198949-AA0F-3498-7E2E-9027A497DC6B}"/>
              </a:ext>
            </a:extLst>
          </p:cNvPr>
          <p:cNvSpPr txBox="1"/>
          <p:nvPr/>
        </p:nvSpPr>
        <p:spPr>
          <a:xfrm>
            <a:off x="720000" y="2552700"/>
            <a:ext cx="4991962" cy="3216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Jednoduchý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 a voľný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prístup</a:t>
            </a: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Stavanie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komunity</a:t>
            </a: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Šírenie i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nformáci</a:t>
            </a: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í</a:t>
            </a: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pic>
        <p:nvPicPr>
          <p:cNvPr id="7" name="Grafický objekt 6" descr="Kulturista výplň plnou farbou">
            <a:extLst>
              <a:ext uri="{FF2B5EF4-FFF2-40B4-BE49-F238E27FC236}">
                <a16:creationId xmlns:a16="http://schemas.microsoft.com/office/drawing/2014/main" id="{C389CC20-6537-A8BC-1E87-C67F0ACEB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909" y="2783006"/>
            <a:ext cx="2552700" cy="2552700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pic>
        <p:nvPicPr>
          <p:cNvPr id="14" name="Grafický objekt 13" descr="Späť výplň plnou farbou">
            <a:extLst>
              <a:ext uri="{FF2B5EF4-FFF2-40B4-BE49-F238E27FC236}">
                <a16:creationId xmlns:a16="http://schemas.microsoft.com/office/drawing/2014/main" id="{0A5876D0-48FB-C819-5650-3B9AD507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8293" y="2987962"/>
            <a:ext cx="1560226" cy="1560226"/>
          </a:xfrm>
          <a:custGeom>
            <a:avLst/>
            <a:gdLst/>
            <a:ahLst/>
            <a:cxnLst/>
            <a:rect l="l" t="t" r="r" b="b"/>
            <a:pathLst>
              <a:path w="3107462" h="1560226">
                <a:moveTo>
                  <a:pt x="0" y="0"/>
                </a:moveTo>
                <a:lnTo>
                  <a:pt x="3107462" y="0"/>
                </a:lnTo>
                <a:lnTo>
                  <a:pt x="3107462" y="1560226"/>
                </a:lnTo>
                <a:lnTo>
                  <a:pt x="0" y="1560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3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AD20DD8-226D-4D62-BAB2-1EAF04DE1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4F658C5-46DB-4BC3-8ADD-1792C219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AFD8AC-F957-8D87-34A8-7BFC2E6A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>
                <a:latin typeface="Agency FB" panose="020B0503020202020204" pitchFamily="34" charset="0"/>
              </a:rPr>
              <a:t>Ako sme sa stým popasovali?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E64BB3-D300-1586-857D-DF6280FD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sk-SK" dirty="0"/>
              <a:t>Zabezpečenie citlivých informácií</a:t>
            </a:r>
          </a:p>
          <a:p>
            <a:r>
              <a:rPr lang="sk-SK" dirty="0"/>
              <a:t>Komplexné výpočty kvality fitness centra</a:t>
            </a:r>
          </a:p>
          <a:p>
            <a:r>
              <a:rPr lang="sk-SK" dirty="0"/>
              <a:t>Používateľská voľnosť</a:t>
            </a:r>
          </a:p>
        </p:txBody>
      </p:sp>
      <p:pic>
        <p:nvPicPr>
          <p:cNvPr id="5" name="Obrázok 4" descr="Obrázok, na ktorom je text, vnútri, osobný počítač, osoba&#10;&#10;Automaticky generovaný popis">
            <a:extLst>
              <a:ext uri="{FF2B5EF4-FFF2-40B4-BE49-F238E27FC236}">
                <a16:creationId xmlns:a16="http://schemas.microsoft.com/office/drawing/2014/main" id="{4B758D0D-4537-A7DC-F8A2-F60FC293F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"/>
          <a:stretch/>
        </p:blipFill>
        <p:spPr>
          <a:xfrm>
            <a:off x="6288276" y="10"/>
            <a:ext cx="5903725" cy="3427190"/>
          </a:xfrm>
          <a:custGeom>
            <a:avLst/>
            <a:gdLst/>
            <a:ahLst/>
            <a:cxnLst/>
            <a:rect l="l" t="t" r="r" b="b"/>
            <a:pathLst>
              <a:path w="5903725" h="3427200">
                <a:moveTo>
                  <a:pt x="17547" y="0"/>
                </a:moveTo>
                <a:lnTo>
                  <a:pt x="5903725" y="0"/>
                </a:lnTo>
                <a:lnTo>
                  <a:pt x="5903725" y="3427200"/>
                </a:lnTo>
                <a:lnTo>
                  <a:pt x="41642" y="3427200"/>
                </a:lnTo>
                <a:lnTo>
                  <a:pt x="34002" y="3033799"/>
                </a:lnTo>
                <a:cubicBezTo>
                  <a:pt x="8141" y="1703374"/>
                  <a:pt x="-15687" y="415221"/>
                  <a:pt x="13203" y="42009"/>
                </a:cubicBezTo>
                <a:close/>
              </a:path>
            </a:pathLst>
          </a:custGeom>
        </p:spPr>
      </p:pic>
      <p:pic>
        <p:nvPicPr>
          <p:cNvPr id="7" name="Obrázok 6" descr="Obrázok, na ktorom je vnútri, osoba, stena, ošatenie&#10;&#10;Automaticky generovaný popis">
            <a:extLst>
              <a:ext uri="{FF2B5EF4-FFF2-40B4-BE49-F238E27FC236}">
                <a16:creationId xmlns:a16="http://schemas.microsoft.com/office/drawing/2014/main" id="{59BB7DB0-76F2-83C2-3C8B-6586D097A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/>
          <a:stretch/>
        </p:blipFill>
        <p:spPr>
          <a:xfrm>
            <a:off x="6329918" y="3427200"/>
            <a:ext cx="5862082" cy="3430800"/>
          </a:xfrm>
          <a:custGeom>
            <a:avLst/>
            <a:gdLst/>
            <a:ahLst/>
            <a:cxnLst/>
            <a:rect l="l" t="t" r="r" b="b"/>
            <a:pathLst>
              <a:path w="5862082" h="3430800">
                <a:moveTo>
                  <a:pt x="0" y="0"/>
                </a:moveTo>
                <a:lnTo>
                  <a:pt x="5862082" y="0"/>
                </a:lnTo>
                <a:lnTo>
                  <a:pt x="5862082" y="3430800"/>
                </a:lnTo>
                <a:lnTo>
                  <a:pt x="15574" y="3430800"/>
                </a:lnTo>
                <a:lnTo>
                  <a:pt x="15542" y="3272467"/>
                </a:lnTo>
                <a:cubicBezTo>
                  <a:pt x="16280" y="3099651"/>
                  <a:pt x="19396" y="2957011"/>
                  <a:pt x="25362" y="2852016"/>
                </a:cubicBezTo>
                <a:cubicBezTo>
                  <a:pt x="43523" y="2377506"/>
                  <a:pt x="24435" y="1267222"/>
                  <a:pt x="2054" y="10578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41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1F945F-4288-475D-5DE5-DF16AA8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>
                <a:latin typeface="Agency FB" panose="020B0503020202020204" pitchFamily="34" charset="0"/>
              </a:rPr>
              <a:t>Čo nám dalo najviac zabrať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F10EB0-3036-FF38-3E4D-D58D9F1C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sk-SK" dirty="0"/>
              <a:t>Začať</a:t>
            </a:r>
          </a:p>
          <a:p>
            <a:r>
              <a:rPr lang="sk-SK" dirty="0"/>
              <a:t>Komentáre</a:t>
            </a:r>
          </a:p>
          <a:p>
            <a:r>
              <a:rPr lang="sk-SK" dirty="0"/>
              <a:t>Interface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More than you've ever wanted to know about errors in Rust">
            <a:extLst>
              <a:ext uri="{FF2B5EF4-FFF2-40B4-BE49-F238E27FC236}">
                <a16:creationId xmlns:a16="http://schemas.microsoft.com/office/drawing/2014/main" id="{930A9C07-5BC7-9A84-5860-39E067F05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r="10371" b="3"/>
          <a:stretch/>
        </p:blipFill>
        <p:spPr bwMode="auto">
          <a:xfrm>
            <a:off x="4848225" y="69471"/>
            <a:ext cx="6504269" cy="6555915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2F3F0"/>
      </a:lt2>
      <a:accent1>
        <a:srgbClr val="874DC3"/>
      </a:accent1>
      <a:accent2>
        <a:srgbClr val="5047B6"/>
      </a:accent2>
      <a:accent3>
        <a:srgbClr val="4D75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Širokouhlá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Agency FB</vt:lpstr>
      <vt:lpstr>Arial</vt:lpstr>
      <vt:lpstr>Sagona Book</vt:lpstr>
      <vt:lpstr>The Hand Extrablack</vt:lpstr>
      <vt:lpstr>BlobVTI</vt:lpstr>
      <vt:lpstr>Fit Rater</vt:lpstr>
      <vt:lpstr>Cieľ Nášho Projektu</vt:lpstr>
      <vt:lpstr>Ako sme sa stým popasovali?</vt:lpstr>
      <vt:lpstr>Čo nám dalo najviac zabrať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Rater</dc:title>
  <dc:creator>Andrej Krivošík</dc:creator>
  <cp:lastModifiedBy>Andrej Krivošík</cp:lastModifiedBy>
  <cp:revision>3</cp:revision>
  <dcterms:created xsi:type="dcterms:W3CDTF">2024-04-16T15:13:19Z</dcterms:created>
  <dcterms:modified xsi:type="dcterms:W3CDTF">2024-04-24T16:55:46Z</dcterms:modified>
</cp:coreProperties>
</file>