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5730" autoAdjust="0"/>
    <p:restoredTop sz="94660"/>
  </p:normalViewPr>
  <p:slideViewPr>
    <p:cSldViewPr snapToGrid="0">
      <p:cViewPr varScale="1">
        <p:scale>
          <a:sx n="93" d="100"/>
          <a:sy n="93" d="100"/>
        </p:scale>
        <p:origin x="96" y="4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1AD771-CC48-49A8-8BCB-EFDDA190F4C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E96F47D0-E4E9-501D-3B87-2ADF8682D4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1066B970-D3E0-1165-B9BD-C54984A0381A}"/>
              </a:ext>
            </a:extLst>
          </p:cNvPr>
          <p:cNvSpPr>
            <a:spLocks noGrp="1"/>
          </p:cNvSpPr>
          <p:nvPr>
            <p:ph type="dt" sz="half" idx="10"/>
          </p:nvPr>
        </p:nvSpPr>
        <p:spPr/>
        <p:txBody>
          <a:bodyPr/>
          <a:lstStyle/>
          <a:p>
            <a:fld id="{75530C06-6EDF-4B69-B160-6A0BE257CD85}" type="datetimeFigureOut">
              <a:rPr lang="es-CO" smtClean="0"/>
              <a:t>27/08/2022</a:t>
            </a:fld>
            <a:endParaRPr lang="es-CO"/>
          </a:p>
        </p:txBody>
      </p:sp>
      <p:sp>
        <p:nvSpPr>
          <p:cNvPr id="5" name="Marcador de pie de página 4">
            <a:extLst>
              <a:ext uri="{FF2B5EF4-FFF2-40B4-BE49-F238E27FC236}">
                <a16:creationId xmlns:a16="http://schemas.microsoft.com/office/drawing/2014/main" id="{34C8071C-4B71-A93F-D35E-3FABE1A927A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379E160-8E7C-1C72-7B94-39ED772055F9}"/>
              </a:ext>
            </a:extLst>
          </p:cNvPr>
          <p:cNvSpPr>
            <a:spLocks noGrp="1"/>
          </p:cNvSpPr>
          <p:nvPr>
            <p:ph type="sldNum" sz="quarter" idx="12"/>
          </p:nvPr>
        </p:nvSpPr>
        <p:spPr/>
        <p:txBody>
          <a:bodyPr/>
          <a:lstStyle/>
          <a:p>
            <a:fld id="{14DE2E9E-3B71-4A4F-962D-2436C50D04FD}" type="slidenum">
              <a:rPr lang="es-CO" smtClean="0"/>
              <a:t>‹Nº›</a:t>
            </a:fld>
            <a:endParaRPr lang="es-CO"/>
          </a:p>
        </p:txBody>
      </p:sp>
    </p:spTree>
    <p:extLst>
      <p:ext uri="{BB962C8B-B14F-4D97-AF65-F5344CB8AC3E}">
        <p14:creationId xmlns:p14="http://schemas.microsoft.com/office/powerpoint/2010/main" val="3868364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811510-3923-4AC1-89F2-B168CD8CE7E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49B4D50-7F96-FDF9-ED28-8B25B7F9CC5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D3C18D0-F161-570F-C644-9EDBA7EF2306}"/>
              </a:ext>
            </a:extLst>
          </p:cNvPr>
          <p:cNvSpPr>
            <a:spLocks noGrp="1"/>
          </p:cNvSpPr>
          <p:nvPr>
            <p:ph type="dt" sz="half" idx="10"/>
          </p:nvPr>
        </p:nvSpPr>
        <p:spPr/>
        <p:txBody>
          <a:bodyPr/>
          <a:lstStyle/>
          <a:p>
            <a:fld id="{75530C06-6EDF-4B69-B160-6A0BE257CD85}" type="datetimeFigureOut">
              <a:rPr lang="es-CO" smtClean="0"/>
              <a:t>27/08/2022</a:t>
            </a:fld>
            <a:endParaRPr lang="es-CO"/>
          </a:p>
        </p:txBody>
      </p:sp>
      <p:sp>
        <p:nvSpPr>
          <p:cNvPr id="5" name="Marcador de pie de página 4">
            <a:extLst>
              <a:ext uri="{FF2B5EF4-FFF2-40B4-BE49-F238E27FC236}">
                <a16:creationId xmlns:a16="http://schemas.microsoft.com/office/drawing/2014/main" id="{56249FA7-DE7C-F8A1-B53D-37531B65AF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A660ED0-35E3-4405-114E-0AF3A8B27C31}"/>
              </a:ext>
            </a:extLst>
          </p:cNvPr>
          <p:cNvSpPr>
            <a:spLocks noGrp="1"/>
          </p:cNvSpPr>
          <p:nvPr>
            <p:ph type="sldNum" sz="quarter" idx="12"/>
          </p:nvPr>
        </p:nvSpPr>
        <p:spPr/>
        <p:txBody>
          <a:bodyPr/>
          <a:lstStyle/>
          <a:p>
            <a:fld id="{14DE2E9E-3B71-4A4F-962D-2436C50D04FD}" type="slidenum">
              <a:rPr lang="es-CO" smtClean="0"/>
              <a:t>‹Nº›</a:t>
            </a:fld>
            <a:endParaRPr lang="es-CO"/>
          </a:p>
        </p:txBody>
      </p:sp>
    </p:spTree>
    <p:extLst>
      <p:ext uri="{BB962C8B-B14F-4D97-AF65-F5344CB8AC3E}">
        <p14:creationId xmlns:p14="http://schemas.microsoft.com/office/powerpoint/2010/main" val="203711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766A0F7-195C-0E09-59EA-C0AF1A69153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836EC15E-C72C-A728-BD91-BD10DE59E3E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1948971-4A52-918A-5FF5-AC49C57AF79C}"/>
              </a:ext>
            </a:extLst>
          </p:cNvPr>
          <p:cNvSpPr>
            <a:spLocks noGrp="1"/>
          </p:cNvSpPr>
          <p:nvPr>
            <p:ph type="dt" sz="half" idx="10"/>
          </p:nvPr>
        </p:nvSpPr>
        <p:spPr/>
        <p:txBody>
          <a:bodyPr/>
          <a:lstStyle/>
          <a:p>
            <a:fld id="{75530C06-6EDF-4B69-B160-6A0BE257CD85}" type="datetimeFigureOut">
              <a:rPr lang="es-CO" smtClean="0"/>
              <a:t>27/08/2022</a:t>
            </a:fld>
            <a:endParaRPr lang="es-CO"/>
          </a:p>
        </p:txBody>
      </p:sp>
      <p:sp>
        <p:nvSpPr>
          <p:cNvPr id="5" name="Marcador de pie de página 4">
            <a:extLst>
              <a:ext uri="{FF2B5EF4-FFF2-40B4-BE49-F238E27FC236}">
                <a16:creationId xmlns:a16="http://schemas.microsoft.com/office/drawing/2014/main" id="{DFE6FF83-C330-B950-1BF4-9CBF1C7D216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44B0B47-8409-6F44-44C8-1AFA563264CE}"/>
              </a:ext>
            </a:extLst>
          </p:cNvPr>
          <p:cNvSpPr>
            <a:spLocks noGrp="1"/>
          </p:cNvSpPr>
          <p:nvPr>
            <p:ph type="sldNum" sz="quarter" idx="12"/>
          </p:nvPr>
        </p:nvSpPr>
        <p:spPr/>
        <p:txBody>
          <a:bodyPr/>
          <a:lstStyle/>
          <a:p>
            <a:fld id="{14DE2E9E-3B71-4A4F-962D-2436C50D04FD}" type="slidenum">
              <a:rPr lang="es-CO" smtClean="0"/>
              <a:t>‹Nº›</a:t>
            </a:fld>
            <a:endParaRPr lang="es-CO"/>
          </a:p>
        </p:txBody>
      </p:sp>
    </p:spTree>
    <p:extLst>
      <p:ext uri="{BB962C8B-B14F-4D97-AF65-F5344CB8AC3E}">
        <p14:creationId xmlns:p14="http://schemas.microsoft.com/office/powerpoint/2010/main" val="86925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A18732-361B-FAD5-60C3-61DBBEC3C8D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C697859-DE67-BFFC-7F57-832601BEF8B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BDCA645-9E25-BB3E-D464-6D7E9D3D0193}"/>
              </a:ext>
            </a:extLst>
          </p:cNvPr>
          <p:cNvSpPr>
            <a:spLocks noGrp="1"/>
          </p:cNvSpPr>
          <p:nvPr>
            <p:ph type="dt" sz="half" idx="10"/>
          </p:nvPr>
        </p:nvSpPr>
        <p:spPr/>
        <p:txBody>
          <a:bodyPr/>
          <a:lstStyle/>
          <a:p>
            <a:fld id="{75530C06-6EDF-4B69-B160-6A0BE257CD85}" type="datetimeFigureOut">
              <a:rPr lang="es-CO" smtClean="0"/>
              <a:t>27/08/2022</a:t>
            </a:fld>
            <a:endParaRPr lang="es-CO"/>
          </a:p>
        </p:txBody>
      </p:sp>
      <p:sp>
        <p:nvSpPr>
          <p:cNvPr id="5" name="Marcador de pie de página 4">
            <a:extLst>
              <a:ext uri="{FF2B5EF4-FFF2-40B4-BE49-F238E27FC236}">
                <a16:creationId xmlns:a16="http://schemas.microsoft.com/office/drawing/2014/main" id="{72FCEB62-648D-F946-9BA7-C658A6AF35C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775C4ED-41BA-3483-F566-8092F2FF13BE}"/>
              </a:ext>
            </a:extLst>
          </p:cNvPr>
          <p:cNvSpPr>
            <a:spLocks noGrp="1"/>
          </p:cNvSpPr>
          <p:nvPr>
            <p:ph type="sldNum" sz="quarter" idx="12"/>
          </p:nvPr>
        </p:nvSpPr>
        <p:spPr/>
        <p:txBody>
          <a:bodyPr/>
          <a:lstStyle/>
          <a:p>
            <a:fld id="{14DE2E9E-3B71-4A4F-962D-2436C50D04FD}" type="slidenum">
              <a:rPr lang="es-CO" smtClean="0"/>
              <a:t>‹Nº›</a:t>
            </a:fld>
            <a:endParaRPr lang="es-CO"/>
          </a:p>
        </p:txBody>
      </p:sp>
    </p:spTree>
    <p:extLst>
      <p:ext uri="{BB962C8B-B14F-4D97-AF65-F5344CB8AC3E}">
        <p14:creationId xmlns:p14="http://schemas.microsoft.com/office/powerpoint/2010/main" val="932678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1D6CA5-C72E-EB86-3CF5-7483C0DE2EC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8718FFB-CD02-BFD6-3B9C-A0901B6AA4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8F5CFAC-86FA-5064-D77D-C68A5A21003B}"/>
              </a:ext>
            </a:extLst>
          </p:cNvPr>
          <p:cNvSpPr>
            <a:spLocks noGrp="1"/>
          </p:cNvSpPr>
          <p:nvPr>
            <p:ph type="dt" sz="half" idx="10"/>
          </p:nvPr>
        </p:nvSpPr>
        <p:spPr/>
        <p:txBody>
          <a:bodyPr/>
          <a:lstStyle/>
          <a:p>
            <a:fld id="{75530C06-6EDF-4B69-B160-6A0BE257CD85}" type="datetimeFigureOut">
              <a:rPr lang="es-CO" smtClean="0"/>
              <a:t>27/08/2022</a:t>
            </a:fld>
            <a:endParaRPr lang="es-CO"/>
          </a:p>
        </p:txBody>
      </p:sp>
      <p:sp>
        <p:nvSpPr>
          <p:cNvPr id="5" name="Marcador de pie de página 4">
            <a:extLst>
              <a:ext uri="{FF2B5EF4-FFF2-40B4-BE49-F238E27FC236}">
                <a16:creationId xmlns:a16="http://schemas.microsoft.com/office/drawing/2014/main" id="{FEEA79E6-CDF1-97F8-B57E-41E434CB60E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19FF5DD-2129-0C36-40D5-79AB7B00EED2}"/>
              </a:ext>
            </a:extLst>
          </p:cNvPr>
          <p:cNvSpPr>
            <a:spLocks noGrp="1"/>
          </p:cNvSpPr>
          <p:nvPr>
            <p:ph type="sldNum" sz="quarter" idx="12"/>
          </p:nvPr>
        </p:nvSpPr>
        <p:spPr/>
        <p:txBody>
          <a:bodyPr/>
          <a:lstStyle/>
          <a:p>
            <a:fld id="{14DE2E9E-3B71-4A4F-962D-2436C50D04FD}" type="slidenum">
              <a:rPr lang="es-CO" smtClean="0"/>
              <a:t>‹Nº›</a:t>
            </a:fld>
            <a:endParaRPr lang="es-CO"/>
          </a:p>
        </p:txBody>
      </p:sp>
    </p:spTree>
    <p:extLst>
      <p:ext uri="{BB962C8B-B14F-4D97-AF65-F5344CB8AC3E}">
        <p14:creationId xmlns:p14="http://schemas.microsoft.com/office/powerpoint/2010/main" val="65800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6AC8E9-332A-B96A-DA0A-32A1643E77D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C475392-5ECD-DC0E-28D9-8BE3FB00AA5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8F430C1C-EC99-115C-34A6-78BAC5F0B56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D3D2146E-C47A-ADA2-DEB9-DC1FD4DA3CC6}"/>
              </a:ext>
            </a:extLst>
          </p:cNvPr>
          <p:cNvSpPr>
            <a:spLocks noGrp="1"/>
          </p:cNvSpPr>
          <p:nvPr>
            <p:ph type="dt" sz="half" idx="10"/>
          </p:nvPr>
        </p:nvSpPr>
        <p:spPr/>
        <p:txBody>
          <a:bodyPr/>
          <a:lstStyle/>
          <a:p>
            <a:fld id="{75530C06-6EDF-4B69-B160-6A0BE257CD85}" type="datetimeFigureOut">
              <a:rPr lang="es-CO" smtClean="0"/>
              <a:t>27/08/2022</a:t>
            </a:fld>
            <a:endParaRPr lang="es-CO"/>
          </a:p>
        </p:txBody>
      </p:sp>
      <p:sp>
        <p:nvSpPr>
          <p:cNvPr id="6" name="Marcador de pie de página 5">
            <a:extLst>
              <a:ext uri="{FF2B5EF4-FFF2-40B4-BE49-F238E27FC236}">
                <a16:creationId xmlns:a16="http://schemas.microsoft.com/office/drawing/2014/main" id="{E40362D4-06E7-3A9A-A4E3-1720CDC1E6A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0BD7B3B-3B39-3281-FD0F-C5AF21808F50}"/>
              </a:ext>
            </a:extLst>
          </p:cNvPr>
          <p:cNvSpPr>
            <a:spLocks noGrp="1"/>
          </p:cNvSpPr>
          <p:nvPr>
            <p:ph type="sldNum" sz="quarter" idx="12"/>
          </p:nvPr>
        </p:nvSpPr>
        <p:spPr/>
        <p:txBody>
          <a:bodyPr/>
          <a:lstStyle/>
          <a:p>
            <a:fld id="{14DE2E9E-3B71-4A4F-962D-2436C50D04FD}" type="slidenum">
              <a:rPr lang="es-CO" smtClean="0"/>
              <a:t>‹Nº›</a:t>
            </a:fld>
            <a:endParaRPr lang="es-CO"/>
          </a:p>
        </p:txBody>
      </p:sp>
    </p:spTree>
    <p:extLst>
      <p:ext uri="{BB962C8B-B14F-4D97-AF65-F5344CB8AC3E}">
        <p14:creationId xmlns:p14="http://schemas.microsoft.com/office/powerpoint/2010/main" val="3129205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99BFA0-FF42-7B93-E4B7-4E28ED6FEAD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D9ABB30-4FCF-ECAE-C894-BE0BD21204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6CA6318-C343-8CB6-63B5-3541050D4EF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F2A58E8-FAD1-B91E-ABEB-25681E5324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F01432B-D1F4-3C13-4706-994D4117FCC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CDE4513B-F136-B5A1-6A0F-EA59F7B44EFA}"/>
              </a:ext>
            </a:extLst>
          </p:cNvPr>
          <p:cNvSpPr>
            <a:spLocks noGrp="1"/>
          </p:cNvSpPr>
          <p:nvPr>
            <p:ph type="dt" sz="half" idx="10"/>
          </p:nvPr>
        </p:nvSpPr>
        <p:spPr/>
        <p:txBody>
          <a:bodyPr/>
          <a:lstStyle/>
          <a:p>
            <a:fld id="{75530C06-6EDF-4B69-B160-6A0BE257CD85}" type="datetimeFigureOut">
              <a:rPr lang="es-CO" smtClean="0"/>
              <a:t>27/08/2022</a:t>
            </a:fld>
            <a:endParaRPr lang="es-CO"/>
          </a:p>
        </p:txBody>
      </p:sp>
      <p:sp>
        <p:nvSpPr>
          <p:cNvPr id="8" name="Marcador de pie de página 7">
            <a:extLst>
              <a:ext uri="{FF2B5EF4-FFF2-40B4-BE49-F238E27FC236}">
                <a16:creationId xmlns:a16="http://schemas.microsoft.com/office/drawing/2014/main" id="{4CF15A68-20FB-CDCA-8BE5-C1EE5E7F034D}"/>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6CDC2FEC-4CDA-B293-659F-7667BB8F687F}"/>
              </a:ext>
            </a:extLst>
          </p:cNvPr>
          <p:cNvSpPr>
            <a:spLocks noGrp="1"/>
          </p:cNvSpPr>
          <p:nvPr>
            <p:ph type="sldNum" sz="quarter" idx="12"/>
          </p:nvPr>
        </p:nvSpPr>
        <p:spPr/>
        <p:txBody>
          <a:bodyPr/>
          <a:lstStyle/>
          <a:p>
            <a:fld id="{14DE2E9E-3B71-4A4F-962D-2436C50D04FD}" type="slidenum">
              <a:rPr lang="es-CO" smtClean="0"/>
              <a:t>‹Nº›</a:t>
            </a:fld>
            <a:endParaRPr lang="es-CO"/>
          </a:p>
        </p:txBody>
      </p:sp>
    </p:spTree>
    <p:extLst>
      <p:ext uri="{BB962C8B-B14F-4D97-AF65-F5344CB8AC3E}">
        <p14:creationId xmlns:p14="http://schemas.microsoft.com/office/powerpoint/2010/main" val="124508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E62791-E5FC-F280-1352-FC20785D8DB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17C29DBB-76E5-283F-D557-F815F16A1AD4}"/>
              </a:ext>
            </a:extLst>
          </p:cNvPr>
          <p:cNvSpPr>
            <a:spLocks noGrp="1"/>
          </p:cNvSpPr>
          <p:nvPr>
            <p:ph type="dt" sz="half" idx="10"/>
          </p:nvPr>
        </p:nvSpPr>
        <p:spPr/>
        <p:txBody>
          <a:bodyPr/>
          <a:lstStyle/>
          <a:p>
            <a:fld id="{75530C06-6EDF-4B69-B160-6A0BE257CD85}" type="datetimeFigureOut">
              <a:rPr lang="es-CO" smtClean="0"/>
              <a:t>27/08/2022</a:t>
            </a:fld>
            <a:endParaRPr lang="es-CO"/>
          </a:p>
        </p:txBody>
      </p:sp>
      <p:sp>
        <p:nvSpPr>
          <p:cNvPr id="4" name="Marcador de pie de página 3">
            <a:extLst>
              <a:ext uri="{FF2B5EF4-FFF2-40B4-BE49-F238E27FC236}">
                <a16:creationId xmlns:a16="http://schemas.microsoft.com/office/drawing/2014/main" id="{0B2FC88C-2E62-7294-185F-BEC6A52E2E2C}"/>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110E0999-3FC3-89D8-4770-DA22B4A4DB67}"/>
              </a:ext>
            </a:extLst>
          </p:cNvPr>
          <p:cNvSpPr>
            <a:spLocks noGrp="1"/>
          </p:cNvSpPr>
          <p:nvPr>
            <p:ph type="sldNum" sz="quarter" idx="12"/>
          </p:nvPr>
        </p:nvSpPr>
        <p:spPr/>
        <p:txBody>
          <a:bodyPr/>
          <a:lstStyle/>
          <a:p>
            <a:fld id="{14DE2E9E-3B71-4A4F-962D-2436C50D04FD}" type="slidenum">
              <a:rPr lang="es-CO" smtClean="0"/>
              <a:t>‹Nº›</a:t>
            </a:fld>
            <a:endParaRPr lang="es-CO"/>
          </a:p>
        </p:txBody>
      </p:sp>
    </p:spTree>
    <p:extLst>
      <p:ext uri="{BB962C8B-B14F-4D97-AF65-F5344CB8AC3E}">
        <p14:creationId xmlns:p14="http://schemas.microsoft.com/office/powerpoint/2010/main" val="4170287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710BED0-2530-9351-8462-DB6340C88AF0}"/>
              </a:ext>
            </a:extLst>
          </p:cNvPr>
          <p:cNvSpPr>
            <a:spLocks noGrp="1"/>
          </p:cNvSpPr>
          <p:nvPr>
            <p:ph type="dt" sz="half" idx="10"/>
          </p:nvPr>
        </p:nvSpPr>
        <p:spPr/>
        <p:txBody>
          <a:bodyPr/>
          <a:lstStyle/>
          <a:p>
            <a:fld id="{75530C06-6EDF-4B69-B160-6A0BE257CD85}" type="datetimeFigureOut">
              <a:rPr lang="es-CO" smtClean="0"/>
              <a:t>27/08/2022</a:t>
            </a:fld>
            <a:endParaRPr lang="es-CO"/>
          </a:p>
        </p:txBody>
      </p:sp>
      <p:sp>
        <p:nvSpPr>
          <p:cNvPr id="3" name="Marcador de pie de página 2">
            <a:extLst>
              <a:ext uri="{FF2B5EF4-FFF2-40B4-BE49-F238E27FC236}">
                <a16:creationId xmlns:a16="http://schemas.microsoft.com/office/drawing/2014/main" id="{6ED4B72A-F0F2-A615-B894-88EC1633B0D9}"/>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6671BF4B-3DA9-E609-5F27-462FCB43A4D2}"/>
              </a:ext>
            </a:extLst>
          </p:cNvPr>
          <p:cNvSpPr>
            <a:spLocks noGrp="1"/>
          </p:cNvSpPr>
          <p:nvPr>
            <p:ph type="sldNum" sz="quarter" idx="12"/>
          </p:nvPr>
        </p:nvSpPr>
        <p:spPr/>
        <p:txBody>
          <a:bodyPr/>
          <a:lstStyle/>
          <a:p>
            <a:fld id="{14DE2E9E-3B71-4A4F-962D-2436C50D04FD}" type="slidenum">
              <a:rPr lang="es-CO" smtClean="0"/>
              <a:t>‹Nº›</a:t>
            </a:fld>
            <a:endParaRPr lang="es-CO"/>
          </a:p>
        </p:txBody>
      </p:sp>
    </p:spTree>
    <p:extLst>
      <p:ext uri="{BB962C8B-B14F-4D97-AF65-F5344CB8AC3E}">
        <p14:creationId xmlns:p14="http://schemas.microsoft.com/office/powerpoint/2010/main" val="2112463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09B2E9-C871-54F1-F7F8-8D02074467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501BF56-F308-8360-5805-94C11EACF4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E4F12F47-2B7F-A862-BAA3-4488F1D77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57F6DB4-6DF9-3660-D778-EDC0B509AE1B}"/>
              </a:ext>
            </a:extLst>
          </p:cNvPr>
          <p:cNvSpPr>
            <a:spLocks noGrp="1"/>
          </p:cNvSpPr>
          <p:nvPr>
            <p:ph type="dt" sz="half" idx="10"/>
          </p:nvPr>
        </p:nvSpPr>
        <p:spPr/>
        <p:txBody>
          <a:bodyPr/>
          <a:lstStyle/>
          <a:p>
            <a:fld id="{75530C06-6EDF-4B69-B160-6A0BE257CD85}" type="datetimeFigureOut">
              <a:rPr lang="es-CO" smtClean="0"/>
              <a:t>27/08/2022</a:t>
            </a:fld>
            <a:endParaRPr lang="es-CO"/>
          </a:p>
        </p:txBody>
      </p:sp>
      <p:sp>
        <p:nvSpPr>
          <p:cNvPr id="6" name="Marcador de pie de página 5">
            <a:extLst>
              <a:ext uri="{FF2B5EF4-FFF2-40B4-BE49-F238E27FC236}">
                <a16:creationId xmlns:a16="http://schemas.microsoft.com/office/drawing/2014/main" id="{344ACA54-7B97-FD6F-10D8-892665DE577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A8E751B-63BB-402E-4E4E-B30D3DEABEF7}"/>
              </a:ext>
            </a:extLst>
          </p:cNvPr>
          <p:cNvSpPr>
            <a:spLocks noGrp="1"/>
          </p:cNvSpPr>
          <p:nvPr>
            <p:ph type="sldNum" sz="quarter" idx="12"/>
          </p:nvPr>
        </p:nvSpPr>
        <p:spPr/>
        <p:txBody>
          <a:bodyPr/>
          <a:lstStyle/>
          <a:p>
            <a:fld id="{14DE2E9E-3B71-4A4F-962D-2436C50D04FD}" type="slidenum">
              <a:rPr lang="es-CO" smtClean="0"/>
              <a:t>‹Nº›</a:t>
            </a:fld>
            <a:endParaRPr lang="es-CO"/>
          </a:p>
        </p:txBody>
      </p:sp>
    </p:spTree>
    <p:extLst>
      <p:ext uri="{BB962C8B-B14F-4D97-AF65-F5344CB8AC3E}">
        <p14:creationId xmlns:p14="http://schemas.microsoft.com/office/powerpoint/2010/main" val="1521100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2F3666-7675-1A23-240E-36E4472442F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081FD30-8D7D-96D3-87A6-1BCC3CF14B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7C86DA44-03F2-35D4-28A6-92FC88067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8857753-0D99-5DD4-39C6-8E9FC2F277B7}"/>
              </a:ext>
            </a:extLst>
          </p:cNvPr>
          <p:cNvSpPr>
            <a:spLocks noGrp="1"/>
          </p:cNvSpPr>
          <p:nvPr>
            <p:ph type="dt" sz="half" idx="10"/>
          </p:nvPr>
        </p:nvSpPr>
        <p:spPr/>
        <p:txBody>
          <a:bodyPr/>
          <a:lstStyle/>
          <a:p>
            <a:fld id="{75530C06-6EDF-4B69-B160-6A0BE257CD85}" type="datetimeFigureOut">
              <a:rPr lang="es-CO" smtClean="0"/>
              <a:t>27/08/2022</a:t>
            </a:fld>
            <a:endParaRPr lang="es-CO"/>
          </a:p>
        </p:txBody>
      </p:sp>
      <p:sp>
        <p:nvSpPr>
          <p:cNvPr id="6" name="Marcador de pie de página 5">
            <a:extLst>
              <a:ext uri="{FF2B5EF4-FFF2-40B4-BE49-F238E27FC236}">
                <a16:creationId xmlns:a16="http://schemas.microsoft.com/office/drawing/2014/main" id="{9829177A-3676-49BB-D165-831E6B0251F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61B574B-2D2F-63CD-152B-0A0DDFDF0222}"/>
              </a:ext>
            </a:extLst>
          </p:cNvPr>
          <p:cNvSpPr>
            <a:spLocks noGrp="1"/>
          </p:cNvSpPr>
          <p:nvPr>
            <p:ph type="sldNum" sz="quarter" idx="12"/>
          </p:nvPr>
        </p:nvSpPr>
        <p:spPr/>
        <p:txBody>
          <a:bodyPr/>
          <a:lstStyle/>
          <a:p>
            <a:fld id="{14DE2E9E-3B71-4A4F-962D-2436C50D04FD}" type="slidenum">
              <a:rPr lang="es-CO" smtClean="0"/>
              <a:t>‹Nº›</a:t>
            </a:fld>
            <a:endParaRPr lang="es-CO"/>
          </a:p>
        </p:txBody>
      </p:sp>
    </p:spTree>
    <p:extLst>
      <p:ext uri="{BB962C8B-B14F-4D97-AF65-F5344CB8AC3E}">
        <p14:creationId xmlns:p14="http://schemas.microsoft.com/office/powerpoint/2010/main" val="490167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C4A9965-1AEA-0121-4555-341712B26F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82C1955-C7C2-2E0C-81F6-A30D905D11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8506DA7-802C-F557-C344-F32E6C109D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530C06-6EDF-4B69-B160-6A0BE257CD85}" type="datetimeFigureOut">
              <a:rPr lang="es-CO" smtClean="0"/>
              <a:t>27/08/2022</a:t>
            </a:fld>
            <a:endParaRPr lang="es-CO"/>
          </a:p>
        </p:txBody>
      </p:sp>
      <p:sp>
        <p:nvSpPr>
          <p:cNvPr id="5" name="Marcador de pie de página 4">
            <a:extLst>
              <a:ext uri="{FF2B5EF4-FFF2-40B4-BE49-F238E27FC236}">
                <a16:creationId xmlns:a16="http://schemas.microsoft.com/office/drawing/2014/main" id="{6E88AEF5-2DEE-CB11-D531-75EFCEC8E6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D5FF1215-7F8D-11F1-3086-9F0188077F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E2E9E-3B71-4A4F-962D-2436C50D04FD}" type="slidenum">
              <a:rPr lang="es-CO" smtClean="0"/>
              <a:t>‹Nº›</a:t>
            </a:fld>
            <a:endParaRPr lang="es-CO"/>
          </a:p>
        </p:txBody>
      </p:sp>
    </p:spTree>
    <p:extLst>
      <p:ext uri="{BB962C8B-B14F-4D97-AF65-F5344CB8AC3E}">
        <p14:creationId xmlns:p14="http://schemas.microsoft.com/office/powerpoint/2010/main" val="1005040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granos de café y taza de café sobre fondo de madera 6433817 Foto de stock  en Vecteezy">
            <a:extLst>
              <a:ext uri="{FF2B5EF4-FFF2-40B4-BE49-F238E27FC236}">
                <a16:creationId xmlns:a16="http://schemas.microsoft.com/office/drawing/2014/main" id="{AA7E01C2-0E2C-BC70-29E9-E35A7A5A7B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213"/>
          <a:stretch/>
        </p:blipFill>
        <p:spPr bwMode="auto">
          <a:xfrm>
            <a:off x="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1"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ítulo 1">
            <a:extLst>
              <a:ext uri="{FF2B5EF4-FFF2-40B4-BE49-F238E27FC236}">
                <a16:creationId xmlns:a16="http://schemas.microsoft.com/office/drawing/2014/main" id="{AD176A6D-2DB4-AB90-2164-D1B68808F7FE}"/>
              </a:ext>
            </a:extLst>
          </p:cNvPr>
          <p:cNvSpPr>
            <a:spLocks noGrp="1"/>
          </p:cNvSpPr>
          <p:nvPr>
            <p:ph type="ctrTitle"/>
          </p:nvPr>
        </p:nvSpPr>
        <p:spPr>
          <a:xfrm>
            <a:off x="8009321" y="2711436"/>
            <a:ext cx="3852041" cy="1834056"/>
          </a:xfrm>
        </p:spPr>
        <p:txBody>
          <a:bodyPr>
            <a:normAutofit/>
          </a:bodyPr>
          <a:lstStyle/>
          <a:p>
            <a:r>
              <a:rPr lang="it-IT" sz="4000" dirty="0"/>
              <a:t>The Colombia </a:t>
            </a:r>
            <a:br>
              <a:rPr lang="it-IT" sz="4000" dirty="0"/>
            </a:br>
            <a:r>
              <a:rPr lang="it-IT" sz="4000" dirty="0"/>
              <a:t>Coffee Cultural </a:t>
            </a:r>
            <a:br>
              <a:rPr lang="it-IT" sz="4000" dirty="0"/>
            </a:br>
            <a:r>
              <a:rPr lang="it-IT" sz="4000" dirty="0"/>
              <a:t>Landscape</a:t>
            </a:r>
            <a:endParaRPr lang="es-CO" sz="4000" dirty="0"/>
          </a:p>
        </p:txBody>
      </p:sp>
      <p:sp>
        <p:nvSpPr>
          <p:cNvPr id="3" name="Subtítulo 2">
            <a:extLst>
              <a:ext uri="{FF2B5EF4-FFF2-40B4-BE49-F238E27FC236}">
                <a16:creationId xmlns:a16="http://schemas.microsoft.com/office/drawing/2014/main" id="{118B1D29-79A3-C0E6-F3D1-0F3BED4D0894}"/>
              </a:ext>
            </a:extLst>
          </p:cNvPr>
          <p:cNvSpPr>
            <a:spLocks noGrp="1"/>
          </p:cNvSpPr>
          <p:nvPr>
            <p:ph type="subTitle" idx="1"/>
          </p:nvPr>
        </p:nvSpPr>
        <p:spPr>
          <a:xfrm>
            <a:off x="8009321" y="4778033"/>
            <a:ext cx="3961962" cy="1834057"/>
          </a:xfrm>
        </p:spPr>
        <p:txBody>
          <a:bodyPr>
            <a:normAutofit lnSpcReduction="10000"/>
          </a:bodyPr>
          <a:lstStyle/>
          <a:p>
            <a:r>
              <a:rPr lang="en-US" sz="2000" dirty="0"/>
              <a:t>Presentation </a:t>
            </a:r>
          </a:p>
          <a:p>
            <a:r>
              <a:rPr lang="en-US" sz="2000" dirty="0"/>
              <a:t>My name is: Wilmer Espinosa</a:t>
            </a:r>
          </a:p>
          <a:p>
            <a:r>
              <a:rPr lang="en-US" sz="2000" dirty="0" err="1"/>
              <a:t>Course:English</a:t>
            </a:r>
            <a:endParaRPr lang="en-US" sz="2000" dirty="0"/>
          </a:p>
          <a:p>
            <a:r>
              <a:rPr lang="en-US" sz="2000" dirty="0"/>
              <a:t>Teacher: Carlos Ortega</a:t>
            </a:r>
          </a:p>
          <a:p>
            <a:r>
              <a:rPr lang="en-US" sz="2000" dirty="0"/>
              <a:t>Activity: GA2-240202501-AA2-EV02</a:t>
            </a:r>
            <a:endParaRPr lang="es-CO" sz="2000" dirty="0"/>
          </a:p>
        </p:txBody>
      </p:sp>
      <p:cxnSp>
        <p:nvCxnSpPr>
          <p:cNvPr id="1033" name="Straight Connector 103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402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ranos de café y taza de café sobre fondo de madera 6433817 Foto de stock  en Vecteezy">
            <a:extLst>
              <a:ext uri="{FF2B5EF4-FFF2-40B4-BE49-F238E27FC236}">
                <a16:creationId xmlns:a16="http://schemas.microsoft.com/office/drawing/2014/main" id="{AA7E01C2-0E2C-BC70-29E9-E35A7A5A7B0D}"/>
              </a:ext>
            </a:extLst>
          </p:cNvPr>
          <p:cNvPicPr>
            <a:picLocks noChangeAspect="1" noChangeArrowheads="1"/>
          </p:cNvPicPr>
          <p:nvPr/>
        </p:nvPicPr>
        <p:blipFill rotWithShape="1">
          <a:blip r:embed="rId2">
            <a:alphaModFix amt="55000"/>
            <a:extLst>
              <a:ext uri="{28A0092B-C50C-407E-A947-70E740481C1C}">
                <a14:useLocalDpi xmlns:a14="http://schemas.microsoft.com/office/drawing/2010/main" val="0"/>
              </a:ext>
            </a:extLst>
          </a:blip>
          <a:srcRect t="20213"/>
          <a:stretch/>
        </p:blipFill>
        <p:spPr bwMode="auto">
          <a:xfrm>
            <a:off x="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0" name="Oval 1039">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D176A6D-2DB4-AB90-2164-D1B68808F7FE}"/>
              </a:ext>
            </a:extLst>
          </p:cNvPr>
          <p:cNvSpPr>
            <a:spLocks noGrp="1"/>
          </p:cNvSpPr>
          <p:nvPr>
            <p:ph type="ctrTitle"/>
          </p:nvPr>
        </p:nvSpPr>
        <p:spPr>
          <a:xfrm>
            <a:off x="3577192" y="1032483"/>
            <a:ext cx="5037616" cy="2982360"/>
          </a:xfrm>
        </p:spPr>
        <p:txBody>
          <a:bodyPr>
            <a:normAutofit/>
          </a:bodyPr>
          <a:lstStyle/>
          <a:p>
            <a:r>
              <a:rPr lang="it-IT"/>
              <a:t>The Colombia </a:t>
            </a:r>
            <a:br>
              <a:rPr lang="it-IT"/>
            </a:br>
            <a:r>
              <a:rPr lang="it-IT"/>
              <a:t>Coffee Cultural </a:t>
            </a:r>
            <a:br>
              <a:rPr lang="it-IT"/>
            </a:br>
            <a:r>
              <a:rPr lang="it-IT"/>
              <a:t>Landscape</a:t>
            </a:r>
            <a:endParaRPr lang="es-CO"/>
          </a:p>
        </p:txBody>
      </p:sp>
      <p:sp>
        <p:nvSpPr>
          <p:cNvPr id="3" name="Subtítulo 2">
            <a:extLst>
              <a:ext uri="{FF2B5EF4-FFF2-40B4-BE49-F238E27FC236}">
                <a16:creationId xmlns:a16="http://schemas.microsoft.com/office/drawing/2014/main" id="{118B1D29-79A3-C0E6-F3D1-0F3BED4D0894}"/>
              </a:ext>
            </a:extLst>
          </p:cNvPr>
          <p:cNvSpPr>
            <a:spLocks noGrp="1"/>
          </p:cNvSpPr>
          <p:nvPr>
            <p:ph type="subTitle" idx="1"/>
          </p:nvPr>
        </p:nvSpPr>
        <p:spPr>
          <a:xfrm>
            <a:off x="3577192" y="4106918"/>
            <a:ext cx="5037616" cy="1655762"/>
          </a:xfrm>
        </p:spPr>
        <p:txBody>
          <a:bodyPr>
            <a:normAutofit/>
          </a:bodyPr>
          <a:lstStyle/>
          <a:p>
            <a:r>
              <a:rPr lang="en-US" sz="2000"/>
              <a:t>The historical, natural and cultural richness, the love for the land and the family, the beautiful landscapes and the architecture are some of the values that make the Coffee Cultural Landscape unique</a:t>
            </a:r>
          </a:p>
        </p:txBody>
      </p:sp>
      <p:sp>
        <p:nvSpPr>
          <p:cNvPr id="1042" name="Arc 1041">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44" name="Oval 1043">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857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ranos de café y taza de café sobre fondo de madera 6433817 Foto de stock  en Vecteezy">
            <a:extLst>
              <a:ext uri="{FF2B5EF4-FFF2-40B4-BE49-F238E27FC236}">
                <a16:creationId xmlns:a16="http://schemas.microsoft.com/office/drawing/2014/main" id="{AA7E01C2-0E2C-BC70-29E9-E35A7A5A7B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18989"/>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4" name="Rectangle 104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D176A6D-2DB4-AB90-2164-D1B68808F7FE}"/>
              </a:ext>
            </a:extLst>
          </p:cNvPr>
          <p:cNvSpPr>
            <a:spLocks noGrp="1"/>
          </p:cNvSpPr>
          <p:nvPr>
            <p:ph type="ctrTitle"/>
          </p:nvPr>
        </p:nvSpPr>
        <p:spPr>
          <a:xfrm>
            <a:off x="477980" y="667661"/>
            <a:ext cx="5286005" cy="2341419"/>
          </a:xfrm>
        </p:spPr>
        <p:txBody>
          <a:bodyPr anchor="b">
            <a:normAutofit/>
          </a:bodyPr>
          <a:lstStyle/>
          <a:p>
            <a:pPr algn="l"/>
            <a:r>
              <a:rPr lang="it-IT" sz="4800" dirty="0"/>
              <a:t>The Colombia </a:t>
            </a:r>
            <a:br>
              <a:rPr lang="it-IT" sz="4800" dirty="0"/>
            </a:br>
            <a:r>
              <a:rPr lang="it-IT" sz="4800" dirty="0"/>
              <a:t>Coffee Cultural </a:t>
            </a:r>
            <a:br>
              <a:rPr lang="it-IT" sz="4800" dirty="0"/>
            </a:br>
            <a:r>
              <a:rPr lang="it-IT" sz="4800" dirty="0"/>
              <a:t>Landscape</a:t>
            </a:r>
            <a:endParaRPr lang="es-CO" sz="4800" dirty="0"/>
          </a:p>
        </p:txBody>
      </p:sp>
      <p:sp>
        <p:nvSpPr>
          <p:cNvPr id="3" name="Subtítulo 2">
            <a:extLst>
              <a:ext uri="{FF2B5EF4-FFF2-40B4-BE49-F238E27FC236}">
                <a16:creationId xmlns:a16="http://schemas.microsoft.com/office/drawing/2014/main" id="{118B1D29-79A3-C0E6-F3D1-0F3BED4D0894}"/>
              </a:ext>
            </a:extLst>
          </p:cNvPr>
          <p:cNvSpPr>
            <a:spLocks noGrp="1"/>
          </p:cNvSpPr>
          <p:nvPr>
            <p:ph type="subTitle" idx="1"/>
          </p:nvPr>
        </p:nvSpPr>
        <p:spPr>
          <a:xfrm>
            <a:off x="477980" y="4872922"/>
            <a:ext cx="4747163" cy="1721861"/>
          </a:xfrm>
        </p:spPr>
        <p:txBody>
          <a:bodyPr>
            <a:noAutofit/>
          </a:bodyPr>
          <a:lstStyle/>
          <a:p>
            <a:pPr algn="l"/>
            <a:r>
              <a:rPr lang="en-US" sz="2000" dirty="0"/>
              <a:t>The coffee farms in Quindío are the ideal setting for lovers of rural tourism and agrotourism to experience the coffee culture first-hand and serve as a starting point to discover the other tourist sites of </a:t>
            </a:r>
            <a:r>
              <a:rPr lang="en-US" sz="2000" dirty="0" err="1"/>
              <a:t>Quindio</a:t>
            </a:r>
            <a:r>
              <a:rPr lang="en-US" sz="2000" dirty="0"/>
              <a:t> and </a:t>
            </a:r>
            <a:r>
              <a:rPr lang="en-US" sz="2000" dirty="0" err="1"/>
              <a:t>thes</a:t>
            </a:r>
            <a:r>
              <a:rPr lang="en-US" sz="2000" dirty="0"/>
              <a:t> coffee region</a:t>
            </a:r>
          </a:p>
        </p:txBody>
      </p:sp>
      <p:sp>
        <p:nvSpPr>
          <p:cNvPr id="1046" name="Rectangle 104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8" name="Rectangle 104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177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nos de café y taza de café sobre fondo de madera 6433817 Foto de stock  en Vecteezy">
            <a:extLst>
              <a:ext uri="{FF2B5EF4-FFF2-40B4-BE49-F238E27FC236}">
                <a16:creationId xmlns:a16="http://schemas.microsoft.com/office/drawing/2014/main" id="{AA7E01C2-0E2C-BC70-29E9-E35A7A5A7B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18989"/>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AD176A6D-2DB4-AB90-2164-D1B68808F7FE}"/>
              </a:ext>
            </a:extLst>
          </p:cNvPr>
          <p:cNvSpPr>
            <a:spLocks noGrp="1"/>
          </p:cNvSpPr>
          <p:nvPr>
            <p:ph type="ctrTitle"/>
          </p:nvPr>
        </p:nvSpPr>
        <p:spPr>
          <a:xfrm>
            <a:off x="477980" y="667661"/>
            <a:ext cx="4077691" cy="2341419"/>
          </a:xfrm>
        </p:spPr>
        <p:txBody>
          <a:bodyPr anchor="b">
            <a:normAutofit/>
          </a:bodyPr>
          <a:lstStyle/>
          <a:p>
            <a:pPr algn="l"/>
            <a:r>
              <a:rPr lang="it-IT" sz="4800" dirty="0"/>
              <a:t>The Colombia </a:t>
            </a:r>
            <a:br>
              <a:rPr lang="it-IT" sz="4800" dirty="0"/>
            </a:br>
            <a:r>
              <a:rPr lang="it-IT" sz="4800" dirty="0"/>
              <a:t>Coffee Cultural </a:t>
            </a:r>
            <a:br>
              <a:rPr lang="it-IT" sz="4800" dirty="0"/>
            </a:br>
            <a:r>
              <a:rPr lang="it-IT" sz="4800" dirty="0"/>
              <a:t>Landscape</a:t>
            </a:r>
            <a:endParaRPr lang="es-CO" sz="4800" dirty="0"/>
          </a:p>
        </p:txBody>
      </p:sp>
      <p:sp>
        <p:nvSpPr>
          <p:cNvPr id="3" name="Subtítulo 2">
            <a:extLst>
              <a:ext uri="{FF2B5EF4-FFF2-40B4-BE49-F238E27FC236}">
                <a16:creationId xmlns:a16="http://schemas.microsoft.com/office/drawing/2014/main" id="{118B1D29-79A3-C0E6-F3D1-0F3BED4D0894}"/>
              </a:ext>
            </a:extLst>
          </p:cNvPr>
          <p:cNvSpPr>
            <a:spLocks noGrp="1"/>
          </p:cNvSpPr>
          <p:nvPr>
            <p:ph type="subTitle" idx="1"/>
          </p:nvPr>
        </p:nvSpPr>
        <p:spPr>
          <a:xfrm>
            <a:off x="477980" y="3429000"/>
            <a:ext cx="4926777" cy="3053443"/>
          </a:xfrm>
        </p:spPr>
        <p:txBody>
          <a:bodyPr>
            <a:noAutofit/>
          </a:bodyPr>
          <a:lstStyle/>
          <a:p>
            <a:pPr algn="l"/>
            <a:r>
              <a:rPr lang="en-US" sz="2000" dirty="0"/>
              <a:t>The coffee cultural landscape is not only nourished by coffee plantations and landscapes to obtain its worldwide recognition, but also by its charming towns that have managed to preserve the intact magic of a bygone colonial era.</a:t>
            </a:r>
          </a:p>
        </p:txBody>
      </p:sp>
    </p:spTree>
    <p:extLst>
      <p:ext uri="{BB962C8B-B14F-4D97-AF65-F5344CB8AC3E}">
        <p14:creationId xmlns:p14="http://schemas.microsoft.com/office/powerpoint/2010/main" val="195186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nos de café y taza de café sobre fondo de madera 6433817 Foto de stock  en Vecteezy">
            <a:extLst>
              <a:ext uri="{FF2B5EF4-FFF2-40B4-BE49-F238E27FC236}">
                <a16:creationId xmlns:a16="http://schemas.microsoft.com/office/drawing/2014/main" id="{AA7E01C2-0E2C-BC70-29E9-E35A7A5A7B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18989"/>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AD176A6D-2DB4-AB90-2164-D1B68808F7FE}"/>
              </a:ext>
            </a:extLst>
          </p:cNvPr>
          <p:cNvSpPr>
            <a:spLocks noGrp="1"/>
          </p:cNvSpPr>
          <p:nvPr>
            <p:ph type="ctrTitle"/>
          </p:nvPr>
        </p:nvSpPr>
        <p:spPr>
          <a:xfrm>
            <a:off x="477980" y="667661"/>
            <a:ext cx="5286005" cy="2341419"/>
          </a:xfrm>
        </p:spPr>
        <p:txBody>
          <a:bodyPr anchor="b">
            <a:normAutofit/>
          </a:bodyPr>
          <a:lstStyle/>
          <a:p>
            <a:pPr algn="l"/>
            <a:r>
              <a:rPr lang="it-IT" sz="4800" dirty="0"/>
              <a:t>The Colombia </a:t>
            </a:r>
            <a:br>
              <a:rPr lang="it-IT" sz="4800" dirty="0"/>
            </a:br>
            <a:r>
              <a:rPr lang="it-IT" sz="4800" dirty="0"/>
              <a:t>Coffee Cultural </a:t>
            </a:r>
            <a:br>
              <a:rPr lang="it-IT" sz="4800" dirty="0"/>
            </a:br>
            <a:r>
              <a:rPr lang="it-IT" sz="4800" dirty="0"/>
              <a:t>Landscape</a:t>
            </a:r>
            <a:endParaRPr lang="es-CO" sz="4800" dirty="0"/>
          </a:p>
        </p:txBody>
      </p:sp>
      <p:sp>
        <p:nvSpPr>
          <p:cNvPr id="3" name="Subtítulo 2">
            <a:extLst>
              <a:ext uri="{FF2B5EF4-FFF2-40B4-BE49-F238E27FC236}">
                <a16:creationId xmlns:a16="http://schemas.microsoft.com/office/drawing/2014/main" id="{118B1D29-79A3-C0E6-F3D1-0F3BED4D0894}"/>
              </a:ext>
            </a:extLst>
          </p:cNvPr>
          <p:cNvSpPr>
            <a:spLocks noGrp="1"/>
          </p:cNvSpPr>
          <p:nvPr>
            <p:ph type="subTitle" idx="1"/>
          </p:nvPr>
        </p:nvSpPr>
        <p:spPr>
          <a:xfrm>
            <a:off x="477980" y="3429000"/>
            <a:ext cx="4747163" cy="2507805"/>
          </a:xfrm>
        </p:spPr>
        <p:txBody>
          <a:bodyPr>
            <a:noAutofit/>
          </a:bodyPr>
          <a:lstStyle/>
          <a:p>
            <a:pPr algn="l"/>
            <a:r>
              <a:rPr lang="en-US" dirty="0"/>
              <a:t>The coffee cultural landscape is a magical place, there are many waterfalls, beautiful hills and many rivers. Its people are very friendly and hospitable, this land smells of coffee and magic.</a:t>
            </a:r>
          </a:p>
        </p:txBody>
      </p:sp>
    </p:spTree>
    <p:extLst>
      <p:ext uri="{BB962C8B-B14F-4D97-AF65-F5344CB8AC3E}">
        <p14:creationId xmlns:p14="http://schemas.microsoft.com/office/powerpoint/2010/main" val="357787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202</Words>
  <Application>Microsoft Office PowerPoint</Application>
  <PresentationFormat>Panorámica</PresentationFormat>
  <Paragraphs>14</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The Colombia  Coffee Cultural  Landscape</vt:lpstr>
      <vt:lpstr>The Colombia  Coffee Cultural  Landscape</vt:lpstr>
      <vt:lpstr>The Colombia  Coffee Cultural  Landscape</vt:lpstr>
      <vt:lpstr>The Colombia  Coffee Cultural  Landscape</vt:lpstr>
      <vt:lpstr>The Colombia  Coffee Cultural  Landscape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Wilmer jair Espinosa silva</dc:creator>
  <cp:lastModifiedBy>Wilmer jair Espinosa silva</cp:lastModifiedBy>
  <cp:revision>3</cp:revision>
  <dcterms:created xsi:type="dcterms:W3CDTF">2022-08-27T18:45:21Z</dcterms:created>
  <dcterms:modified xsi:type="dcterms:W3CDTF">2022-08-27T19:36:46Z</dcterms:modified>
</cp:coreProperties>
</file>