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30" autoAdjust="0"/>
    <p:restoredTop sz="94660"/>
  </p:normalViewPr>
  <p:slideViewPr>
    <p:cSldViewPr snapToGrid="0">
      <p:cViewPr>
        <p:scale>
          <a:sx n="100" d="100"/>
          <a:sy n="100" d="100"/>
        </p:scale>
        <p:origin x="-18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81A99-110E-A1F9-F7A9-D1DEBD161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1FD675-9679-7DAE-4810-48BCB3245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B00903-49F2-F55C-DC8F-2D8E73593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5184-371C-483D-9E7A-0351726B55CF}" type="datetimeFigureOut">
              <a:rPr lang="es-CO" smtClean="0"/>
              <a:t>27/08/2022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5318D8-EBA3-258F-6B29-EEE10E7F3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63840C-0265-941E-41F5-06BFA7029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3787-F6FD-4965-9357-9A52AE6704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848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2A81D-A613-BEBA-1101-261DC0D96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ACC771-03FD-156C-F51F-FDBB888E2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42735A-27A9-DB09-F5D3-6B315D68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5184-371C-483D-9E7A-0351726B55CF}" type="datetimeFigureOut">
              <a:rPr lang="es-CO" smtClean="0"/>
              <a:t>27/08/2022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FC0FB2-238E-D803-EB21-EA714CD90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043301-F8BF-D3C4-2A65-7761E1CE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3787-F6FD-4965-9357-9A52AE6704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633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29383BD-3F1D-94C3-81AF-D711027BB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370EDF-FE00-4152-3E17-9725BDA97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032C45-9AC6-764E-64FD-A2283BB64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5184-371C-483D-9E7A-0351726B55CF}" type="datetimeFigureOut">
              <a:rPr lang="es-CO" smtClean="0"/>
              <a:t>27/08/2022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818AE2-3F90-540E-D850-88DEE844F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EACC65-5F9B-0E1D-47EB-BEE5EB195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3787-F6FD-4965-9357-9A52AE6704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2342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D656FA-19A2-0302-02D7-0391F578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BF478B-8DDB-C929-0B52-727966FED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43FB58-5764-1AB7-C3D0-9A49A2F9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5184-371C-483D-9E7A-0351726B55CF}" type="datetimeFigureOut">
              <a:rPr lang="es-CO" smtClean="0"/>
              <a:t>27/08/2022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1EF367-D54D-1608-CB15-F280C14D0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00E5C3-340F-6A17-1D5F-803F8DA5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3787-F6FD-4965-9357-9A52AE6704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1927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00A59-30D2-4943-C4F2-90DB65438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2AD55D-8FA2-C7A2-58DF-96215FA16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D4B889-989F-0951-D971-E9FDEDEE5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5184-371C-483D-9E7A-0351726B55CF}" type="datetimeFigureOut">
              <a:rPr lang="es-CO" smtClean="0"/>
              <a:t>27/08/2022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828187-6CDA-D43B-EF7F-6654C069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3CC860-0011-2EA4-1651-514F6035A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3787-F6FD-4965-9357-9A52AE6704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937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0DC5D-71F9-FDEE-A26E-8DE6A6C57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2CED9D-ADB7-BEEB-C5EB-796AAF764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6DE1B0-6D7A-75FC-BCF2-1BD8A30DA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4016F6-B623-4D41-F445-15250BCB2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5184-371C-483D-9E7A-0351726B55CF}" type="datetimeFigureOut">
              <a:rPr lang="es-CO" smtClean="0"/>
              <a:t>27/08/2022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003B22-0E6A-1AA4-8581-2AF44CC1C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077B41-8411-160F-B895-D1F307D8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3787-F6FD-4965-9357-9A52AE6704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6487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B565C-9FF8-DAF3-9F58-1E6E17AD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119315-FAC6-FD62-3FC3-3A396FA17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AE6CF1-6A69-3DAE-2725-69EED7F99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A6F0334-F292-FAC7-9C63-FD1E51C28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63CED13-74E3-3551-47D4-628A4EA2C6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BCA1497-7A89-1E76-95F0-1EA1BEE45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5184-371C-483D-9E7A-0351726B55CF}" type="datetimeFigureOut">
              <a:rPr lang="es-CO" smtClean="0"/>
              <a:t>27/08/2022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20F9F04-FEDF-CF57-D2D8-ED0F17CA1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77AC805-A9EF-0137-4EEA-178F44F0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3787-F6FD-4965-9357-9A52AE6704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05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6D349-C7A8-EC2D-BC20-E4C916B0B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6643865-E7D1-A00A-E445-CFA6EEBFB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5184-371C-483D-9E7A-0351726B55CF}" type="datetimeFigureOut">
              <a:rPr lang="es-CO" smtClean="0"/>
              <a:t>27/08/2022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8F92193-7EF8-E7F6-CBDC-9495967F8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F5A018D-D355-79F4-29EF-020BDA92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3787-F6FD-4965-9357-9A52AE6704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4469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C3198A5-5631-86C6-88D0-78DAB01D1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5184-371C-483D-9E7A-0351726B55CF}" type="datetimeFigureOut">
              <a:rPr lang="es-CO" smtClean="0"/>
              <a:t>27/08/2022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310EDC3-E5BE-89EA-CFE6-FC7492884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D5E437-091F-7C05-73EF-E77EB9889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3787-F6FD-4965-9357-9A52AE6704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2110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D840D-8BEC-36BD-B325-5D59C781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E8CED4-AFE0-B3D1-11CE-A63928320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FA9DE8-B6DE-9A47-BEBA-5E902AA94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2BFD9D-9069-BBA4-4356-93BA9A1B1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5184-371C-483D-9E7A-0351726B55CF}" type="datetimeFigureOut">
              <a:rPr lang="es-CO" smtClean="0"/>
              <a:t>27/08/2022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A20BE1-2677-D06B-B1E9-139A97D8E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6140D2-4D2D-31B0-1CDE-8C5D15A9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3787-F6FD-4965-9357-9A52AE6704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3621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DEE9B-3440-F1A2-B7BB-8BB8E8F23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2A2EF32-42A0-BD98-76E9-0ED5F4B05D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FE97C0-EB64-C296-229F-1292A783D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92BF76-795F-6D7A-E747-17B2829CC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5184-371C-483D-9E7A-0351726B55CF}" type="datetimeFigureOut">
              <a:rPr lang="es-CO" smtClean="0"/>
              <a:t>27/08/2022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7FC2A8-A30F-422B-E21D-F9898DA59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03FE30-7F6A-FFE8-6E4E-CF72ABEB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3787-F6FD-4965-9357-9A52AE6704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133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058C620-6A7E-87BD-3792-1C43E630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98A98F-1A97-2E2C-96D5-28D719730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63F2A8-6DDD-310B-143C-4C3CE4DB02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85184-371C-483D-9E7A-0351726B55CF}" type="datetimeFigureOut">
              <a:rPr lang="es-CO" smtClean="0"/>
              <a:t>27/08/2022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5FE0A3-49B1-E055-EA9A-37FC45DA7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1E46D6-0161-D28D-98DA-60A25CA95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63787-F6FD-4965-9357-9A52AE6704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126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0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9A3FBB-E24E-A341-1119-0297C2DAD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029" y="90677"/>
            <a:ext cx="4969258" cy="2472909"/>
          </a:xfrm>
        </p:spPr>
        <p:txBody>
          <a:bodyPr anchor="b">
            <a:normAutofit/>
          </a:bodyPr>
          <a:lstStyle/>
          <a:p>
            <a:r>
              <a:rPr lang="es-CO" sz="4200" b="1" dirty="0"/>
              <a:t>CASO DE ESTUDIO: CENSO DE POBLACION Y VIVIENDA EN COLOMBIA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2544EE-B05E-F5A6-30FE-E15DB09AE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148" y="2654263"/>
            <a:ext cx="5225852" cy="3781437"/>
          </a:xfrm>
        </p:spPr>
        <p:txBody>
          <a:bodyPr anchor="t">
            <a:normAutofit lnSpcReduction="10000"/>
          </a:bodyPr>
          <a:lstStyle/>
          <a:p>
            <a:pPr>
              <a:spcAft>
                <a:spcPts val="1000"/>
              </a:spcAft>
            </a:pPr>
            <a:r>
              <a:rPr lang="es-CO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Aprendiz</a:t>
            </a:r>
            <a:r>
              <a:rPr lang="es-CO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Wilmer Jair Espinosa Silva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s-CO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CC</a:t>
            </a:r>
            <a:r>
              <a:rPr lang="es-CO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1.095.910.391 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s-CO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Instructor</a:t>
            </a:r>
            <a:r>
              <a:rPr lang="es-CO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s-CO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ISRAEL ARBONA GUERRERO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s-CO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Servicio Nacional de aprendizaje-SENA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s-CO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Curso: TECNOLOGÍA EN ANÁLISIS Y DESARROLLO DE SOFTWARE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s-CO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Ficha: 2455285</a:t>
            </a:r>
          </a:p>
          <a:p>
            <a:pPr>
              <a:spcAft>
                <a:spcPts val="1000"/>
              </a:spcAft>
            </a:pPr>
            <a:r>
              <a:rPr lang="es-CO" sz="1600" b="1" i="0" dirty="0">
                <a:effectLst/>
                <a:latin typeface="Arial" panose="020B0604020202020204" pitchFamily="34" charset="0"/>
              </a:rPr>
              <a:t>GA2-240201528-AA3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O" sz="600" dirty="0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Logo del SENA Significado 🥇 Logotipo en PNG 2022 «">
            <a:extLst>
              <a:ext uri="{FF2B5EF4-FFF2-40B4-BE49-F238E27FC236}">
                <a16:creationId xmlns:a16="http://schemas.microsoft.com/office/drawing/2014/main" id="{185E905C-FBD6-B9D5-69D9-5305F9FC8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93046" y="1209578"/>
            <a:ext cx="4055897" cy="4055897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15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15A6F9-28A0-1EFD-C67C-B9A38AE35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endParaRPr lang="es-CO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0992FD-7F0A-83DD-FA50-2C91C1416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endParaRPr lang="es-CO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BF862D3-03D7-502B-BC32-C1B854C32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814" y="-13042"/>
            <a:ext cx="12248378" cy="687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BE677CB-D2C7-01AF-4891-D3983F4E8ACD}"/>
              </a:ext>
            </a:extLst>
          </p:cNvPr>
          <p:cNvSpPr/>
          <p:nvPr/>
        </p:nvSpPr>
        <p:spPr>
          <a:xfrm>
            <a:off x="3462010" y="0"/>
            <a:ext cx="56489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¿CUANTO SOMOS?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67028752-153A-AEE3-F953-53D9013B3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8143"/>
            <a:ext cx="12192000" cy="575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25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AC0D827-3892-9572-31C1-82E94E904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099"/>
            <a:ext cx="12192000" cy="691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51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6FDE751-C99B-3981-5701-353DEC76D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764"/>
            <a:ext cx="12192000" cy="638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165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46</Words>
  <Application>Microsoft Office PowerPoint</Application>
  <PresentationFormat>Panorámica</PresentationFormat>
  <Paragraphs>10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Tema de Office</vt:lpstr>
      <vt:lpstr>CASO DE ESTUDIO: CENSO DE POBLACION Y VIVIENDA EN COLOMBIA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CASO DE ESTUDIO: CENSO DE POBLACION Y VIVIENDA EN COLOMBIA</dc:title>
  <dc:creator>Wilmer jair Espinosa silva</dc:creator>
  <cp:lastModifiedBy>Wilmer jair Espinosa silva</cp:lastModifiedBy>
  <cp:revision>5</cp:revision>
  <dcterms:created xsi:type="dcterms:W3CDTF">2022-08-27T16:41:29Z</dcterms:created>
  <dcterms:modified xsi:type="dcterms:W3CDTF">2022-08-27T18:16:08Z</dcterms:modified>
</cp:coreProperties>
</file>