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31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05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34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05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17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52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59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02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7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61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41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9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6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60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5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8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CBE1-78E3-4D68-927B-CCEA0490E4DD}" type="datetimeFigureOut">
              <a:rPr lang="es-MX" smtClean="0"/>
              <a:t>12/07/2022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1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898B436B-4228-1E62-5B4C-A24352B6BBBC}"/>
              </a:ext>
            </a:extLst>
          </p:cNvPr>
          <p:cNvSpPr txBox="1">
            <a:spLocks/>
          </p:cNvSpPr>
          <p:nvPr/>
        </p:nvSpPr>
        <p:spPr>
          <a:xfrm>
            <a:off x="3180957" y="699853"/>
            <a:ext cx="4949566" cy="12276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VIDEO DE PRESENTATION 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Presentaciones educativas online. Más allá del Power Point - Magisnet">
            <a:extLst>
              <a:ext uri="{FF2B5EF4-FFF2-40B4-BE49-F238E27FC236}">
                <a16:creationId xmlns:a16="http://schemas.microsoft.com/office/drawing/2014/main" id="{77D58DA4-4CB5-8E12-879B-580D2A8EE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897" y="2194051"/>
            <a:ext cx="6096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7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7252-091D-08C2-FDEB-FB336635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701" y="135467"/>
            <a:ext cx="6936523" cy="1609049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chemeClr val="accent1"/>
                </a:solidFill>
              </a:rPr>
              <a:t>VIDEO DE PRESENTATION 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1632F-F8D2-2AF6-5021-B5D6E2692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829" y="1985411"/>
            <a:ext cx="8915399" cy="4659229"/>
          </a:xfrm>
        </p:spPr>
        <p:txBody>
          <a:bodyPr>
            <a:normAutofit fontScale="92500" lnSpcReduction="20000"/>
          </a:bodyPr>
          <a:lstStyle/>
          <a:p>
            <a:r>
              <a:rPr lang="es-CO" sz="3200" dirty="0">
                <a:solidFill>
                  <a:schemeClr val="tx1"/>
                </a:solidFill>
              </a:rPr>
              <a:t>LEARNERS: </a:t>
            </a:r>
            <a:r>
              <a:rPr lang="es-CO" sz="3200" dirty="0">
                <a:solidFill>
                  <a:srgbClr val="FF0000"/>
                </a:solidFill>
              </a:rPr>
              <a:t>Wilmer Espinosa</a:t>
            </a:r>
          </a:p>
          <a:p>
            <a:r>
              <a:rPr lang="es-CO" sz="3200" dirty="0">
                <a:solidFill>
                  <a:schemeClr val="tx1"/>
                </a:solidFill>
              </a:rPr>
              <a:t>ID: </a:t>
            </a:r>
            <a:r>
              <a:rPr lang="es-CO" sz="3200" dirty="0">
                <a:solidFill>
                  <a:srgbClr val="FF0000"/>
                </a:solidFill>
              </a:rPr>
              <a:t>1095910391</a:t>
            </a:r>
          </a:p>
          <a:p>
            <a:r>
              <a:rPr lang="es-CO" sz="3200" dirty="0">
                <a:solidFill>
                  <a:schemeClr val="tx1"/>
                </a:solidFill>
              </a:rPr>
              <a:t>NAME OF THE COURSE: </a:t>
            </a:r>
            <a:r>
              <a:rPr lang="es-CO" sz="3200" dirty="0" err="1">
                <a:solidFill>
                  <a:srgbClr val="FF0000"/>
                </a:solidFill>
              </a:rPr>
              <a:t>Tecnologo</a:t>
            </a:r>
            <a:r>
              <a:rPr lang="es-CO" sz="3200" dirty="0">
                <a:solidFill>
                  <a:srgbClr val="FF0000"/>
                </a:solidFill>
              </a:rPr>
              <a:t> Análisis de Software</a:t>
            </a:r>
          </a:p>
          <a:p>
            <a:r>
              <a:rPr lang="es-CO" sz="3200" dirty="0">
                <a:solidFill>
                  <a:schemeClr val="tx1"/>
                </a:solidFill>
              </a:rPr>
              <a:t>NUMBER OF THE GROUP: </a:t>
            </a:r>
            <a:r>
              <a:rPr lang="es-CO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2455285</a:t>
            </a:r>
          </a:p>
          <a:p>
            <a:r>
              <a:rPr lang="es-CO" sz="3200" dirty="0">
                <a:solidFill>
                  <a:schemeClr val="tx1"/>
                </a:solidFill>
              </a:rPr>
              <a:t>TUTOR :</a:t>
            </a:r>
            <a:r>
              <a:rPr lang="es-CO" sz="3200" dirty="0">
                <a:solidFill>
                  <a:srgbClr val="FF0000"/>
                </a:solidFill>
              </a:rPr>
              <a:t>Carlos Ortega</a:t>
            </a:r>
          </a:p>
          <a:p>
            <a:r>
              <a:rPr lang="es-CO" sz="3200" dirty="0">
                <a:solidFill>
                  <a:schemeClr val="tx1"/>
                </a:solidFill>
              </a:rPr>
              <a:t>NAME OF THE ACTIVITY: </a:t>
            </a:r>
            <a:r>
              <a:rPr lang="es-CO" sz="3200" dirty="0">
                <a:solidFill>
                  <a:srgbClr val="FF0000"/>
                </a:solidFill>
              </a:rPr>
              <a:t>Video </a:t>
            </a:r>
            <a:r>
              <a:rPr lang="es-CO" sz="3200" dirty="0" err="1">
                <a:solidFill>
                  <a:srgbClr val="FF0000"/>
                </a:solidFill>
              </a:rPr>
              <a:t>Presentació</a:t>
            </a:r>
            <a:endParaRPr lang="es-CO" sz="3200" dirty="0">
              <a:solidFill>
                <a:srgbClr val="FF0000"/>
              </a:solidFill>
            </a:endParaRPr>
          </a:p>
          <a:p>
            <a:r>
              <a:rPr lang="es-CO" sz="3200" dirty="0">
                <a:solidFill>
                  <a:srgbClr val="FF0000"/>
                </a:solidFill>
              </a:rPr>
              <a:t>Esto es para quitar </a:t>
            </a:r>
          </a:p>
          <a:p>
            <a:r>
              <a:rPr lang="es-CO" sz="3200">
                <a:solidFill>
                  <a:srgbClr val="FF0000"/>
                </a:solidFill>
              </a:rPr>
              <a:t>https://www.youtube.com/watch?v=Uvwe9jRqciU&amp;ab_channel=EVALUCYARRIETABARRIOS</a:t>
            </a:r>
            <a:endParaRPr lang="es-CO" sz="3200" dirty="0">
              <a:solidFill>
                <a:srgbClr val="FF0000"/>
              </a:solidFill>
            </a:endParaRPr>
          </a:p>
          <a:p>
            <a:endParaRPr lang="es-MX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0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1FCAAF01-5B25-5DF4-00A4-6388C00BD1F7}"/>
              </a:ext>
            </a:extLst>
          </p:cNvPr>
          <p:cNvSpPr txBox="1">
            <a:spLocks/>
          </p:cNvSpPr>
          <p:nvPr/>
        </p:nvSpPr>
        <p:spPr>
          <a:xfrm>
            <a:off x="1040829" y="1985411"/>
            <a:ext cx="8915399" cy="465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tx1"/>
                </a:solidFill>
              </a:rPr>
              <a:t>FULL NAME: </a:t>
            </a:r>
            <a:r>
              <a:rPr lang="es-CO" sz="3200" dirty="0">
                <a:solidFill>
                  <a:srgbClr val="FF0000"/>
                </a:solidFill>
              </a:rPr>
              <a:t>Jessica </a:t>
            </a:r>
            <a:r>
              <a:rPr lang="es-CO" sz="3200" dirty="0" err="1">
                <a:solidFill>
                  <a:srgbClr val="FF0000"/>
                </a:solidFill>
              </a:rPr>
              <a:t>Sepulveda</a:t>
            </a:r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r>
              <a:rPr lang="es-CO" sz="3200" dirty="0">
                <a:solidFill>
                  <a:schemeClr val="tx1"/>
                </a:solidFill>
              </a:rPr>
              <a:t>AGE</a:t>
            </a:r>
            <a:r>
              <a:rPr lang="es-CO" sz="3200" dirty="0">
                <a:solidFill>
                  <a:srgbClr val="FF0000"/>
                </a:solidFill>
              </a:rPr>
              <a:t>:26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81658F7-F4EB-5F4F-2076-485916D377F5}"/>
              </a:ext>
            </a:extLst>
          </p:cNvPr>
          <p:cNvSpPr txBox="1">
            <a:spLocks/>
          </p:cNvSpPr>
          <p:nvPr/>
        </p:nvSpPr>
        <p:spPr>
          <a:xfrm>
            <a:off x="2627738" y="362201"/>
            <a:ext cx="6936523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SELECTED CHARACTER INFORMATION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IBUJOS DE TORTAS DE CUMPLEAÑOS | Birthday cake clip art, Birthday cake  with candles, Cool birthday cakes">
            <a:extLst>
              <a:ext uri="{FF2B5EF4-FFF2-40B4-BE49-F238E27FC236}">
                <a16:creationId xmlns:a16="http://schemas.microsoft.com/office/drawing/2014/main" id="{6F6E069E-97AE-6053-2009-5C0D0C6D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69" y="453009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hay ninguna descripción de la foto disponible.">
            <a:extLst>
              <a:ext uri="{FF2B5EF4-FFF2-40B4-BE49-F238E27FC236}">
                <a16:creationId xmlns:a16="http://schemas.microsoft.com/office/drawing/2014/main" id="{22D67235-5601-6A96-E94F-BBB66875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86" y="1810998"/>
            <a:ext cx="3758884" cy="377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D3DBE9-7485-123D-A965-16A0910E2E3C}"/>
              </a:ext>
            </a:extLst>
          </p:cNvPr>
          <p:cNvSpPr txBox="1">
            <a:spLocks/>
          </p:cNvSpPr>
          <p:nvPr/>
        </p:nvSpPr>
        <p:spPr>
          <a:xfrm>
            <a:off x="2627738" y="362201"/>
            <a:ext cx="6936523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SELECTED CHARACTER INFORMATION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2FF464F-00E3-0FCE-89E5-0F53F4248277}"/>
              </a:ext>
            </a:extLst>
          </p:cNvPr>
          <p:cNvSpPr txBox="1">
            <a:spLocks/>
          </p:cNvSpPr>
          <p:nvPr/>
        </p:nvSpPr>
        <p:spPr>
          <a:xfrm>
            <a:off x="1040829" y="1985411"/>
            <a:ext cx="8915399" cy="465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tx1"/>
                </a:solidFill>
              </a:rPr>
              <a:t>BIRTHDAY: </a:t>
            </a:r>
            <a:r>
              <a:rPr lang="es-CO" sz="3200" dirty="0">
                <a:solidFill>
                  <a:srgbClr val="FF0000"/>
                </a:solidFill>
              </a:rPr>
              <a:t>Junio 08</a:t>
            </a: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r>
              <a:rPr lang="es-CO" sz="3200" dirty="0" err="1">
                <a:solidFill>
                  <a:schemeClr val="tx1"/>
                </a:solidFill>
              </a:rPr>
              <a:t>OCUPATION</a:t>
            </a:r>
            <a:r>
              <a:rPr lang="es-CO" sz="3200" dirty="0" err="1">
                <a:solidFill>
                  <a:srgbClr val="FF0000"/>
                </a:solidFill>
              </a:rPr>
              <a:t>:House</a:t>
            </a:r>
            <a:r>
              <a:rPr lang="es-CO" sz="3200" dirty="0">
                <a:solidFill>
                  <a:srgbClr val="FF0000"/>
                </a:solidFill>
              </a:rPr>
              <a:t> </a:t>
            </a:r>
            <a:r>
              <a:rPr lang="es-CO" sz="3200" dirty="0" err="1">
                <a:solidFill>
                  <a:srgbClr val="FF0000"/>
                </a:solidFill>
              </a:rPr>
              <a:t>Wife</a:t>
            </a:r>
            <a:endParaRPr lang="es-CO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DIBUJOS DE TORTAS DE CUMPLEAÑOS | Birthday cake clip art, Birthday cake  with candles, Cool birthday cakes">
            <a:extLst>
              <a:ext uri="{FF2B5EF4-FFF2-40B4-BE49-F238E27FC236}">
                <a16:creationId xmlns:a16="http://schemas.microsoft.com/office/drawing/2014/main" id="{700E68B7-5E96-4AFA-66BB-2F0A2F0E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05" y="1652778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Amas de casa. mujer ama de casa haciendo las tareas del hogar, madre feliz  cocina en la cocina, planchado y limpieza, pasando la aspiradora.  personajes de dibujos animados vector | Vector Premium">
            <a:extLst>
              <a:ext uri="{FF2B5EF4-FFF2-40B4-BE49-F238E27FC236}">
                <a16:creationId xmlns:a16="http://schemas.microsoft.com/office/drawing/2014/main" id="{DC02CBA6-F179-8E31-9EE6-6DC29C2E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80" y="3600733"/>
            <a:ext cx="4092624" cy="277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5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A9B7AA-32D1-F9BB-F571-2C771A61C422}"/>
              </a:ext>
            </a:extLst>
          </p:cNvPr>
          <p:cNvSpPr txBox="1">
            <a:spLocks/>
          </p:cNvSpPr>
          <p:nvPr/>
        </p:nvSpPr>
        <p:spPr>
          <a:xfrm>
            <a:off x="2627738" y="362201"/>
            <a:ext cx="6936523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SELECTED CHARACTER INFORMATION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DD1C5AC-8263-2E00-4821-06E77DFA7E1F}"/>
              </a:ext>
            </a:extLst>
          </p:cNvPr>
          <p:cNvSpPr txBox="1">
            <a:spLocks/>
          </p:cNvSpPr>
          <p:nvPr/>
        </p:nvSpPr>
        <p:spPr>
          <a:xfrm>
            <a:off x="306992" y="3052589"/>
            <a:ext cx="8706008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tx1"/>
                </a:solidFill>
              </a:rPr>
              <a:t>SPARE TIME ACTIVITIES: </a:t>
            </a:r>
            <a:r>
              <a:rPr lang="es-CO" sz="3200" dirty="0">
                <a:solidFill>
                  <a:srgbClr val="FF0000"/>
                </a:solidFill>
              </a:rPr>
              <a:t>Play </a:t>
            </a:r>
            <a:r>
              <a:rPr lang="es-CO" sz="3200" dirty="0" err="1">
                <a:solidFill>
                  <a:srgbClr val="FF0000"/>
                </a:solidFill>
              </a:rPr>
              <a:t>Basketball</a:t>
            </a:r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</p:txBody>
      </p:sp>
      <p:pic>
        <p:nvPicPr>
          <p:cNvPr id="3075" name="Picture 3" descr="De Dibujos Animados De Juego De Baloncesto De La Niña Ilustraciones Svg,  Vectoriales, Clip Art Vectorizado Libre De Derechos. Image 51110479.">
            <a:extLst>
              <a:ext uri="{FF2B5EF4-FFF2-40B4-BE49-F238E27FC236}">
                <a16:creationId xmlns:a16="http://schemas.microsoft.com/office/drawing/2014/main" id="{B9CDF3B0-B0D4-BF7A-B3D0-B1093B75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2684811"/>
            <a:ext cx="3462902" cy="34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5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,604 imágenes de Thankyou - Imágenes, fotos y vectores de stock |  Shutterstock">
            <a:extLst>
              <a:ext uri="{FF2B5EF4-FFF2-40B4-BE49-F238E27FC236}">
                <a16:creationId xmlns:a16="http://schemas.microsoft.com/office/drawing/2014/main" id="{DF86FFF0-988C-5525-34F7-01905323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99" y="1971733"/>
            <a:ext cx="7493442" cy="34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56791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93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Espiral</vt:lpstr>
      <vt:lpstr>Presentación de PowerPoint</vt:lpstr>
      <vt:lpstr>VIDEO DE PRESENTATION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DE PRESENTATION </dc:title>
  <dc:creator>Wilmer jair Espinosa silva</dc:creator>
  <cp:lastModifiedBy>Wjespinosa1@misena.edu.co</cp:lastModifiedBy>
  <cp:revision>11</cp:revision>
  <dcterms:created xsi:type="dcterms:W3CDTF">2022-07-06T00:10:06Z</dcterms:created>
  <dcterms:modified xsi:type="dcterms:W3CDTF">2022-07-13T00:08:27Z</dcterms:modified>
</cp:coreProperties>
</file>