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E02A2-FE6C-02C5-5C2B-01E34F9AC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5D032-E3F1-BFA5-CEEC-A583FAC54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7365B-1104-5236-4C6A-FBF380A6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2A3D1-E9EE-6FF7-01AD-F81D615A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7B03D-E0D1-4C29-19DD-311F819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6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BD2D-C47F-A75B-A100-49B5BFD9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793FD-08BB-A08C-1F6E-4F0187678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8E680-7903-CE75-29E4-C5A3D0C6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48C27-2216-3328-0A1F-70906770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E5A11-82A6-7413-D005-73BF6EA5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F13CE5-20A4-203E-56E8-EE851C9BB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2A4ED-EFC8-6416-831C-4CC2DA37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68CC0-44D4-2543-AAD6-E0AE246B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5C687-4503-A800-ABEA-A7B4A1D2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079B9-11D8-37D9-FE91-8E5E8021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810FB-6F84-A272-D4BD-5136A669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547AC-F4BE-6254-4CAE-6C3C9245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09524-3818-5BB6-EE2F-008BA4AD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3D7C3-1DAD-88E0-DA87-54FB9535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A5091-9C46-6974-D925-1862C3CA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3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53077-0CC3-2317-E824-B3F92B1F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728C0-53B9-DC19-40F2-14775D02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CBCE-F49B-6336-6100-26DF594F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D4244-DCB9-FB36-B502-1B7DBA51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BA058-42BA-9A62-D6DF-8F0F23AA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9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502C8-30AA-FAA7-DFE4-7CE0ECDC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11F9-9975-AA5F-A0AF-94BD9EE45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7E1BD1-EE5C-31C6-DE3D-F0F54A311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58FA9-95B3-8851-D05A-E6E4FBCC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07226-19A2-8C61-26E4-F9CC5F76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B0616-1F8D-C685-3A2E-B00741ED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0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600F4-3439-B56F-E291-734DBA77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91623-D8D5-480B-BB49-150AE98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6F472-D700-B1C3-9B04-FDF53D76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B0B7F1-FC56-ABA9-5577-134759CD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379BD-2D32-2632-115D-27E4C5CC6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577522-15E3-6E88-37EF-5401DE4C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729621-816D-81E3-BCB9-10C6ABA3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82BA2B-2DDC-34AD-AE24-5AE6A19F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E895C-7CA5-3F85-4A82-8A8ED7E9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FE09B-7EF7-D3B9-2AA2-3872C8D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9E6B93-66AE-B9BF-BC99-8F6D44C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469E1-454E-B03B-7E34-6CB87035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6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D7B821-EC11-7170-A2E6-A4F6F553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B4286-7980-57D2-7D69-6203A2FF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14980-DFF1-888B-BF6E-29469AB4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0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F996-9D04-5FCE-46F6-2BEC0A26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ADC21-3909-4001-747B-8419EBFE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02BAA6-94AC-A112-E4F3-9A680D87F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E5768-FAF3-933A-9AB9-9727CE3D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D4C86-0604-8E92-F526-C2A7E10E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0280A-027C-29CF-748D-87FC5850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0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0A80-C038-1BC2-8CFA-17762A2C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4C45DD-27D8-13CA-8F41-6D8B552DF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509C9-CBED-AFF0-E527-B0A4DA2EC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2779F-B5D9-CE92-526C-3792D7D3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54CD9-941B-9D8C-8435-6E9DBF0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44C3A-437B-7AFD-CDC9-75651A30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3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AEA51-D9A4-42B9-1F10-C40547C7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C5957-14B9-D336-3087-245A6B4C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DE91B-6C3B-7466-60FA-9BF0C186E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3048-05B4-432B-AD38-81F02E70B9D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0A02D-F33A-CC5D-193A-CE5C9207F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975D-DBB0-D814-1E6F-9F8896294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8644-D2E8-4866-B9EE-6542139E1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0D8F86E-0DB0-7960-FBA5-1CE4BF6C4D3F}"/>
              </a:ext>
            </a:extLst>
          </p:cNvPr>
          <p:cNvSpPr/>
          <p:nvPr/>
        </p:nvSpPr>
        <p:spPr>
          <a:xfrm>
            <a:off x="5020842" y="1111910"/>
            <a:ext cx="1709142" cy="691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GoWebRDP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F27D26-891B-D316-89EA-7DFDAF65E7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62657" y="1457493"/>
            <a:ext cx="2058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5C9CB1-F6A9-A007-C6C5-B357F7396B7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29984" y="1457493"/>
            <a:ext cx="20581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3E6565-5AC5-6D65-EC0B-88111A3552E6}"/>
              </a:ext>
            </a:extLst>
          </p:cNvPr>
          <p:cNvGrpSpPr/>
          <p:nvPr/>
        </p:nvGrpSpPr>
        <p:grpSpPr>
          <a:xfrm>
            <a:off x="8788170" y="1111910"/>
            <a:ext cx="1943398" cy="691165"/>
            <a:chOff x="8788170" y="1111910"/>
            <a:chExt cx="1943398" cy="69116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070D578-CFD2-2BD6-AF69-03558233A5E1}"/>
                </a:ext>
              </a:extLst>
            </p:cNvPr>
            <p:cNvSpPr/>
            <p:nvPr/>
          </p:nvSpPr>
          <p:spPr>
            <a:xfrm>
              <a:off x="8788170" y="1111910"/>
              <a:ext cx="1842644" cy="6911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36152CF-9C2C-FF98-E231-011027FD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9807" y="1280372"/>
              <a:ext cx="403017" cy="35424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86543A4-51B4-9ACE-2456-615DE6CA4D40}"/>
                </a:ext>
              </a:extLst>
            </p:cNvPr>
            <p:cNvSpPr txBox="1"/>
            <p:nvPr/>
          </p:nvSpPr>
          <p:spPr>
            <a:xfrm>
              <a:off x="9252070" y="1272826"/>
              <a:ext cx="1479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876239D-5C4F-D458-F334-1BAA29E8F00D}"/>
              </a:ext>
            </a:extLst>
          </p:cNvPr>
          <p:cNvSpPr txBox="1"/>
          <p:nvPr/>
        </p:nvSpPr>
        <p:spPr>
          <a:xfrm>
            <a:off x="3339166" y="1111910"/>
            <a:ext cx="14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8221C5-5FBC-CACF-27FC-4D489A233ABB}"/>
              </a:ext>
            </a:extLst>
          </p:cNvPr>
          <p:cNvSpPr txBox="1"/>
          <p:nvPr/>
        </p:nvSpPr>
        <p:spPr>
          <a:xfrm>
            <a:off x="7457552" y="11119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RDP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D14AB6-E565-040D-6B9C-1683831EC993}"/>
              </a:ext>
            </a:extLst>
          </p:cNvPr>
          <p:cNvSpPr txBox="1"/>
          <p:nvPr/>
        </p:nvSpPr>
        <p:spPr>
          <a:xfrm>
            <a:off x="3696636" y="1457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66B7D7D-06B1-99CE-9A68-BE669A096955}"/>
              </a:ext>
            </a:extLst>
          </p:cNvPr>
          <p:cNvSpPr txBox="1"/>
          <p:nvPr/>
        </p:nvSpPr>
        <p:spPr>
          <a:xfrm>
            <a:off x="7469832" y="1433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146913-F970-97D7-9F25-5820AB6ED509}"/>
              </a:ext>
            </a:extLst>
          </p:cNvPr>
          <p:cNvGrpSpPr/>
          <p:nvPr/>
        </p:nvGrpSpPr>
        <p:grpSpPr>
          <a:xfrm>
            <a:off x="1253515" y="1111910"/>
            <a:ext cx="1709142" cy="691165"/>
            <a:chOff x="1253515" y="1111910"/>
            <a:chExt cx="1709142" cy="6911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BD52EE-805D-68A0-4802-2F342C76C2ED}"/>
                </a:ext>
              </a:extLst>
            </p:cNvPr>
            <p:cNvSpPr/>
            <p:nvPr/>
          </p:nvSpPr>
          <p:spPr>
            <a:xfrm>
              <a:off x="1253515" y="1111910"/>
              <a:ext cx="1709142" cy="6911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0B5C5A6-29C9-1123-71D7-4AD4366C3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315" y="1227938"/>
              <a:ext cx="459108" cy="45910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B56AFFC-6575-72A1-461C-06383C5364E8}"/>
                </a:ext>
              </a:extLst>
            </p:cNvPr>
            <p:cNvSpPr txBox="1"/>
            <p:nvPr/>
          </p:nvSpPr>
          <p:spPr>
            <a:xfrm>
              <a:off x="1815423" y="12803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97844110-1622-6F48-54F4-297BD903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49" y="3008339"/>
            <a:ext cx="9480102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anhk</dc:creator>
  <cp:lastModifiedBy>anhk</cp:lastModifiedBy>
  <cp:revision>3</cp:revision>
  <dcterms:created xsi:type="dcterms:W3CDTF">2023-01-26T13:22:09Z</dcterms:created>
  <dcterms:modified xsi:type="dcterms:W3CDTF">2023-01-26T13:37:04Z</dcterms:modified>
</cp:coreProperties>
</file>