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68" d="100"/>
          <a:sy n="68" d="100"/>
        </p:scale>
        <p:origin x="1632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E02A2-FE6C-02C5-5C2B-01E34F9AC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75D032-E3F1-BFA5-CEEC-A583FAC54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7365B-1104-5236-4C6A-FBF380A6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3048-05B4-432B-AD38-81F02E70B9D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2A3D1-E9EE-6FF7-01AD-F81D615A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7B03D-E0D1-4C29-19DD-311F8191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6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6BD2D-C47F-A75B-A100-49B5BFD9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B793FD-08BB-A08C-1F6E-4F0187678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8E680-7903-CE75-29E4-C5A3D0C6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3048-05B4-432B-AD38-81F02E70B9D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48C27-2216-3328-0A1F-70906770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E5A11-82A6-7413-D005-73BF6EA5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1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F13CE5-20A4-203E-56E8-EE851C9BB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02A4ED-EFC8-6416-831C-4CC2DA37A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68CC0-44D4-2543-AAD6-E0AE246B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3048-05B4-432B-AD38-81F02E70B9D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5C687-4503-A800-ABEA-A7B4A1D2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079B9-11D8-37D9-FE91-8E5E8021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09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810FB-6F84-A272-D4BD-5136A669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547AC-F4BE-6254-4CAE-6C3C9245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09524-3818-5BB6-EE2F-008BA4AD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3048-05B4-432B-AD38-81F02E70B9D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3D7C3-1DAD-88E0-DA87-54FB9535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A5091-9C46-6974-D925-1862C3CA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3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53077-0CC3-2317-E824-B3F92B1F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3728C0-53B9-DC19-40F2-14775D022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6CBCE-F49B-6336-6100-26DF594F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3048-05B4-432B-AD38-81F02E70B9D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D4244-DCB9-FB36-B502-1B7DBA51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BA058-42BA-9A62-D6DF-8F0F23AA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19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502C8-30AA-FAA7-DFE4-7CE0ECDC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11F9-9975-AA5F-A0AF-94BD9EE45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7E1BD1-EE5C-31C6-DE3D-F0F54A311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58FA9-95B3-8851-D05A-E6E4FBCC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3048-05B4-432B-AD38-81F02E70B9D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07226-19A2-8C61-26E4-F9CC5F76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2B0616-1F8D-C685-3A2E-B00741ED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0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600F4-3439-B56F-E291-734DBA77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D91623-D8D5-480B-BB49-150AE983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36F472-D700-B1C3-9B04-FDF53D761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B0B7F1-FC56-ABA9-5577-134759CD0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0379BD-2D32-2632-115D-27E4C5CC6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577522-15E3-6E88-37EF-5401DE4C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3048-05B4-432B-AD38-81F02E70B9D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729621-816D-81E3-BCB9-10C6ABA3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82BA2B-2DDC-34AD-AE24-5AE6A19F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E895C-7CA5-3F85-4A82-8A8ED7E9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3FE09B-7EF7-D3B9-2AA2-3872C8DB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3048-05B4-432B-AD38-81F02E70B9D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9E6B93-66AE-B9BF-BC99-8F6D44C6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B469E1-454E-B03B-7E34-6CB87035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06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D7B821-EC11-7170-A2E6-A4F6F553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3048-05B4-432B-AD38-81F02E70B9D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4B4286-7980-57D2-7D69-6203A2FF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614980-DFF1-888B-BF6E-29469AB4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40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2F996-9D04-5FCE-46F6-2BEC0A26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ADC21-3909-4001-747B-8419EBFEA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02BAA6-94AC-A112-E4F3-9A680D87F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E5768-FAF3-933A-9AB9-9727CE3D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3048-05B4-432B-AD38-81F02E70B9D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D4C86-0604-8E92-F526-C2A7E10E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50280A-027C-29CF-748D-87FC5850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0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0A80-C038-1BC2-8CFA-17762A2C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4C45DD-27D8-13CA-8F41-6D8B552DF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9509C9-CBED-AFF0-E527-B0A4DA2EC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2779F-B5D9-CE92-526C-3792D7D3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3048-05B4-432B-AD38-81F02E70B9D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354CD9-941B-9D8C-8435-6E9DBF00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A44C3A-437B-7AFD-CDC9-75651A30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43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0AEA51-D9A4-42B9-1F10-C40547C7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C5957-14B9-D336-3087-245A6B4C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DE91B-6C3B-7466-60FA-9BF0C186E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3048-05B4-432B-AD38-81F02E70B9D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0A02D-F33A-CC5D-193A-CE5C9207F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D975D-DBB0-D814-1E6F-9F8896294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8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0D8F86E-0DB0-7960-FBA5-1CE4BF6C4D3F}"/>
              </a:ext>
            </a:extLst>
          </p:cNvPr>
          <p:cNvSpPr/>
          <p:nvPr/>
        </p:nvSpPr>
        <p:spPr>
          <a:xfrm>
            <a:off x="5020842" y="1111910"/>
            <a:ext cx="1709142" cy="6911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GoWebRDP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CF27D26-891B-D316-89EA-7DFDAF65E78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62657" y="1457493"/>
            <a:ext cx="205818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85C9CB1-F6A9-A007-C6C5-B357F7396B7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729984" y="1457493"/>
            <a:ext cx="20581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43E6565-5AC5-6D65-EC0B-88111A3552E6}"/>
              </a:ext>
            </a:extLst>
          </p:cNvPr>
          <p:cNvGrpSpPr/>
          <p:nvPr/>
        </p:nvGrpSpPr>
        <p:grpSpPr>
          <a:xfrm>
            <a:off x="8788170" y="1111910"/>
            <a:ext cx="1943398" cy="691165"/>
            <a:chOff x="8788170" y="1111910"/>
            <a:chExt cx="1943398" cy="69116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070D578-CFD2-2BD6-AF69-03558233A5E1}"/>
                </a:ext>
              </a:extLst>
            </p:cNvPr>
            <p:cNvSpPr/>
            <p:nvPr/>
          </p:nvSpPr>
          <p:spPr>
            <a:xfrm>
              <a:off x="8788170" y="1111910"/>
              <a:ext cx="1842644" cy="6911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36152CF-9C2C-FF98-E231-011027FDD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9807" y="1280372"/>
              <a:ext cx="403017" cy="35424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86543A4-51B4-9ACE-2456-615DE6CA4D40}"/>
                </a:ext>
              </a:extLst>
            </p:cNvPr>
            <p:cNvSpPr txBox="1"/>
            <p:nvPr/>
          </p:nvSpPr>
          <p:spPr>
            <a:xfrm>
              <a:off x="9252070" y="1272826"/>
              <a:ext cx="14794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876239D-5C4F-D458-F334-1BAA29E8F00D}"/>
              </a:ext>
            </a:extLst>
          </p:cNvPr>
          <p:cNvSpPr txBox="1"/>
          <p:nvPr/>
        </p:nvSpPr>
        <p:spPr>
          <a:xfrm>
            <a:off x="3339166" y="1111910"/>
            <a:ext cx="142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88221C5-5FBC-CACF-27FC-4D489A233ABB}"/>
              </a:ext>
            </a:extLst>
          </p:cNvPr>
          <p:cNvSpPr txBox="1"/>
          <p:nvPr/>
        </p:nvSpPr>
        <p:spPr>
          <a:xfrm>
            <a:off x="7457552" y="111191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RDP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4D14AB6-E565-040D-6B9C-1683831EC993}"/>
              </a:ext>
            </a:extLst>
          </p:cNvPr>
          <p:cNvSpPr txBox="1"/>
          <p:nvPr/>
        </p:nvSpPr>
        <p:spPr>
          <a:xfrm>
            <a:off x="3696636" y="14574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66B7D7D-06B1-99CE-9A68-BE669A096955}"/>
              </a:ext>
            </a:extLst>
          </p:cNvPr>
          <p:cNvSpPr txBox="1"/>
          <p:nvPr/>
        </p:nvSpPr>
        <p:spPr>
          <a:xfrm>
            <a:off x="7469832" y="14337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3146913-F970-97D7-9F25-5820AB6ED509}"/>
              </a:ext>
            </a:extLst>
          </p:cNvPr>
          <p:cNvGrpSpPr/>
          <p:nvPr/>
        </p:nvGrpSpPr>
        <p:grpSpPr>
          <a:xfrm>
            <a:off x="1253515" y="1111910"/>
            <a:ext cx="1709142" cy="691165"/>
            <a:chOff x="1253515" y="1111910"/>
            <a:chExt cx="1709142" cy="69116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4BD52EE-805D-68A0-4802-2F342C76C2ED}"/>
                </a:ext>
              </a:extLst>
            </p:cNvPr>
            <p:cNvSpPr/>
            <p:nvPr/>
          </p:nvSpPr>
          <p:spPr>
            <a:xfrm>
              <a:off x="1253515" y="1111910"/>
              <a:ext cx="1709142" cy="6911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B0B5C5A6-29C9-1123-71D7-4AD4366C3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315" y="1227938"/>
              <a:ext cx="459108" cy="459108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B56AFFC-6575-72A1-461C-06383C5364E8}"/>
                </a:ext>
              </a:extLst>
            </p:cNvPr>
            <p:cNvSpPr txBox="1"/>
            <p:nvPr/>
          </p:nvSpPr>
          <p:spPr>
            <a:xfrm>
              <a:off x="1815423" y="128037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</a:t>
              </a:r>
            </a:p>
          </p:txBody>
        </p: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97844110-1622-6F48-54F4-297BD9030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949" y="3008339"/>
            <a:ext cx="9480102" cy="8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578A558-CB72-E86B-9EFC-3A0EEBCA7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727369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968692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245863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921698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124903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48781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563762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6813729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242643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1220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index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38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79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59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73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58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45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10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前缀和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43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81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160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219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224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297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355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400</a:t>
                      </a:r>
                      <a:endParaRPr lang="zh-CN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101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79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C935EB-93D3-2823-3995-1DB2AFE56359}"/>
              </a:ext>
            </a:extLst>
          </p:cNvPr>
          <p:cNvSpPr/>
          <p:nvPr/>
        </p:nvSpPr>
        <p:spPr>
          <a:xfrm>
            <a:off x="5074026" y="474894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kern="1200" dirty="0">
                <a:solidFill>
                  <a:srgbClr val="00206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73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A5EAF8-8FE5-D41C-C5C4-A40C7434FA51}"/>
              </a:ext>
            </a:extLst>
          </p:cNvPr>
          <p:cNvSpPr/>
          <p:nvPr/>
        </p:nvSpPr>
        <p:spPr>
          <a:xfrm>
            <a:off x="839841" y="474894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2060"/>
                </a:solidFill>
              </a:rPr>
              <a:t>43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6CAB2A-3EBA-6EA3-C554-113B65C03125}"/>
              </a:ext>
            </a:extLst>
          </p:cNvPr>
          <p:cNvSpPr/>
          <p:nvPr/>
        </p:nvSpPr>
        <p:spPr>
          <a:xfrm>
            <a:off x="5920863" y="474894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kern="1200" dirty="0">
                <a:solidFill>
                  <a:srgbClr val="00206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58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44CA35-DDD2-72C9-393B-BC407FE67B48}"/>
              </a:ext>
            </a:extLst>
          </p:cNvPr>
          <p:cNvSpPr/>
          <p:nvPr/>
        </p:nvSpPr>
        <p:spPr>
          <a:xfrm>
            <a:off x="1686678" y="474894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2060"/>
                </a:solidFill>
              </a:rPr>
              <a:t>38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DECBB5-9ABE-79A4-B529-A88B30A8089F}"/>
              </a:ext>
            </a:extLst>
          </p:cNvPr>
          <p:cNvSpPr/>
          <p:nvPr/>
        </p:nvSpPr>
        <p:spPr>
          <a:xfrm>
            <a:off x="6781291" y="474894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2060"/>
                </a:solidFill>
              </a:rPr>
              <a:t>45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AE72CA-5F8C-9E15-D78B-410A763B4057}"/>
              </a:ext>
            </a:extLst>
          </p:cNvPr>
          <p:cNvSpPr/>
          <p:nvPr/>
        </p:nvSpPr>
        <p:spPr>
          <a:xfrm>
            <a:off x="2533515" y="474894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kern="1200" dirty="0">
                <a:solidFill>
                  <a:srgbClr val="00206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79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96E8CD-C92A-2B0B-641B-A9F763FF6B4F}"/>
              </a:ext>
            </a:extLst>
          </p:cNvPr>
          <p:cNvSpPr/>
          <p:nvPr/>
        </p:nvSpPr>
        <p:spPr>
          <a:xfrm>
            <a:off x="3378004" y="474894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kern="1200" dirty="0">
                <a:solidFill>
                  <a:srgbClr val="00206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59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3ABC92D-FC7B-FC91-39CB-A09E540C8181}"/>
              </a:ext>
            </a:extLst>
          </p:cNvPr>
          <p:cNvSpPr/>
          <p:nvPr/>
        </p:nvSpPr>
        <p:spPr>
          <a:xfrm>
            <a:off x="4227189" y="474894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kern="1200" dirty="0">
                <a:solidFill>
                  <a:srgbClr val="00206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5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E51CAEA-95EF-ECD2-FDC0-57B2F6330D32}"/>
              </a:ext>
            </a:extLst>
          </p:cNvPr>
          <p:cNvSpPr/>
          <p:nvPr/>
        </p:nvSpPr>
        <p:spPr>
          <a:xfrm>
            <a:off x="1686678" y="1522374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2060"/>
                </a:solidFill>
              </a:rPr>
              <a:t>81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F54FBE6-EC87-91E8-6160-9C2850A9D9F7}"/>
              </a:ext>
            </a:extLst>
          </p:cNvPr>
          <p:cNvSpPr/>
          <p:nvPr/>
        </p:nvSpPr>
        <p:spPr>
          <a:xfrm>
            <a:off x="6781291" y="1522374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2060"/>
                </a:solidFill>
              </a:rPr>
              <a:t>103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FFFBD75-2C13-7548-0AB7-F34DB292E206}"/>
              </a:ext>
            </a:extLst>
          </p:cNvPr>
          <p:cNvSpPr/>
          <p:nvPr/>
        </p:nvSpPr>
        <p:spPr>
          <a:xfrm>
            <a:off x="3378004" y="1522374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2060"/>
                </a:solidFill>
              </a:rPr>
              <a:t>138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6249B94-A74B-43B4-44C1-F32A2DCB83BB}"/>
              </a:ext>
            </a:extLst>
          </p:cNvPr>
          <p:cNvSpPr/>
          <p:nvPr/>
        </p:nvSpPr>
        <p:spPr>
          <a:xfrm>
            <a:off x="5074026" y="1522374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2060"/>
                </a:solidFill>
              </a:rPr>
              <a:t>78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82E92D-94B0-8411-7D5A-4A97D43A3775}"/>
              </a:ext>
            </a:extLst>
          </p:cNvPr>
          <p:cNvSpPr/>
          <p:nvPr/>
        </p:nvSpPr>
        <p:spPr>
          <a:xfrm>
            <a:off x="6781291" y="2569854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2060"/>
                </a:solidFill>
              </a:rPr>
              <a:t>181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7E8CBFE-215E-5D9B-B9A3-6228B36DF8FF}"/>
              </a:ext>
            </a:extLst>
          </p:cNvPr>
          <p:cNvSpPr/>
          <p:nvPr/>
        </p:nvSpPr>
        <p:spPr>
          <a:xfrm>
            <a:off x="3378004" y="2569854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2060"/>
                </a:solidFill>
              </a:rPr>
              <a:t>219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B7C63C9-81B6-AE7B-E780-C2873E638236}"/>
              </a:ext>
            </a:extLst>
          </p:cNvPr>
          <p:cNvSpPr/>
          <p:nvPr/>
        </p:nvSpPr>
        <p:spPr>
          <a:xfrm>
            <a:off x="6781291" y="3617334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2060"/>
                </a:solidFill>
              </a:rPr>
              <a:t>400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5498D64-912D-44F7-A4CE-A29F5794D91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136055" y="899897"/>
            <a:ext cx="736242" cy="622477"/>
          </a:xfrm>
          <a:prstGeom prst="straightConnector1">
            <a:avLst/>
          </a:prstGeom>
          <a:ln w="12700">
            <a:solidFill>
              <a:schemeClr val="accent2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A5FAF868-3F02-DAEF-6A51-F2EA1210C9B3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1982892" y="899897"/>
            <a:ext cx="0" cy="622477"/>
          </a:xfrm>
          <a:prstGeom prst="straightConnector1">
            <a:avLst/>
          </a:prstGeom>
          <a:ln w="12700">
            <a:solidFill>
              <a:schemeClr val="accent2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54027ED-0330-B6BB-B9F7-9A02B03C8DB7}"/>
              </a:ext>
            </a:extLst>
          </p:cNvPr>
          <p:cNvCxnSpPr>
            <a:cxnSpLocks/>
          </p:cNvCxnSpPr>
          <p:nvPr/>
        </p:nvCxnSpPr>
        <p:spPr>
          <a:xfrm>
            <a:off x="2827381" y="899897"/>
            <a:ext cx="736242" cy="622477"/>
          </a:xfrm>
          <a:prstGeom prst="straightConnector1">
            <a:avLst/>
          </a:prstGeom>
          <a:ln w="12700">
            <a:solidFill>
              <a:schemeClr val="accent2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F4D15053-B50B-5FD5-B76B-ACC76910F94C}"/>
              </a:ext>
            </a:extLst>
          </p:cNvPr>
          <p:cNvCxnSpPr>
            <a:cxnSpLocks/>
          </p:cNvCxnSpPr>
          <p:nvPr/>
        </p:nvCxnSpPr>
        <p:spPr>
          <a:xfrm>
            <a:off x="3674218" y="899897"/>
            <a:ext cx="0" cy="622477"/>
          </a:xfrm>
          <a:prstGeom prst="straightConnector1">
            <a:avLst/>
          </a:prstGeom>
          <a:ln w="12700">
            <a:solidFill>
              <a:schemeClr val="accent2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F3043ED-4696-FBF6-F55D-4DA542175B55}"/>
              </a:ext>
            </a:extLst>
          </p:cNvPr>
          <p:cNvCxnSpPr>
            <a:cxnSpLocks/>
          </p:cNvCxnSpPr>
          <p:nvPr/>
        </p:nvCxnSpPr>
        <p:spPr>
          <a:xfrm>
            <a:off x="4529381" y="891356"/>
            <a:ext cx="736242" cy="622477"/>
          </a:xfrm>
          <a:prstGeom prst="straightConnector1">
            <a:avLst/>
          </a:prstGeom>
          <a:ln w="12700">
            <a:solidFill>
              <a:schemeClr val="accent2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11563641-A9EE-E78F-F506-CA5314539C04}"/>
              </a:ext>
            </a:extLst>
          </p:cNvPr>
          <p:cNvCxnSpPr>
            <a:cxnSpLocks/>
          </p:cNvCxnSpPr>
          <p:nvPr/>
        </p:nvCxnSpPr>
        <p:spPr>
          <a:xfrm>
            <a:off x="5376218" y="891356"/>
            <a:ext cx="0" cy="622477"/>
          </a:xfrm>
          <a:prstGeom prst="straightConnector1">
            <a:avLst/>
          </a:prstGeom>
          <a:ln w="12700">
            <a:solidFill>
              <a:schemeClr val="accent2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A62F500D-277A-66BA-0AA1-75E86D5BB16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217077" y="899897"/>
            <a:ext cx="706189" cy="613936"/>
          </a:xfrm>
          <a:prstGeom prst="straightConnector1">
            <a:avLst/>
          </a:prstGeom>
          <a:ln w="12700">
            <a:solidFill>
              <a:schemeClr val="accent2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9D2A26B6-FAC9-9785-678A-7AEE937CD1A9}"/>
              </a:ext>
            </a:extLst>
          </p:cNvPr>
          <p:cNvCxnSpPr>
            <a:cxnSpLocks/>
          </p:cNvCxnSpPr>
          <p:nvPr/>
        </p:nvCxnSpPr>
        <p:spPr>
          <a:xfrm>
            <a:off x="7077505" y="891356"/>
            <a:ext cx="0" cy="622477"/>
          </a:xfrm>
          <a:prstGeom prst="straightConnector1">
            <a:avLst/>
          </a:prstGeom>
          <a:ln w="12700">
            <a:solidFill>
              <a:schemeClr val="accent2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743A7BA4-7424-7E8E-A188-26041F36A5F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982892" y="1947377"/>
            <a:ext cx="1580731" cy="622477"/>
          </a:xfrm>
          <a:prstGeom prst="straightConnector1">
            <a:avLst/>
          </a:prstGeom>
          <a:ln w="12700">
            <a:solidFill>
              <a:schemeClr val="accent2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237A2E79-7A34-13DC-1559-4BCC87B39440}"/>
              </a:ext>
            </a:extLst>
          </p:cNvPr>
          <p:cNvCxnSpPr>
            <a:cxnSpLocks/>
          </p:cNvCxnSpPr>
          <p:nvPr/>
        </p:nvCxnSpPr>
        <p:spPr>
          <a:xfrm>
            <a:off x="3674218" y="1947377"/>
            <a:ext cx="0" cy="622477"/>
          </a:xfrm>
          <a:prstGeom prst="straightConnector1">
            <a:avLst/>
          </a:prstGeom>
          <a:ln w="12700">
            <a:solidFill>
              <a:schemeClr val="accent2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D06A7B05-EE62-2C4E-2FBE-A828AD02F6F4}"/>
              </a:ext>
            </a:extLst>
          </p:cNvPr>
          <p:cNvCxnSpPr>
            <a:cxnSpLocks/>
          </p:cNvCxnSpPr>
          <p:nvPr/>
        </p:nvCxnSpPr>
        <p:spPr>
          <a:xfrm>
            <a:off x="5342535" y="1968885"/>
            <a:ext cx="1580731" cy="579461"/>
          </a:xfrm>
          <a:prstGeom prst="straightConnector1">
            <a:avLst/>
          </a:prstGeom>
          <a:ln w="12700">
            <a:solidFill>
              <a:schemeClr val="accent2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2522620F-D5C4-04B7-781D-BBF9184CCDD0}"/>
              </a:ext>
            </a:extLst>
          </p:cNvPr>
          <p:cNvCxnSpPr>
            <a:cxnSpLocks/>
          </p:cNvCxnSpPr>
          <p:nvPr/>
        </p:nvCxnSpPr>
        <p:spPr>
          <a:xfrm>
            <a:off x="7077505" y="1968885"/>
            <a:ext cx="0" cy="622477"/>
          </a:xfrm>
          <a:prstGeom prst="straightConnector1">
            <a:avLst/>
          </a:prstGeom>
          <a:ln w="12700">
            <a:solidFill>
              <a:schemeClr val="accent2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812DB11-62AF-2E3C-0505-2CCDB3009AD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674218" y="2994857"/>
            <a:ext cx="3271629" cy="622477"/>
          </a:xfrm>
          <a:prstGeom prst="straightConnector1">
            <a:avLst/>
          </a:prstGeom>
          <a:ln w="12700">
            <a:solidFill>
              <a:schemeClr val="accent2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AC2B3EFD-B5AB-70DE-27A4-F37984F0686F}"/>
              </a:ext>
            </a:extLst>
          </p:cNvPr>
          <p:cNvCxnSpPr>
            <a:cxnSpLocks/>
          </p:cNvCxnSpPr>
          <p:nvPr/>
        </p:nvCxnSpPr>
        <p:spPr>
          <a:xfrm>
            <a:off x="7077505" y="2994857"/>
            <a:ext cx="0" cy="622477"/>
          </a:xfrm>
          <a:prstGeom prst="straightConnector1">
            <a:avLst/>
          </a:prstGeom>
          <a:ln w="12700">
            <a:solidFill>
              <a:schemeClr val="accent2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F6A8B29B-1CA7-447B-C66D-F995F4817BF9}"/>
              </a:ext>
            </a:extLst>
          </p:cNvPr>
          <p:cNvSpPr/>
          <p:nvPr/>
        </p:nvSpPr>
        <p:spPr>
          <a:xfrm>
            <a:off x="1686678" y="4670211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2060"/>
                </a:solidFill>
              </a:rPr>
              <a:t>81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8DA4C8B-73EA-061F-3D7C-8D6C16E6C598}"/>
              </a:ext>
            </a:extLst>
          </p:cNvPr>
          <p:cNvSpPr/>
          <p:nvPr/>
        </p:nvSpPr>
        <p:spPr>
          <a:xfrm>
            <a:off x="5074026" y="4670211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2060"/>
                </a:solidFill>
              </a:rPr>
              <a:t>78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68A3EA9-BF1C-6084-334A-D3E5ED6CFEB8}"/>
              </a:ext>
            </a:extLst>
          </p:cNvPr>
          <p:cNvSpPr/>
          <p:nvPr/>
        </p:nvSpPr>
        <p:spPr>
          <a:xfrm>
            <a:off x="3378004" y="4670211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2060"/>
                </a:solidFill>
              </a:rPr>
              <a:t>219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82314F5-A2E5-99AF-E08D-E46DD2942D16}"/>
              </a:ext>
            </a:extLst>
          </p:cNvPr>
          <p:cNvSpPr/>
          <p:nvPr/>
        </p:nvSpPr>
        <p:spPr>
          <a:xfrm>
            <a:off x="6781291" y="4670211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2060"/>
                </a:solidFill>
              </a:rPr>
              <a:t>400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49CC0E51-3EBA-2861-B7FF-3033645999C9}"/>
              </a:ext>
            </a:extLst>
          </p:cNvPr>
          <p:cNvCxnSpPr>
            <a:cxnSpLocks/>
          </p:cNvCxnSpPr>
          <p:nvPr/>
        </p:nvCxnSpPr>
        <p:spPr>
          <a:xfrm>
            <a:off x="7077505" y="4042337"/>
            <a:ext cx="0" cy="62247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E234FBC1-1173-03A3-CF88-63F89A97D4BD}"/>
              </a:ext>
            </a:extLst>
          </p:cNvPr>
          <p:cNvCxnSpPr>
            <a:cxnSpLocks/>
          </p:cNvCxnSpPr>
          <p:nvPr/>
        </p:nvCxnSpPr>
        <p:spPr>
          <a:xfrm>
            <a:off x="3674218" y="2994857"/>
            <a:ext cx="0" cy="166145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403E411F-D62E-C169-620E-FFF2AB01D3C0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982892" y="1989789"/>
            <a:ext cx="0" cy="268042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AB84D1AC-B1AC-4D98-F1D8-90D1A341C1FE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5370240" y="1930295"/>
            <a:ext cx="5978" cy="273991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E58A44D-C9DA-B305-5D03-FEE5358EAA4B}"/>
              </a:ext>
            </a:extLst>
          </p:cNvPr>
          <p:cNvCxnSpPr>
            <a:cxnSpLocks/>
          </p:cNvCxnSpPr>
          <p:nvPr/>
        </p:nvCxnSpPr>
        <p:spPr>
          <a:xfrm>
            <a:off x="3682392" y="5128616"/>
            <a:ext cx="1582150" cy="59751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E0C0E623-91A5-F177-8EF3-02373568F527}"/>
              </a:ext>
            </a:extLst>
          </p:cNvPr>
          <p:cNvSpPr/>
          <p:nvPr/>
        </p:nvSpPr>
        <p:spPr>
          <a:xfrm>
            <a:off x="839841" y="4670211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2060"/>
                </a:solidFill>
              </a:rPr>
              <a:t>43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9683711-1406-24BD-D1AC-6B41FDADAC64}"/>
              </a:ext>
            </a:extLst>
          </p:cNvPr>
          <p:cNvSpPr/>
          <p:nvPr/>
        </p:nvSpPr>
        <p:spPr>
          <a:xfrm>
            <a:off x="5920863" y="4670211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kern="1200" dirty="0">
                <a:solidFill>
                  <a:srgbClr val="00206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58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06C303F-6432-E4FD-CA91-0E314396BB43}"/>
              </a:ext>
            </a:extLst>
          </p:cNvPr>
          <p:cNvSpPr/>
          <p:nvPr/>
        </p:nvSpPr>
        <p:spPr>
          <a:xfrm>
            <a:off x="2533515" y="4670211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kern="1200" dirty="0">
                <a:solidFill>
                  <a:srgbClr val="00206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79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E4B510A-34D5-1466-7519-CE02A3FCD709}"/>
              </a:ext>
            </a:extLst>
          </p:cNvPr>
          <p:cNvSpPr/>
          <p:nvPr/>
        </p:nvSpPr>
        <p:spPr>
          <a:xfrm>
            <a:off x="4227189" y="4670211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kern="1200" dirty="0">
                <a:solidFill>
                  <a:srgbClr val="00206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5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95508E6D-F775-308C-63B8-2A4F493CAF20}"/>
              </a:ext>
            </a:extLst>
          </p:cNvPr>
          <p:cNvCxnSpPr>
            <a:cxnSpLocks/>
            <a:stCxn id="7" idx="2"/>
            <a:endCxn id="81" idx="0"/>
          </p:cNvCxnSpPr>
          <p:nvPr/>
        </p:nvCxnSpPr>
        <p:spPr>
          <a:xfrm>
            <a:off x="6217077" y="899897"/>
            <a:ext cx="0" cy="377031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11CBF239-CBB5-17C3-357A-C0705E2D7313}"/>
              </a:ext>
            </a:extLst>
          </p:cNvPr>
          <p:cNvCxnSpPr>
            <a:cxnSpLocks/>
            <a:stCxn id="16" idx="2"/>
            <a:endCxn id="83" idx="0"/>
          </p:cNvCxnSpPr>
          <p:nvPr/>
        </p:nvCxnSpPr>
        <p:spPr>
          <a:xfrm>
            <a:off x="4523403" y="899897"/>
            <a:ext cx="0" cy="377031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1514AE67-2815-B46D-B0FC-91B902D31901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2821672" y="921081"/>
            <a:ext cx="8057" cy="374913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B72BB051-EDEC-114D-442A-40FBDD9A4BF7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1114246" y="947625"/>
            <a:ext cx="21809" cy="372258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D6150DDC-953F-0579-C3C4-C91D252D205E}"/>
              </a:ext>
            </a:extLst>
          </p:cNvPr>
          <p:cNvSpPr/>
          <p:nvPr/>
        </p:nvSpPr>
        <p:spPr>
          <a:xfrm>
            <a:off x="1688620" y="5970261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2060"/>
                </a:solidFill>
              </a:rPr>
              <a:t>81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3D22DCD-E038-2CA8-9D55-E62805CE8DE6}"/>
              </a:ext>
            </a:extLst>
          </p:cNvPr>
          <p:cNvSpPr/>
          <p:nvPr/>
        </p:nvSpPr>
        <p:spPr>
          <a:xfrm>
            <a:off x="5083736" y="5970261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2060"/>
                </a:solidFill>
              </a:rPr>
              <a:t>297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B48BB7D-5710-6BF0-F74F-E64D08AFEF1F}"/>
              </a:ext>
            </a:extLst>
          </p:cNvPr>
          <p:cNvSpPr/>
          <p:nvPr/>
        </p:nvSpPr>
        <p:spPr>
          <a:xfrm>
            <a:off x="3386178" y="5970261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2060"/>
                </a:solidFill>
              </a:rPr>
              <a:t>219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F718E62-8520-E65E-BB3B-4827DB9CE7F9}"/>
              </a:ext>
            </a:extLst>
          </p:cNvPr>
          <p:cNvSpPr/>
          <p:nvPr/>
        </p:nvSpPr>
        <p:spPr>
          <a:xfrm>
            <a:off x="6781291" y="5970261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2060"/>
                </a:solidFill>
              </a:rPr>
              <a:t>400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14380B2-168F-B350-46FE-D432AF3F48BE}"/>
              </a:ext>
            </a:extLst>
          </p:cNvPr>
          <p:cNvSpPr/>
          <p:nvPr/>
        </p:nvSpPr>
        <p:spPr>
          <a:xfrm>
            <a:off x="839841" y="5970261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2060"/>
                </a:solidFill>
              </a:rPr>
              <a:t>43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14DC01C-1198-5FEF-EB37-FF62D2C57D63}"/>
              </a:ext>
            </a:extLst>
          </p:cNvPr>
          <p:cNvSpPr/>
          <p:nvPr/>
        </p:nvSpPr>
        <p:spPr>
          <a:xfrm>
            <a:off x="5932515" y="5970261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kern="1200" dirty="0">
                <a:solidFill>
                  <a:srgbClr val="00206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355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0C214B8-AEEF-9A8E-CF90-8538F91900E2}"/>
              </a:ext>
            </a:extLst>
          </p:cNvPr>
          <p:cNvSpPr/>
          <p:nvPr/>
        </p:nvSpPr>
        <p:spPr>
          <a:xfrm>
            <a:off x="2537399" y="5970261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kern="1200" dirty="0">
                <a:solidFill>
                  <a:srgbClr val="00206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160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FEC685E-D0B2-FE9F-02CE-2762145A763D}"/>
              </a:ext>
            </a:extLst>
          </p:cNvPr>
          <p:cNvSpPr/>
          <p:nvPr/>
        </p:nvSpPr>
        <p:spPr>
          <a:xfrm>
            <a:off x="4234957" y="5970261"/>
            <a:ext cx="59242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kern="1200" dirty="0">
                <a:solidFill>
                  <a:srgbClr val="00206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224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EB489361-A158-64DC-2B7E-7DA6D5E3A65C}"/>
              </a:ext>
            </a:extLst>
          </p:cNvPr>
          <p:cNvCxnSpPr>
            <a:cxnSpLocks/>
          </p:cNvCxnSpPr>
          <p:nvPr/>
        </p:nvCxnSpPr>
        <p:spPr>
          <a:xfrm>
            <a:off x="1136055" y="5128617"/>
            <a:ext cx="21809" cy="59968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C95BD6C6-4872-8A18-C734-30ADCC64F3A3}"/>
              </a:ext>
            </a:extLst>
          </p:cNvPr>
          <p:cNvCxnSpPr>
            <a:cxnSpLocks/>
          </p:cNvCxnSpPr>
          <p:nvPr/>
        </p:nvCxnSpPr>
        <p:spPr>
          <a:xfrm>
            <a:off x="1984834" y="5128616"/>
            <a:ext cx="21809" cy="5996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E654CF78-9A93-621D-B3B7-71D4B9F727D6}"/>
              </a:ext>
            </a:extLst>
          </p:cNvPr>
          <p:cNvCxnSpPr>
            <a:cxnSpLocks/>
          </p:cNvCxnSpPr>
          <p:nvPr/>
        </p:nvCxnSpPr>
        <p:spPr>
          <a:xfrm>
            <a:off x="3682392" y="5128616"/>
            <a:ext cx="21809" cy="5996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28562DA-023D-4D11-B3E3-FD3E792901BF}"/>
              </a:ext>
            </a:extLst>
          </p:cNvPr>
          <p:cNvCxnSpPr>
            <a:cxnSpLocks/>
          </p:cNvCxnSpPr>
          <p:nvPr/>
        </p:nvCxnSpPr>
        <p:spPr>
          <a:xfrm>
            <a:off x="5379950" y="5128616"/>
            <a:ext cx="21809" cy="5996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C14A08BB-6EA5-F17A-D3F8-0F2C27949B6D}"/>
              </a:ext>
            </a:extLst>
          </p:cNvPr>
          <p:cNvCxnSpPr>
            <a:cxnSpLocks/>
          </p:cNvCxnSpPr>
          <p:nvPr/>
        </p:nvCxnSpPr>
        <p:spPr>
          <a:xfrm>
            <a:off x="7077505" y="5128616"/>
            <a:ext cx="21809" cy="5996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23C1B6E-4CCB-9DD9-FD9F-8AB4581576A9}"/>
              </a:ext>
            </a:extLst>
          </p:cNvPr>
          <p:cNvCxnSpPr>
            <a:cxnSpLocks/>
          </p:cNvCxnSpPr>
          <p:nvPr/>
        </p:nvCxnSpPr>
        <p:spPr>
          <a:xfrm>
            <a:off x="1984834" y="5128616"/>
            <a:ext cx="733371" cy="59751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9C976895-8BD2-CFC5-033D-1200DFBC1A50}"/>
              </a:ext>
            </a:extLst>
          </p:cNvPr>
          <p:cNvCxnSpPr>
            <a:cxnSpLocks/>
          </p:cNvCxnSpPr>
          <p:nvPr/>
        </p:nvCxnSpPr>
        <p:spPr>
          <a:xfrm>
            <a:off x="2833613" y="5128616"/>
            <a:ext cx="21809" cy="5996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C96E87BF-101B-730F-D135-B94238CDBCE3}"/>
              </a:ext>
            </a:extLst>
          </p:cNvPr>
          <p:cNvCxnSpPr>
            <a:cxnSpLocks/>
          </p:cNvCxnSpPr>
          <p:nvPr/>
        </p:nvCxnSpPr>
        <p:spPr>
          <a:xfrm>
            <a:off x="3682392" y="5128616"/>
            <a:ext cx="762547" cy="59751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464BC01A-BFEC-E626-7BC8-EB1C1FAFD1FE}"/>
              </a:ext>
            </a:extLst>
          </p:cNvPr>
          <p:cNvCxnSpPr>
            <a:cxnSpLocks/>
          </p:cNvCxnSpPr>
          <p:nvPr/>
        </p:nvCxnSpPr>
        <p:spPr>
          <a:xfrm>
            <a:off x="6228729" y="5128616"/>
            <a:ext cx="21809" cy="5996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13E0384A-EBB0-7763-F39E-6F3FE44C5664}"/>
              </a:ext>
            </a:extLst>
          </p:cNvPr>
          <p:cNvCxnSpPr>
            <a:cxnSpLocks/>
          </p:cNvCxnSpPr>
          <p:nvPr/>
        </p:nvCxnSpPr>
        <p:spPr>
          <a:xfrm>
            <a:off x="4531171" y="5128616"/>
            <a:ext cx="21809" cy="5996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294DB30E-CB4E-873D-B4FC-9778E5251970}"/>
              </a:ext>
            </a:extLst>
          </p:cNvPr>
          <p:cNvCxnSpPr>
            <a:cxnSpLocks/>
          </p:cNvCxnSpPr>
          <p:nvPr/>
        </p:nvCxnSpPr>
        <p:spPr>
          <a:xfrm>
            <a:off x="3682392" y="5128616"/>
            <a:ext cx="2398345" cy="59751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35E7A6C6-5772-29A8-6C4E-A14456BF5D13}"/>
              </a:ext>
            </a:extLst>
          </p:cNvPr>
          <p:cNvCxnSpPr>
            <a:cxnSpLocks/>
            <a:endCxn id="146" idx="0"/>
          </p:cNvCxnSpPr>
          <p:nvPr/>
        </p:nvCxnSpPr>
        <p:spPr>
          <a:xfrm>
            <a:off x="5379950" y="5128616"/>
            <a:ext cx="808249" cy="6105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5C0F9D0E-1E5D-0AA1-3CF3-49A1CB153B3F}"/>
              </a:ext>
            </a:extLst>
          </p:cNvPr>
          <p:cNvSpPr txBox="1"/>
          <p:nvPr/>
        </p:nvSpPr>
        <p:spPr>
          <a:xfrm>
            <a:off x="998838" y="24471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kumimoji="1"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43056C6-BDC1-EEB2-9A71-0916D7B1B9D7}"/>
              </a:ext>
            </a:extLst>
          </p:cNvPr>
          <p:cNvSpPr txBox="1"/>
          <p:nvPr/>
        </p:nvSpPr>
        <p:spPr>
          <a:xfrm>
            <a:off x="1847617" y="24471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kumimoji="1"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B54B3D0-F218-86BA-325A-3F350CE1FFFD}"/>
              </a:ext>
            </a:extLst>
          </p:cNvPr>
          <p:cNvSpPr txBox="1"/>
          <p:nvPr/>
        </p:nvSpPr>
        <p:spPr>
          <a:xfrm>
            <a:off x="2696396" y="24471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kumimoji="1"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22F0E52-CC06-5F83-154D-285F21A65399}"/>
              </a:ext>
            </a:extLst>
          </p:cNvPr>
          <p:cNvSpPr txBox="1"/>
          <p:nvPr/>
        </p:nvSpPr>
        <p:spPr>
          <a:xfrm>
            <a:off x="3545175" y="24471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kumimoji="1"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1B2411FF-9D5B-2687-4E92-14B1BB2A1B95}"/>
              </a:ext>
            </a:extLst>
          </p:cNvPr>
          <p:cNvSpPr txBox="1"/>
          <p:nvPr/>
        </p:nvSpPr>
        <p:spPr>
          <a:xfrm>
            <a:off x="4393954" y="24471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kumimoji="1"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49471E13-8397-D957-8EEF-B678D0CBBFB0}"/>
              </a:ext>
            </a:extLst>
          </p:cNvPr>
          <p:cNvSpPr txBox="1"/>
          <p:nvPr/>
        </p:nvSpPr>
        <p:spPr>
          <a:xfrm>
            <a:off x="5242733" y="24471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endParaRPr kumimoji="1"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5FF04B38-12C6-7D1D-7144-3E56B2AA9F7C}"/>
              </a:ext>
            </a:extLst>
          </p:cNvPr>
          <p:cNvSpPr txBox="1"/>
          <p:nvPr/>
        </p:nvSpPr>
        <p:spPr>
          <a:xfrm>
            <a:off x="6940288" y="24471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kumimoji="1"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03B6932-6AA6-BBC6-A487-D044E56EE427}"/>
              </a:ext>
            </a:extLst>
          </p:cNvPr>
          <p:cNvSpPr txBox="1"/>
          <p:nvPr/>
        </p:nvSpPr>
        <p:spPr>
          <a:xfrm>
            <a:off x="6091512" y="24471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accent2">
                    <a:lumMod val="50000"/>
                  </a:schemeClr>
                </a:solidFill>
              </a:rPr>
              <a:t>7</a:t>
            </a:r>
            <a:endParaRPr kumimoji="1"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071996C9-2C2A-C1B3-5ACF-6F8032A029B3}"/>
              </a:ext>
            </a:extLst>
          </p:cNvPr>
          <p:cNvSpPr txBox="1"/>
          <p:nvPr/>
        </p:nvSpPr>
        <p:spPr>
          <a:xfrm>
            <a:off x="755320" y="5739200"/>
            <a:ext cx="680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accent2">
                    <a:lumMod val="50000"/>
                  </a:schemeClr>
                </a:solidFill>
              </a:rPr>
              <a:t>0001</a:t>
            </a:r>
            <a:endParaRPr kumimoji="1"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BC064FE-7BA7-B197-F365-6597883172EA}"/>
              </a:ext>
            </a:extLst>
          </p:cNvPr>
          <p:cNvSpPr txBox="1"/>
          <p:nvPr/>
        </p:nvSpPr>
        <p:spPr>
          <a:xfrm>
            <a:off x="1604099" y="5739199"/>
            <a:ext cx="680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accent2">
                    <a:lumMod val="50000"/>
                  </a:schemeClr>
                </a:solidFill>
              </a:rPr>
              <a:t>0010</a:t>
            </a:r>
            <a:endParaRPr kumimoji="1"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B31EC8D6-4C0E-E64E-77E4-CFC53E733879}"/>
              </a:ext>
            </a:extLst>
          </p:cNvPr>
          <p:cNvSpPr txBox="1"/>
          <p:nvPr/>
        </p:nvSpPr>
        <p:spPr>
          <a:xfrm>
            <a:off x="2452878" y="5739199"/>
            <a:ext cx="680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accent2">
                    <a:lumMod val="50000"/>
                  </a:schemeClr>
                </a:solidFill>
              </a:rPr>
              <a:t>0011</a:t>
            </a:r>
            <a:endParaRPr kumimoji="1"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444C1835-BD76-CF9C-3817-7613907F0C13}"/>
              </a:ext>
            </a:extLst>
          </p:cNvPr>
          <p:cNvSpPr txBox="1"/>
          <p:nvPr/>
        </p:nvSpPr>
        <p:spPr>
          <a:xfrm>
            <a:off x="3301657" y="5739199"/>
            <a:ext cx="680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accent2">
                    <a:lumMod val="50000"/>
                  </a:schemeClr>
                </a:solidFill>
              </a:rPr>
              <a:t>0100</a:t>
            </a:r>
            <a:endParaRPr kumimoji="1"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2FCDF7B-8FDB-D68B-AEC0-5AED90C0B1EB}"/>
              </a:ext>
            </a:extLst>
          </p:cNvPr>
          <p:cNvSpPr txBox="1"/>
          <p:nvPr/>
        </p:nvSpPr>
        <p:spPr>
          <a:xfrm>
            <a:off x="4150436" y="5739199"/>
            <a:ext cx="680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accent2">
                    <a:lumMod val="50000"/>
                  </a:schemeClr>
                </a:solidFill>
              </a:rPr>
              <a:t>0101</a:t>
            </a:r>
            <a:endParaRPr kumimoji="1"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092DC26-D930-936B-8FAD-AD5CE2BB52F5}"/>
              </a:ext>
            </a:extLst>
          </p:cNvPr>
          <p:cNvSpPr txBox="1"/>
          <p:nvPr/>
        </p:nvSpPr>
        <p:spPr>
          <a:xfrm>
            <a:off x="4999215" y="5739199"/>
            <a:ext cx="680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accent2">
                    <a:lumMod val="50000"/>
                  </a:schemeClr>
                </a:solidFill>
              </a:rPr>
              <a:t>0110</a:t>
            </a:r>
            <a:endParaRPr kumimoji="1"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C042654-99AE-2656-F8E1-4BB45ACD0875}"/>
              </a:ext>
            </a:extLst>
          </p:cNvPr>
          <p:cNvSpPr txBox="1"/>
          <p:nvPr/>
        </p:nvSpPr>
        <p:spPr>
          <a:xfrm>
            <a:off x="6696770" y="5739199"/>
            <a:ext cx="680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kumimoji="1"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1ABF21E2-1AD7-B1A3-4002-5F54DB97A2C5}"/>
              </a:ext>
            </a:extLst>
          </p:cNvPr>
          <p:cNvSpPr txBox="1"/>
          <p:nvPr/>
        </p:nvSpPr>
        <p:spPr>
          <a:xfrm>
            <a:off x="5847994" y="5739199"/>
            <a:ext cx="680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accent2">
                    <a:lumMod val="50000"/>
                  </a:schemeClr>
                </a:solidFill>
              </a:rPr>
              <a:t>0111</a:t>
            </a:r>
            <a:endParaRPr kumimoji="1"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9F915972-3E5A-382C-0561-F43F5FE6B863}"/>
              </a:ext>
            </a:extLst>
          </p:cNvPr>
          <p:cNvSpPr txBox="1"/>
          <p:nvPr/>
        </p:nvSpPr>
        <p:spPr>
          <a:xfrm>
            <a:off x="8465643" y="947625"/>
            <a:ext cx="466795" cy="430887"/>
          </a:xfrm>
          <a:prstGeom prst="rect">
            <a:avLst/>
          </a:prstGeom>
          <a:noFill/>
        </p:spPr>
        <p:txBody>
          <a:bodyPr wrap="none" rtlCol="0" anchor="ctr" anchorCtr="0">
            <a:normAutofit/>
          </a:bodyPr>
          <a:lstStyle/>
          <a:p>
            <a:pPr algn="ctr"/>
            <a:r>
              <a:rPr kumimoji="1" lang="zh-CN" altLang="en-US" sz="2200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DD3F68F9-DA14-9ECC-FA9F-A4B89DF25FDD}"/>
              </a:ext>
            </a:extLst>
          </p:cNvPr>
          <p:cNvSpPr txBox="1"/>
          <p:nvPr/>
        </p:nvSpPr>
        <p:spPr>
          <a:xfrm>
            <a:off x="8465643" y="1992654"/>
            <a:ext cx="466795" cy="430887"/>
          </a:xfrm>
          <a:prstGeom prst="rect">
            <a:avLst/>
          </a:prstGeom>
          <a:noFill/>
        </p:spPr>
        <p:txBody>
          <a:bodyPr wrap="none" rtlCol="0" anchor="ctr" anchorCtr="0">
            <a:normAutofit/>
          </a:bodyPr>
          <a:lstStyle/>
          <a:p>
            <a:pPr algn="ctr"/>
            <a:r>
              <a:rPr kumimoji="1" lang="zh-CN" altLang="en-US" sz="2200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B7BD9E6-23A0-1C27-A4A4-8407543AE321}"/>
              </a:ext>
            </a:extLst>
          </p:cNvPr>
          <p:cNvSpPr txBox="1"/>
          <p:nvPr/>
        </p:nvSpPr>
        <p:spPr>
          <a:xfrm>
            <a:off x="8465643" y="3150892"/>
            <a:ext cx="466795" cy="430887"/>
          </a:xfrm>
          <a:prstGeom prst="rect">
            <a:avLst/>
          </a:prstGeom>
          <a:noFill/>
        </p:spPr>
        <p:txBody>
          <a:bodyPr wrap="none" rtlCol="0" anchor="ctr" anchorCtr="0">
            <a:normAutofit/>
          </a:bodyPr>
          <a:lstStyle/>
          <a:p>
            <a:pPr algn="ctr"/>
            <a:r>
              <a:rPr kumimoji="1" lang="zh-CN" altLang="en-US" sz="2200" dirty="0">
                <a:solidFill>
                  <a:srgbClr val="C00000"/>
                </a:solidFill>
              </a:rPr>
              <a:t>③</a:t>
            </a: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1ED59D1B-D238-1628-53B0-8C989764CB65}"/>
              </a:ext>
            </a:extLst>
          </p:cNvPr>
          <p:cNvSpPr txBox="1"/>
          <p:nvPr/>
        </p:nvSpPr>
        <p:spPr>
          <a:xfrm>
            <a:off x="8465643" y="4189167"/>
            <a:ext cx="466795" cy="430887"/>
          </a:xfrm>
          <a:prstGeom prst="rect">
            <a:avLst/>
          </a:prstGeom>
          <a:noFill/>
        </p:spPr>
        <p:txBody>
          <a:bodyPr wrap="none" rtlCol="0" anchor="ctr" anchorCtr="0">
            <a:normAutofit/>
          </a:bodyPr>
          <a:lstStyle/>
          <a:p>
            <a:pPr algn="ctr"/>
            <a:r>
              <a:rPr kumimoji="1" lang="zh-CN" altLang="en-US" sz="2200" dirty="0">
                <a:solidFill>
                  <a:srgbClr val="C00000"/>
                </a:solidFill>
              </a:rPr>
              <a:t>④</a:t>
            </a: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477CBA3F-C2DF-E5D9-0999-115B0BCABE3A}"/>
              </a:ext>
            </a:extLst>
          </p:cNvPr>
          <p:cNvSpPr txBox="1"/>
          <p:nvPr/>
        </p:nvSpPr>
        <p:spPr>
          <a:xfrm>
            <a:off x="8465643" y="5218464"/>
            <a:ext cx="466795" cy="430887"/>
          </a:xfrm>
          <a:prstGeom prst="rect">
            <a:avLst/>
          </a:prstGeom>
          <a:noFill/>
        </p:spPr>
        <p:txBody>
          <a:bodyPr wrap="none" rtlCol="0" anchor="ctr" anchorCtr="0">
            <a:normAutofit/>
          </a:bodyPr>
          <a:lstStyle/>
          <a:p>
            <a:pPr algn="ctr"/>
            <a:r>
              <a:rPr kumimoji="1" lang="zh-CN" altLang="en-US" sz="2200" dirty="0">
                <a:solidFill>
                  <a:srgbClr val="C00000"/>
                </a:solidFill>
              </a:rPr>
              <a:t>⑤</a:t>
            </a:r>
          </a:p>
        </p:txBody>
      </p:sp>
      <p:sp>
        <p:nvSpPr>
          <p:cNvPr id="193" name="右箭头 192">
            <a:extLst>
              <a:ext uri="{FF2B5EF4-FFF2-40B4-BE49-F238E27FC236}">
                <a16:creationId xmlns:a16="http://schemas.microsoft.com/office/drawing/2014/main" id="{622BF846-1112-B7F6-D71E-88775AB29023}"/>
              </a:ext>
            </a:extLst>
          </p:cNvPr>
          <p:cNvSpPr/>
          <p:nvPr/>
        </p:nvSpPr>
        <p:spPr>
          <a:xfrm>
            <a:off x="7742397" y="1115722"/>
            <a:ext cx="535952" cy="11354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右箭头 193">
            <a:extLst>
              <a:ext uri="{FF2B5EF4-FFF2-40B4-BE49-F238E27FC236}">
                <a16:creationId xmlns:a16="http://schemas.microsoft.com/office/drawing/2014/main" id="{EB2C10DC-89F8-D111-FB57-51959F7FE769}"/>
              </a:ext>
            </a:extLst>
          </p:cNvPr>
          <p:cNvSpPr/>
          <p:nvPr/>
        </p:nvSpPr>
        <p:spPr>
          <a:xfrm>
            <a:off x="7742397" y="2160751"/>
            <a:ext cx="535952" cy="11354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右箭头 194">
            <a:extLst>
              <a:ext uri="{FF2B5EF4-FFF2-40B4-BE49-F238E27FC236}">
                <a16:creationId xmlns:a16="http://schemas.microsoft.com/office/drawing/2014/main" id="{395EBC01-84D0-74E4-7910-B1E1666FD846}"/>
              </a:ext>
            </a:extLst>
          </p:cNvPr>
          <p:cNvSpPr/>
          <p:nvPr/>
        </p:nvSpPr>
        <p:spPr>
          <a:xfrm>
            <a:off x="7742397" y="3309562"/>
            <a:ext cx="535952" cy="11354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右箭头 195">
            <a:extLst>
              <a:ext uri="{FF2B5EF4-FFF2-40B4-BE49-F238E27FC236}">
                <a16:creationId xmlns:a16="http://schemas.microsoft.com/office/drawing/2014/main" id="{A3CCA0F8-45D6-A760-6CEC-D148D0F41042}"/>
              </a:ext>
            </a:extLst>
          </p:cNvPr>
          <p:cNvSpPr/>
          <p:nvPr/>
        </p:nvSpPr>
        <p:spPr>
          <a:xfrm>
            <a:off x="7742397" y="4347837"/>
            <a:ext cx="535952" cy="11354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右箭头 196">
            <a:extLst>
              <a:ext uri="{FF2B5EF4-FFF2-40B4-BE49-F238E27FC236}">
                <a16:creationId xmlns:a16="http://schemas.microsoft.com/office/drawing/2014/main" id="{5E1209BC-4B50-36F1-6919-D37971752E19}"/>
              </a:ext>
            </a:extLst>
          </p:cNvPr>
          <p:cNvSpPr/>
          <p:nvPr/>
        </p:nvSpPr>
        <p:spPr>
          <a:xfrm>
            <a:off x="7742397" y="5377134"/>
            <a:ext cx="535952" cy="11354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85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88</Words>
  <Application>Microsoft Macintosh PowerPoint</Application>
  <PresentationFormat>宽屏</PresentationFormat>
  <Paragraphs>86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Microsoft YaHei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anhk</dc:creator>
  <cp:lastModifiedBy>Microsoft Office User</cp:lastModifiedBy>
  <cp:revision>35</cp:revision>
  <dcterms:created xsi:type="dcterms:W3CDTF">2023-01-26T13:22:09Z</dcterms:created>
  <dcterms:modified xsi:type="dcterms:W3CDTF">2023-03-27T07:11:08Z</dcterms:modified>
</cp:coreProperties>
</file>