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rgbClr val="9F40D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rgbClr val="9F40D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rgbClr val="9F40D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C15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rgbClr val="9F40D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025" y="-63423"/>
            <a:ext cx="3251200" cy="122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rgbClr val="9F40D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955" y="1377970"/>
            <a:ext cx="4334510" cy="2532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rgbClr val="9F40D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6571" y="2593304"/>
            <a:ext cx="49530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spc="-705" dirty="0">
                <a:solidFill>
                  <a:srgbClr val="9F40D6"/>
                </a:solidFill>
                <a:latin typeface="Trebuchet MS"/>
                <a:cs typeface="Trebuchet MS"/>
              </a:rPr>
              <a:t>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07" y="3921667"/>
            <a:ext cx="325120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spc="-1465" dirty="0">
                <a:solidFill>
                  <a:srgbClr val="9F40D6"/>
                </a:solidFill>
                <a:latin typeface="Trebuchet MS"/>
                <a:cs typeface="Trebuchet MS"/>
              </a:rPr>
              <a:t>A</a:t>
            </a:r>
            <a:r>
              <a:rPr sz="7900" spc="-1455" dirty="0">
                <a:solidFill>
                  <a:srgbClr val="9F40D6"/>
                </a:solidFill>
                <a:latin typeface="Trebuchet MS"/>
                <a:cs typeface="Trebuchet MS"/>
              </a:rPr>
              <a:t>R</a:t>
            </a:r>
            <a:r>
              <a:rPr sz="7900" spc="-1210" dirty="0">
                <a:solidFill>
                  <a:srgbClr val="9F40D6"/>
                </a:solidFill>
                <a:latin typeface="Trebuchet MS"/>
                <a:cs typeface="Trebuchet MS"/>
              </a:rPr>
              <a:t>TIFICIAL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2057" y="3921667"/>
            <a:ext cx="347091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spc="-1510" dirty="0">
                <a:solidFill>
                  <a:srgbClr val="9F40D6"/>
                </a:solidFill>
                <a:latin typeface="Trebuchet MS"/>
                <a:cs typeface="Trebuchet MS"/>
              </a:rPr>
              <a:t>IGENCE</a:t>
            </a:r>
            <a:r>
              <a:rPr sz="7900" spc="-112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965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932" y="0"/>
            <a:ext cx="427990" cy="401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300"/>
              </a:lnSpc>
              <a:spcBef>
                <a:spcPts val="100"/>
              </a:spcBef>
            </a:pPr>
            <a:r>
              <a:rPr sz="7900" spc="-1075" dirty="0">
                <a:solidFill>
                  <a:srgbClr val="9F40D6"/>
                </a:solidFill>
                <a:latin typeface="Trebuchet MS"/>
                <a:cs typeface="Trebuchet MS"/>
              </a:rPr>
              <a:t>A  A  A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26571" y="0"/>
            <a:ext cx="495300" cy="268224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pc="-705" dirty="0"/>
              <a:t>I)</a:t>
            </a: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pc="-705" dirty="0"/>
              <a:t>I)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8955" y="49606"/>
            <a:ext cx="8000365" cy="386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0"/>
              </a:lnSpc>
            </a:pPr>
            <a:r>
              <a:rPr sz="7900" spc="-1425" dirty="0">
                <a:solidFill>
                  <a:srgbClr val="9F40D6"/>
                </a:solidFill>
                <a:latin typeface="Trebuchet MS"/>
                <a:cs typeface="Trebuchet MS"/>
              </a:rPr>
              <a:t>R</a:t>
            </a:r>
            <a:r>
              <a:rPr sz="7900" spc="-1210" dirty="0">
                <a:solidFill>
                  <a:srgbClr val="9F40D6"/>
                </a:solidFill>
                <a:latin typeface="Trebuchet MS"/>
                <a:cs typeface="Trebuchet MS"/>
              </a:rPr>
              <a:t>TIFICIAL</a:t>
            </a:r>
            <a:r>
              <a:rPr sz="7900" spc="-112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1420" dirty="0">
                <a:solidFill>
                  <a:srgbClr val="9F40D6"/>
                </a:solidFill>
                <a:latin typeface="Trebuchet MS"/>
                <a:cs typeface="Trebuchet MS"/>
              </a:rPr>
              <a:t>INTELLIGENCE</a:t>
            </a:r>
            <a:r>
              <a:rPr sz="7900" spc="-112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1495" dirty="0">
                <a:solidFill>
                  <a:srgbClr val="9F40D6"/>
                </a:solidFill>
                <a:latin typeface="Trebuchet MS"/>
                <a:cs typeface="Trebuchet MS"/>
              </a:rPr>
              <a:t>A</a:t>
            </a:r>
            <a:endParaRPr sz="7900">
              <a:latin typeface="Trebuchet MS"/>
              <a:cs typeface="Trebuchet MS"/>
            </a:endParaRPr>
          </a:p>
          <a:p>
            <a:pPr>
              <a:lnSpc>
                <a:spcPct val="110300"/>
              </a:lnSpc>
            </a:pPr>
            <a:r>
              <a:rPr sz="7900" spc="-1425" dirty="0">
                <a:solidFill>
                  <a:srgbClr val="9F40D6"/>
                </a:solidFill>
                <a:latin typeface="Trebuchet MS"/>
                <a:cs typeface="Trebuchet MS"/>
              </a:rPr>
              <a:t>R</a:t>
            </a:r>
            <a:r>
              <a:rPr sz="7900" spc="-1210" dirty="0">
                <a:solidFill>
                  <a:srgbClr val="9F40D6"/>
                </a:solidFill>
                <a:latin typeface="Trebuchet MS"/>
                <a:cs typeface="Trebuchet MS"/>
              </a:rPr>
              <a:t>TIFICIAL</a:t>
            </a:r>
            <a:r>
              <a:rPr sz="7900" spc="-112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1420" dirty="0">
                <a:solidFill>
                  <a:srgbClr val="9F40D6"/>
                </a:solidFill>
                <a:latin typeface="Trebuchet MS"/>
                <a:cs typeface="Trebuchet MS"/>
              </a:rPr>
              <a:t>INTELLIGENCE</a:t>
            </a:r>
            <a:r>
              <a:rPr sz="7900" spc="-112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1010" dirty="0">
                <a:solidFill>
                  <a:srgbClr val="9F40D6"/>
                </a:solidFill>
                <a:latin typeface="Trebuchet MS"/>
                <a:cs typeface="Trebuchet MS"/>
              </a:rPr>
              <a:t>A  </a:t>
            </a:r>
            <a:r>
              <a:rPr sz="7900" spc="-1425" dirty="0">
                <a:solidFill>
                  <a:srgbClr val="9F40D6"/>
                </a:solidFill>
                <a:latin typeface="Trebuchet MS"/>
                <a:cs typeface="Trebuchet MS"/>
              </a:rPr>
              <a:t>R</a:t>
            </a:r>
            <a:r>
              <a:rPr sz="7900" spc="-1210" dirty="0">
                <a:solidFill>
                  <a:srgbClr val="9F40D6"/>
                </a:solidFill>
                <a:latin typeface="Trebuchet MS"/>
                <a:cs typeface="Trebuchet MS"/>
              </a:rPr>
              <a:t>TIFICIAL</a:t>
            </a:r>
            <a:r>
              <a:rPr sz="7900" spc="-112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1420" dirty="0">
                <a:solidFill>
                  <a:srgbClr val="9F40D6"/>
                </a:solidFill>
                <a:latin typeface="Trebuchet MS"/>
                <a:cs typeface="Trebuchet MS"/>
              </a:rPr>
              <a:t>INTELLIGENCE</a:t>
            </a:r>
            <a:r>
              <a:rPr sz="7900" spc="-112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1495" dirty="0">
                <a:solidFill>
                  <a:srgbClr val="9F40D6"/>
                </a:solidFill>
                <a:latin typeface="Trebuchet MS"/>
                <a:cs typeface="Trebuchet MS"/>
              </a:rPr>
              <a:t>A</a:t>
            </a:r>
            <a:endParaRPr sz="79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5355" y="330353"/>
            <a:ext cx="8428990" cy="4794250"/>
            <a:chOff x="0" y="349528"/>
            <a:chExt cx="8428990" cy="4794250"/>
          </a:xfrm>
        </p:grpSpPr>
        <p:sp>
          <p:nvSpPr>
            <p:cNvPr id="9" name="object 9"/>
            <p:cNvSpPr/>
            <p:nvPr/>
          </p:nvSpPr>
          <p:spPr>
            <a:xfrm>
              <a:off x="708149" y="535050"/>
              <a:ext cx="7720965" cy="4073525"/>
            </a:xfrm>
            <a:custGeom>
              <a:avLst/>
              <a:gdLst/>
              <a:ahLst/>
              <a:cxnLst/>
              <a:rect l="l" t="t" r="r" b="b"/>
              <a:pathLst>
                <a:path w="7720965" h="4073525">
                  <a:moveTo>
                    <a:pt x="7720799" y="4073399"/>
                  </a:moveTo>
                  <a:lnTo>
                    <a:pt x="0" y="4073399"/>
                  </a:lnTo>
                  <a:lnTo>
                    <a:pt x="0" y="0"/>
                  </a:lnTo>
                  <a:lnTo>
                    <a:pt x="7720799" y="0"/>
                  </a:lnTo>
                  <a:lnTo>
                    <a:pt x="7720799" y="407339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23325"/>
              <a:ext cx="3477711" cy="43201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79044" y="349529"/>
              <a:ext cx="913765" cy="371475"/>
            </a:xfrm>
            <a:custGeom>
              <a:avLst/>
              <a:gdLst/>
              <a:ahLst/>
              <a:cxnLst/>
              <a:rect l="l" t="t" r="r" b="b"/>
              <a:pathLst>
                <a:path w="913765" h="371475">
                  <a:moveTo>
                    <a:pt x="488645" y="0"/>
                  </a:moveTo>
                  <a:lnTo>
                    <a:pt x="203974" y="0"/>
                  </a:lnTo>
                  <a:lnTo>
                    <a:pt x="0" y="370928"/>
                  </a:lnTo>
                  <a:lnTo>
                    <a:pt x="284670" y="370928"/>
                  </a:lnTo>
                  <a:lnTo>
                    <a:pt x="488645" y="0"/>
                  </a:lnTo>
                  <a:close/>
                </a:path>
                <a:path w="913765" h="371475">
                  <a:moveTo>
                    <a:pt x="913371" y="0"/>
                  </a:moveTo>
                  <a:lnTo>
                    <a:pt x="628700" y="0"/>
                  </a:lnTo>
                  <a:lnTo>
                    <a:pt x="424726" y="370928"/>
                  </a:lnTo>
                  <a:lnTo>
                    <a:pt x="709396" y="370928"/>
                  </a:lnTo>
                  <a:lnTo>
                    <a:pt x="913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6952" y="1052044"/>
              <a:ext cx="82433" cy="13651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901833" y="1333300"/>
            <a:ext cx="5784967" cy="336502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33679" marR="1101090">
              <a:lnSpc>
                <a:spcPct val="100299"/>
              </a:lnSpc>
              <a:spcBef>
                <a:spcPts val="80"/>
              </a:spcBef>
            </a:pPr>
            <a:r>
              <a:rPr sz="4000" spc="-150" dirty="0">
                <a:solidFill>
                  <a:srgbClr val="C152FF"/>
                </a:solidFill>
                <a:latin typeface="Trebuchet MS"/>
                <a:cs typeface="Trebuchet MS"/>
              </a:rPr>
              <a:t>PERsONALITY  PREDICTION sYsTEM</a:t>
            </a:r>
            <a:endParaRPr sz="4000" spc="-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  <a:tabLst>
                <a:tab pos="5021580" algn="l"/>
              </a:tabLst>
            </a:pPr>
            <a:r>
              <a:rPr sz="3100" u="heavy" dirty="0">
                <a:solidFill>
                  <a:srgbClr val="3C3C3B"/>
                </a:solidFill>
                <a:uFill>
                  <a:solidFill>
                    <a:srgbClr val="19191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00" u="heavy" spc="190" dirty="0">
                <a:solidFill>
                  <a:srgbClr val="3C3C3B"/>
                </a:solidFill>
                <a:uFill>
                  <a:solidFill>
                    <a:srgbClr val="191919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3100" b="1" u="heavy" spc="85" dirty="0">
                <a:solidFill>
                  <a:srgbClr val="3C3C3B"/>
                </a:solidFill>
                <a:uFill>
                  <a:solidFill>
                    <a:srgbClr val="191919"/>
                  </a:solidFill>
                </a:uFill>
                <a:latin typeface="Trebuchet MS"/>
                <a:cs typeface="Times New Roman"/>
              </a:rPr>
              <a:t>DSE</a:t>
            </a:r>
            <a:r>
              <a:rPr sz="3100" b="1" u="heavy" spc="-210" dirty="0">
                <a:solidFill>
                  <a:srgbClr val="3C3C3B"/>
                </a:solidFill>
                <a:uFill>
                  <a:solidFill>
                    <a:srgbClr val="191919"/>
                  </a:solidFill>
                </a:uFill>
                <a:latin typeface="Trebuchet MS"/>
                <a:cs typeface="Trebuchet MS"/>
              </a:rPr>
              <a:t> </a:t>
            </a:r>
            <a:r>
              <a:rPr sz="3100" b="1" u="heavy" spc="35" dirty="0">
                <a:solidFill>
                  <a:srgbClr val="3C3C3B"/>
                </a:solidFill>
                <a:uFill>
                  <a:solidFill>
                    <a:srgbClr val="191919"/>
                  </a:solidFill>
                </a:uFill>
                <a:latin typeface="Trebuchet MS"/>
                <a:cs typeface="Trebuchet MS"/>
              </a:rPr>
              <a:t>Mini</a:t>
            </a:r>
            <a:r>
              <a:rPr sz="3100" b="1" u="heavy" spc="-204" dirty="0">
                <a:solidFill>
                  <a:srgbClr val="3C3C3B"/>
                </a:solidFill>
                <a:uFill>
                  <a:solidFill>
                    <a:srgbClr val="191919"/>
                  </a:solidFill>
                </a:uFill>
                <a:latin typeface="Trebuchet MS"/>
                <a:cs typeface="Trebuchet MS"/>
              </a:rPr>
              <a:t> </a:t>
            </a:r>
            <a:r>
              <a:rPr sz="3100" b="1" u="heavy" spc="-10" dirty="0">
                <a:solidFill>
                  <a:srgbClr val="3C3C3B"/>
                </a:solidFill>
                <a:uFill>
                  <a:solidFill>
                    <a:srgbClr val="191919"/>
                  </a:solidFill>
                </a:uFill>
                <a:latin typeface="Trebuchet MS"/>
                <a:cs typeface="Trebuchet MS"/>
              </a:rPr>
              <a:t>Project	</a:t>
            </a:r>
            <a:endParaRPr sz="3100" dirty="0">
              <a:latin typeface="Trebuchet MS"/>
              <a:cs typeface="Trebuchet MS"/>
            </a:endParaRPr>
          </a:p>
          <a:p>
            <a:pPr marL="259715">
              <a:lnSpc>
                <a:spcPct val="100000"/>
              </a:lnSpc>
              <a:spcBef>
                <a:spcPts val="970"/>
              </a:spcBef>
            </a:pPr>
            <a:r>
              <a:rPr lang="en-IN" sz="1100" b="1" spc="-10" dirty="0">
                <a:solidFill>
                  <a:srgbClr val="3C3C3B"/>
                </a:solidFill>
                <a:latin typeface="Trebuchet MS"/>
                <a:cs typeface="Trebuchet MS"/>
              </a:rPr>
              <a:t>Bhakti Agrawal - 23</a:t>
            </a:r>
            <a:endParaRPr sz="1100" dirty="0">
              <a:latin typeface="Trebuchet MS"/>
              <a:cs typeface="Trebuchet MS"/>
            </a:endParaRPr>
          </a:p>
          <a:p>
            <a:pPr marL="259715">
              <a:lnSpc>
                <a:spcPct val="100000"/>
              </a:lnSpc>
              <a:spcBef>
                <a:spcPts val="180"/>
              </a:spcBef>
            </a:pPr>
            <a:r>
              <a:rPr lang="en-IN" sz="1100" b="1" spc="5" dirty="0">
                <a:solidFill>
                  <a:srgbClr val="3C3C3B"/>
                </a:solidFill>
                <a:latin typeface="Trebuchet MS"/>
                <a:cs typeface="Trebuchet MS"/>
              </a:rPr>
              <a:t>Akshat Jain – 09</a:t>
            </a:r>
          </a:p>
          <a:p>
            <a:pPr marL="259715">
              <a:lnSpc>
                <a:spcPct val="100000"/>
              </a:lnSpc>
              <a:spcBef>
                <a:spcPts val="180"/>
              </a:spcBef>
            </a:pPr>
            <a:r>
              <a:rPr lang="en-IN" sz="1100" b="1" spc="5" dirty="0">
                <a:solidFill>
                  <a:srgbClr val="3C3C3B"/>
                </a:solidFill>
                <a:latin typeface="Trebuchet MS"/>
                <a:cs typeface="Trebuchet MS"/>
              </a:rPr>
              <a:t>Arnav Mukherjee – 19</a:t>
            </a:r>
          </a:p>
          <a:p>
            <a:pPr marL="259715">
              <a:lnSpc>
                <a:spcPct val="100000"/>
              </a:lnSpc>
              <a:spcBef>
                <a:spcPts val="180"/>
              </a:spcBef>
            </a:pPr>
            <a:r>
              <a:rPr lang="en-IN" sz="1100" b="1" spc="5" dirty="0">
                <a:solidFill>
                  <a:srgbClr val="3C3C3B"/>
                </a:solidFill>
                <a:latin typeface="Trebuchet MS"/>
                <a:cs typeface="Trebuchet MS"/>
              </a:rPr>
              <a:t>Tanvi </a:t>
            </a:r>
            <a:r>
              <a:rPr lang="en-IN" sz="1100" b="1" spc="5" dirty="0" err="1">
                <a:solidFill>
                  <a:srgbClr val="3C3C3B"/>
                </a:solidFill>
                <a:latin typeface="Trebuchet MS"/>
                <a:cs typeface="Trebuchet MS"/>
              </a:rPr>
              <a:t>Kariappa</a:t>
            </a:r>
            <a:r>
              <a:rPr lang="en-IN" sz="1100" b="1" spc="5" dirty="0">
                <a:solidFill>
                  <a:srgbClr val="3C3C3B"/>
                </a:solidFill>
                <a:latin typeface="Trebuchet MS"/>
                <a:cs typeface="Trebuchet MS"/>
              </a:rPr>
              <a:t> – 56</a:t>
            </a:r>
          </a:p>
          <a:p>
            <a:pPr marL="259715">
              <a:lnSpc>
                <a:spcPct val="100000"/>
              </a:lnSpc>
              <a:spcBef>
                <a:spcPts val="180"/>
              </a:spcBef>
            </a:pPr>
            <a:r>
              <a:rPr lang="en-IN" sz="1100" b="1" spc="5" dirty="0">
                <a:solidFill>
                  <a:srgbClr val="3C3C3B"/>
                </a:solidFill>
                <a:latin typeface="Trebuchet MS"/>
                <a:cs typeface="Trebuchet MS"/>
              </a:rPr>
              <a:t>Apoorva </a:t>
            </a:r>
            <a:r>
              <a:rPr lang="en-IN" sz="1100" b="1" spc="5" dirty="0" err="1">
                <a:solidFill>
                  <a:srgbClr val="3C3C3B"/>
                </a:solidFill>
                <a:latin typeface="Trebuchet MS"/>
                <a:cs typeface="Trebuchet MS"/>
              </a:rPr>
              <a:t>Athalye</a:t>
            </a:r>
            <a:r>
              <a:rPr lang="en-IN" sz="1100" b="1" spc="5" dirty="0">
                <a:solidFill>
                  <a:srgbClr val="3C3C3B"/>
                </a:solidFill>
                <a:latin typeface="Trebuchet MS"/>
                <a:cs typeface="Trebuchet MS"/>
              </a:rPr>
              <a:t> – 18</a:t>
            </a:r>
          </a:p>
          <a:p>
            <a:pPr marL="259715">
              <a:lnSpc>
                <a:spcPct val="100000"/>
              </a:lnSpc>
              <a:spcBef>
                <a:spcPts val="180"/>
              </a:spcBef>
            </a:pPr>
            <a:r>
              <a:rPr lang="en-IN" sz="1100" b="1" spc="5" dirty="0">
                <a:solidFill>
                  <a:srgbClr val="3C3C3B"/>
                </a:solidFill>
                <a:latin typeface="Trebuchet MS"/>
                <a:cs typeface="Trebuchet MS"/>
              </a:rPr>
              <a:t>Anadi Desai - 28</a:t>
            </a:r>
          </a:p>
          <a:p>
            <a:pPr marL="259715">
              <a:lnSpc>
                <a:spcPct val="100000"/>
              </a:lnSpc>
              <a:spcBef>
                <a:spcPts val="180"/>
              </a:spcBef>
            </a:pP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215" y="1031457"/>
            <a:ext cx="1229360" cy="35121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spc="-940" dirty="0">
                <a:solidFill>
                  <a:srgbClr val="9F40D6"/>
                </a:solidFill>
                <a:latin typeface="Trebuchet MS"/>
                <a:cs typeface="Trebuchet MS"/>
              </a:rPr>
              <a:t>/(AI)/(AI)/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5958" y="1183857"/>
            <a:ext cx="1229360" cy="35121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spc="-940" dirty="0">
                <a:solidFill>
                  <a:srgbClr val="9F40D6"/>
                </a:solidFill>
                <a:latin typeface="Trebuchet MS"/>
                <a:cs typeface="Trebuchet MS"/>
              </a:rPr>
              <a:t>/(AI)/(AI)/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201" y="1160266"/>
            <a:ext cx="7914005" cy="3652520"/>
          </a:xfrm>
          <a:custGeom>
            <a:avLst/>
            <a:gdLst/>
            <a:ahLst/>
            <a:cxnLst/>
            <a:rect l="l" t="t" r="r" b="b"/>
            <a:pathLst>
              <a:path w="7914005" h="3652520">
                <a:moveTo>
                  <a:pt x="2514600" y="0"/>
                </a:moveTo>
                <a:lnTo>
                  <a:pt x="0" y="0"/>
                </a:lnTo>
                <a:lnTo>
                  <a:pt x="0" y="3652202"/>
                </a:lnTo>
                <a:lnTo>
                  <a:pt x="2514600" y="3652202"/>
                </a:lnTo>
                <a:lnTo>
                  <a:pt x="2514600" y="0"/>
                </a:lnTo>
                <a:close/>
              </a:path>
              <a:path w="7914005" h="3652520">
                <a:moveTo>
                  <a:pt x="5214023" y="0"/>
                </a:moveTo>
                <a:lnTo>
                  <a:pt x="2699423" y="0"/>
                </a:lnTo>
                <a:lnTo>
                  <a:pt x="2699423" y="3652202"/>
                </a:lnTo>
                <a:lnTo>
                  <a:pt x="5214023" y="3652202"/>
                </a:lnTo>
                <a:lnTo>
                  <a:pt x="5214023" y="0"/>
                </a:lnTo>
                <a:close/>
              </a:path>
              <a:path w="7914005" h="3652520">
                <a:moveTo>
                  <a:pt x="7913446" y="0"/>
                </a:moveTo>
                <a:lnTo>
                  <a:pt x="5398846" y="0"/>
                </a:lnTo>
                <a:lnTo>
                  <a:pt x="5398846" y="3652202"/>
                </a:lnTo>
                <a:lnTo>
                  <a:pt x="7913446" y="3652202"/>
                </a:lnTo>
                <a:lnTo>
                  <a:pt x="7913446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45786" y="434195"/>
            <a:ext cx="85216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80" dirty="0">
                <a:solidFill>
                  <a:srgbClr val="C152FF"/>
                </a:solidFill>
              </a:rPr>
              <a:t>STE</a:t>
            </a:r>
            <a:r>
              <a:rPr sz="3500" spc="-600" dirty="0">
                <a:solidFill>
                  <a:srgbClr val="C152FF"/>
                </a:solidFill>
              </a:rPr>
              <a:t>P</a:t>
            </a:r>
            <a:r>
              <a:rPr sz="3500" spc="-385" dirty="0">
                <a:solidFill>
                  <a:srgbClr val="C152FF"/>
                </a:solidFill>
              </a:rPr>
              <a:t>S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746206" y="3879012"/>
            <a:ext cx="21818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3C3C3B"/>
                </a:solidFill>
                <a:latin typeface="Trebuchet MS"/>
                <a:cs typeface="Trebuchet MS"/>
              </a:rPr>
              <a:t>SELECTING BEsT MODEL</a:t>
            </a:r>
            <a:endParaRPr sz="2400" spc="-1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644" y="2152553"/>
            <a:ext cx="16891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50" dirty="0">
                <a:solidFill>
                  <a:srgbClr val="3C3C3B"/>
                </a:solidFill>
                <a:latin typeface="Trebuchet MS"/>
                <a:cs typeface="Trebuchet MS"/>
              </a:rPr>
              <a:t>DATA COLLECTION</a:t>
            </a:r>
            <a:endParaRPr sz="2500" spc="-1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6779" y="2259739"/>
            <a:ext cx="2000586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50" dirty="0">
                <a:solidFill>
                  <a:srgbClr val="3C3C3B"/>
                </a:solidFill>
                <a:latin typeface="Trebuchet MS"/>
                <a:cs typeface="Trebuchet MS"/>
              </a:rPr>
              <a:t>PREPROCEssING</a:t>
            </a:r>
            <a:endParaRPr sz="2500" spc="-1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9089" y="3890560"/>
            <a:ext cx="1845317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50" dirty="0">
                <a:solidFill>
                  <a:srgbClr val="3C3C3B"/>
                </a:solidFill>
                <a:latin typeface="Trebuchet MS"/>
                <a:cs typeface="Trebuchet MS"/>
              </a:rPr>
              <a:t>TRAIN THE MODEL</a:t>
            </a:r>
            <a:endParaRPr sz="2500" spc="-15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5765" y="2188000"/>
            <a:ext cx="15113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50" dirty="0">
                <a:solidFill>
                  <a:srgbClr val="3C3C3B"/>
                </a:solidFill>
                <a:latin typeface="Trebuchet MS"/>
                <a:cs typeface="Trebuchet MS"/>
              </a:rPr>
              <a:t>SPLITTING DATA</a:t>
            </a:r>
            <a:endParaRPr sz="2500" spc="-1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7669" y="4047767"/>
            <a:ext cx="194116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50" dirty="0">
                <a:solidFill>
                  <a:srgbClr val="3C3C3B"/>
                </a:solidFill>
                <a:latin typeface="Trebuchet MS"/>
                <a:cs typeface="Trebuchet MS"/>
              </a:rPr>
              <a:t>TEsT THE MODEL</a:t>
            </a:r>
            <a:endParaRPr sz="2500" spc="-15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05862" y="545921"/>
            <a:ext cx="913765" cy="371475"/>
          </a:xfrm>
          <a:custGeom>
            <a:avLst/>
            <a:gdLst/>
            <a:ahLst/>
            <a:cxnLst/>
            <a:rect l="l" t="t" r="r" b="b"/>
            <a:pathLst>
              <a:path w="913764" h="371475">
                <a:moveTo>
                  <a:pt x="488645" y="0"/>
                </a:moveTo>
                <a:lnTo>
                  <a:pt x="203974" y="0"/>
                </a:lnTo>
                <a:lnTo>
                  <a:pt x="0" y="370928"/>
                </a:lnTo>
                <a:lnTo>
                  <a:pt x="284670" y="370928"/>
                </a:lnTo>
                <a:lnTo>
                  <a:pt x="488645" y="0"/>
                </a:lnTo>
                <a:close/>
              </a:path>
              <a:path w="913764" h="371475">
                <a:moveTo>
                  <a:pt x="913371" y="0"/>
                </a:moveTo>
                <a:lnTo>
                  <a:pt x="628688" y="0"/>
                </a:lnTo>
                <a:lnTo>
                  <a:pt x="424713" y="370928"/>
                </a:lnTo>
                <a:lnTo>
                  <a:pt x="709396" y="370928"/>
                </a:lnTo>
                <a:lnTo>
                  <a:pt x="9133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52599" y="1529102"/>
            <a:ext cx="8235950" cy="2111375"/>
            <a:chOff x="552599" y="1529102"/>
            <a:chExt cx="8235950" cy="2111375"/>
          </a:xfrm>
        </p:grpSpPr>
        <p:sp>
          <p:nvSpPr>
            <p:cNvPr id="14" name="object 14"/>
            <p:cNvSpPr/>
            <p:nvPr/>
          </p:nvSpPr>
          <p:spPr>
            <a:xfrm>
              <a:off x="562124" y="2913766"/>
              <a:ext cx="8216900" cy="12700"/>
            </a:xfrm>
            <a:custGeom>
              <a:avLst/>
              <a:gdLst/>
              <a:ahLst/>
              <a:cxnLst/>
              <a:rect l="l" t="t" r="r" b="b"/>
              <a:pathLst>
                <a:path w="8216900" h="12700">
                  <a:moveTo>
                    <a:pt x="0" y="0"/>
                  </a:moveTo>
                  <a:lnTo>
                    <a:pt x="8216399" y="12299"/>
                  </a:lnTo>
                </a:path>
              </a:pathLst>
            </a:custGeom>
            <a:ln w="19049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6786" y="1632902"/>
              <a:ext cx="5971540" cy="1840864"/>
            </a:xfrm>
            <a:custGeom>
              <a:avLst/>
              <a:gdLst/>
              <a:ahLst/>
              <a:cxnLst/>
              <a:rect l="l" t="t" r="r" b="b"/>
              <a:pathLst>
                <a:path w="5971540" h="1840864">
                  <a:moveTo>
                    <a:pt x="402297" y="1577733"/>
                  </a:moveTo>
                  <a:lnTo>
                    <a:pt x="398399" y="1538300"/>
                  </a:lnTo>
                  <a:lnTo>
                    <a:pt x="386981" y="1500746"/>
                  </a:lnTo>
                  <a:lnTo>
                    <a:pt x="368503" y="1466126"/>
                  </a:lnTo>
                  <a:lnTo>
                    <a:pt x="343382" y="1435493"/>
                  </a:lnTo>
                  <a:lnTo>
                    <a:pt x="312737" y="1410373"/>
                  </a:lnTo>
                  <a:lnTo>
                    <a:pt x="278117" y="1391894"/>
                  </a:lnTo>
                  <a:lnTo>
                    <a:pt x="240576" y="1380477"/>
                  </a:lnTo>
                  <a:lnTo>
                    <a:pt x="201142" y="1376578"/>
                  </a:lnTo>
                  <a:lnTo>
                    <a:pt x="155028" y="1381887"/>
                  </a:lnTo>
                  <a:lnTo>
                    <a:pt x="112687" y="1397025"/>
                  </a:lnTo>
                  <a:lnTo>
                    <a:pt x="75336" y="1420774"/>
                  </a:lnTo>
                  <a:lnTo>
                    <a:pt x="44183" y="1451914"/>
                  </a:lnTo>
                  <a:lnTo>
                    <a:pt x="20434" y="1489265"/>
                  </a:lnTo>
                  <a:lnTo>
                    <a:pt x="5308" y="1531607"/>
                  </a:lnTo>
                  <a:lnTo>
                    <a:pt x="0" y="1577733"/>
                  </a:lnTo>
                  <a:lnTo>
                    <a:pt x="5308" y="1623847"/>
                  </a:lnTo>
                  <a:lnTo>
                    <a:pt x="20434" y="1666189"/>
                  </a:lnTo>
                  <a:lnTo>
                    <a:pt x="44183" y="1703539"/>
                  </a:lnTo>
                  <a:lnTo>
                    <a:pt x="75336" y="1734693"/>
                  </a:lnTo>
                  <a:lnTo>
                    <a:pt x="112687" y="1758429"/>
                  </a:lnTo>
                  <a:lnTo>
                    <a:pt x="155028" y="1773567"/>
                  </a:lnTo>
                  <a:lnTo>
                    <a:pt x="201142" y="1778876"/>
                  </a:lnTo>
                  <a:lnTo>
                    <a:pt x="247269" y="1773567"/>
                  </a:lnTo>
                  <a:lnTo>
                    <a:pt x="289610" y="1758429"/>
                  </a:lnTo>
                  <a:lnTo>
                    <a:pt x="326948" y="1734693"/>
                  </a:lnTo>
                  <a:lnTo>
                    <a:pt x="358101" y="1703539"/>
                  </a:lnTo>
                  <a:lnTo>
                    <a:pt x="381850" y="1666189"/>
                  </a:lnTo>
                  <a:lnTo>
                    <a:pt x="396976" y="1623847"/>
                  </a:lnTo>
                  <a:lnTo>
                    <a:pt x="402297" y="1577733"/>
                  </a:lnTo>
                  <a:close/>
                </a:path>
                <a:path w="5971540" h="1840864">
                  <a:moveTo>
                    <a:pt x="568172" y="229958"/>
                  </a:moveTo>
                  <a:lnTo>
                    <a:pt x="564273" y="190525"/>
                  </a:lnTo>
                  <a:lnTo>
                    <a:pt x="552856" y="152971"/>
                  </a:lnTo>
                  <a:lnTo>
                    <a:pt x="534377" y="118351"/>
                  </a:lnTo>
                  <a:lnTo>
                    <a:pt x="509257" y="87718"/>
                  </a:lnTo>
                  <a:lnTo>
                    <a:pt x="478612" y="62598"/>
                  </a:lnTo>
                  <a:lnTo>
                    <a:pt x="443992" y="44119"/>
                  </a:lnTo>
                  <a:lnTo>
                    <a:pt x="406450" y="32702"/>
                  </a:lnTo>
                  <a:lnTo>
                    <a:pt x="367017" y="28803"/>
                  </a:lnTo>
                  <a:lnTo>
                    <a:pt x="320903" y="34112"/>
                  </a:lnTo>
                  <a:lnTo>
                    <a:pt x="278561" y="49250"/>
                  </a:lnTo>
                  <a:lnTo>
                    <a:pt x="241211" y="72999"/>
                  </a:lnTo>
                  <a:lnTo>
                    <a:pt x="210058" y="104140"/>
                  </a:lnTo>
                  <a:lnTo>
                    <a:pt x="186309" y="141490"/>
                  </a:lnTo>
                  <a:lnTo>
                    <a:pt x="171183" y="183832"/>
                  </a:lnTo>
                  <a:lnTo>
                    <a:pt x="165874" y="229958"/>
                  </a:lnTo>
                  <a:lnTo>
                    <a:pt x="171183" y="276072"/>
                  </a:lnTo>
                  <a:lnTo>
                    <a:pt x="186309" y="318414"/>
                  </a:lnTo>
                  <a:lnTo>
                    <a:pt x="210058" y="355765"/>
                  </a:lnTo>
                  <a:lnTo>
                    <a:pt x="241211" y="386918"/>
                  </a:lnTo>
                  <a:lnTo>
                    <a:pt x="278561" y="410654"/>
                  </a:lnTo>
                  <a:lnTo>
                    <a:pt x="320903" y="425792"/>
                  </a:lnTo>
                  <a:lnTo>
                    <a:pt x="367017" y="431101"/>
                  </a:lnTo>
                  <a:lnTo>
                    <a:pt x="413143" y="425792"/>
                  </a:lnTo>
                  <a:lnTo>
                    <a:pt x="455485" y="410654"/>
                  </a:lnTo>
                  <a:lnTo>
                    <a:pt x="492823" y="386918"/>
                  </a:lnTo>
                  <a:lnTo>
                    <a:pt x="523976" y="355765"/>
                  </a:lnTo>
                  <a:lnTo>
                    <a:pt x="547725" y="318414"/>
                  </a:lnTo>
                  <a:lnTo>
                    <a:pt x="562851" y="276072"/>
                  </a:lnTo>
                  <a:lnTo>
                    <a:pt x="568172" y="229958"/>
                  </a:lnTo>
                  <a:close/>
                </a:path>
                <a:path w="5971540" h="1840864">
                  <a:moveTo>
                    <a:pt x="3250349" y="201155"/>
                  </a:moveTo>
                  <a:lnTo>
                    <a:pt x="3246450" y="161734"/>
                  </a:lnTo>
                  <a:lnTo>
                    <a:pt x="3235033" y="124180"/>
                  </a:lnTo>
                  <a:lnTo>
                    <a:pt x="3216554" y="89560"/>
                  </a:lnTo>
                  <a:lnTo>
                    <a:pt x="3191433" y="58915"/>
                  </a:lnTo>
                  <a:lnTo>
                    <a:pt x="3160788" y="33794"/>
                  </a:lnTo>
                  <a:lnTo>
                    <a:pt x="3126168" y="15316"/>
                  </a:lnTo>
                  <a:lnTo>
                    <a:pt x="3088614" y="3898"/>
                  </a:lnTo>
                  <a:lnTo>
                    <a:pt x="3049193" y="0"/>
                  </a:lnTo>
                  <a:lnTo>
                    <a:pt x="3003067" y="5321"/>
                  </a:lnTo>
                  <a:lnTo>
                    <a:pt x="2960738" y="20447"/>
                  </a:lnTo>
                  <a:lnTo>
                    <a:pt x="2923387" y="44196"/>
                  </a:lnTo>
                  <a:lnTo>
                    <a:pt x="2892234" y="75349"/>
                  </a:lnTo>
                  <a:lnTo>
                    <a:pt x="2868485" y="112687"/>
                  </a:lnTo>
                  <a:lnTo>
                    <a:pt x="2853359" y="155028"/>
                  </a:lnTo>
                  <a:lnTo>
                    <a:pt x="2848038" y="201155"/>
                  </a:lnTo>
                  <a:lnTo>
                    <a:pt x="2853359" y="247281"/>
                  </a:lnTo>
                  <a:lnTo>
                    <a:pt x="2868485" y="289610"/>
                  </a:lnTo>
                  <a:lnTo>
                    <a:pt x="2892234" y="326961"/>
                  </a:lnTo>
                  <a:lnTo>
                    <a:pt x="2923387" y="358114"/>
                  </a:lnTo>
                  <a:lnTo>
                    <a:pt x="2960738" y="381863"/>
                  </a:lnTo>
                  <a:lnTo>
                    <a:pt x="3003067" y="396989"/>
                  </a:lnTo>
                  <a:lnTo>
                    <a:pt x="3049193" y="402297"/>
                  </a:lnTo>
                  <a:lnTo>
                    <a:pt x="3095320" y="396989"/>
                  </a:lnTo>
                  <a:lnTo>
                    <a:pt x="3137649" y="381863"/>
                  </a:lnTo>
                  <a:lnTo>
                    <a:pt x="3175000" y="358114"/>
                  </a:lnTo>
                  <a:lnTo>
                    <a:pt x="3206153" y="326961"/>
                  </a:lnTo>
                  <a:lnTo>
                    <a:pt x="3229902" y="289610"/>
                  </a:lnTo>
                  <a:lnTo>
                    <a:pt x="3245027" y="247281"/>
                  </a:lnTo>
                  <a:lnTo>
                    <a:pt x="3250349" y="201155"/>
                  </a:lnTo>
                  <a:close/>
                </a:path>
                <a:path w="5971540" h="1840864">
                  <a:moveTo>
                    <a:pt x="3457244" y="1639557"/>
                  </a:moveTo>
                  <a:lnTo>
                    <a:pt x="3453346" y="1600123"/>
                  </a:lnTo>
                  <a:lnTo>
                    <a:pt x="3441928" y="1562582"/>
                  </a:lnTo>
                  <a:lnTo>
                    <a:pt x="3423450" y="1527949"/>
                  </a:lnTo>
                  <a:lnTo>
                    <a:pt x="3398329" y="1497317"/>
                  </a:lnTo>
                  <a:lnTo>
                    <a:pt x="3367697" y="1472196"/>
                  </a:lnTo>
                  <a:lnTo>
                    <a:pt x="3333077" y="1453718"/>
                  </a:lnTo>
                  <a:lnTo>
                    <a:pt x="3295523" y="1442300"/>
                  </a:lnTo>
                  <a:lnTo>
                    <a:pt x="3256089" y="1438402"/>
                  </a:lnTo>
                  <a:lnTo>
                    <a:pt x="3209975" y="1443710"/>
                  </a:lnTo>
                  <a:lnTo>
                    <a:pt x="3167634" y="1458849"/>
                  </a:lnTo>
                  <a:lnTo>
                    <a:pt x="3130283" y="1482598"/>
                  </a:lnTo>
                  <a:lnTo>
                    <a:pt x="3099130" y="1513751"/>
                  </a:lnTo>
                  <a:lnTo>
                    <a:pt x="3075394" y="1551089"/>
                  </a:lnTo>
                  <a:lnTo>
                    <a:pt x="3060255" y="1593430"/>
                  </a:lnTo>
                  <a:lnTo>
                    <a:pt x="3054947" y="1639557"/>
                  </a:lnTo>
                  <a:lnTo>
                    <a:pt x="3060255" y="1685671"/>
                  </a:lnTo>
                  <a:lnTo>
                    <a:pt x="3075394" y="1728012"/>
                  </a:lnTo>
                  <a:lnTo>
                    <a:pt x="3099130" y="1765363"/>
                  </a:lnTo>
                  <a:lnTo>
                    <a:pt x="3130283" y="1796516"/>
                  </a:lnTo>
                  <a:lnTo>
                    <a:pt x="3167634" y="1820252"/>
                  </a:lnTo>
                  <a:lnTo>
                    <a:pt x="3209975" y="1835391"/>
                  </a:lnTo>
                  <a:lnTo>
                    <a:pt x="3256089" y="1840699"/>
                  </a:lnTo>
                  <a:lnTo>
                    <a:pt x="3302216" y="1835391"/>
                  </a:lnTo>
                  <a:lnTo>
                    <a:pt x="3344557" y="1820252"/>
                  </a:lnTo>
                  <a:lnTo>
                    <a:pt x="3381908" y="1796516"/>
                  </a:lnTo>
                  <a:lnTo>
                    <a:pt x="3413048" y="1765363"/>
                  </a:lnTo>
                  <a:lnTo>
                    <a:pt x="3436797" y="1728012"/>
                  </a:lnTo>
                  <a:lnTo>
                    <a:pt x="3451936" y="1685671"/>
                  </a:lnTo>
                  <a:lnTo>
                    <a:pt x="3457244" y="1639557"/>
                  </a:lnTo>
                  <a:close/>
                </a:path>
                <a:path w="5971540" h="1840864">
                  <a:moveTo>
                    <a:pt x="5844718" y="1577733"/>
                  </a:moveTo>
                  <a:lnTo>
                    <a:pt x="5840819" y="1538300"/>
                  </a:lnTo>
                  <a:lnTo>
                    <a:pt x="5829414" y="1500746"/>
                  </a:lnTo>
                  <a:lnTo>
                    <a:pt x="5810923" y="1466126"/>
                  </a:lnTo>
                  <a:lnTo>
                    <a:pt x="5785802" y="1435493"/>
                  </a:lnTo>
                  <a:lnTo>
                    <a:pt x="5755170" y="1410373"/>
                  </a:lnTo>
                  <a:lnTo>
                    <a:pt x="5720550" y="1391894"/>
                  </a:lnTo>
                  <a:lnTo>
                    <a:pt x="5682996" y="1380477"/>
                  </a:lnTo>
                  <a:lnTo>
                    <a:pt x="5643575" y="1376578"/>
                  </a:lnTo>
                  <a:lnTo>
                    <a:pt x="5597449" y="1381887"/>
                  </a:lnTo>
                  <a:lnTo>
                    <a:pt x="5555107" y="1397025"/>
                  </a:lnTo>
                  <a:lnTo>
                    <a:pt x="5517756" y="1420774"/>
                  </a:lnTo>
                  <a:lnTo>
                    <a:pt x="5486616" y="1451914"/>
                  </a:lnTo>
                  <a:lnTo>
                    <a:pt x="5462867" y="1489265"/>
                  </a:lnTo>
                  <a:lnTo>
                    <a:pt x="5447728" y="1531607"/>
                  </a:lnTo>
                  <a:lnTo>
                    <a:pt x="5442420" y="1577733"/>
                  </a:lnTo>
                  <a:lnTo>
                    <a:pt x="5447728" y="1623847"/>
                  </a:lnTo>
                  <a:lnTo>
                    <a:pt x="5462867" y="1666189"/>
                  </a:lnTo>
                  <a:lnTo>
                    <a:pt x="5486616" y="1703539"/>
                  </a:lnTo>
                  <a:lnTo>
                    <a:pt x="5517756" y="1734693"/>
                  </a:lnTo>
                  <a:lnTo>
                    <a:pt x="5555107" y="1758429"/>
                  </a:lnTo>
                  <a:lnTo>
                    <a:pt x="5597449" y="1773567"/>
                  </a:lnTo>
                  <a:lnTo>
                    <a:pt x="5643575" y="1778876"/>
                  </a:lnTo>
                  <a:lnTo>
                    <a:pt x="5689689" y="1773567"/>
                  </a:lnTo>
                  <a:lnTo>
                    <a:pt x="5732030" y="1758429"/>
                  </a:lnTo>
                  <a:lnTo>
                    <a:pt x="5769381" y="1734693"/>
                  </a:lnTo>
                  <a:lnTo>
                    <a:pt x="5800534" y="1703539"/>
                  </a:lnTo>
                  <a:lnTo>
                    <a:pt x="5824271" y="1666189"/>
                  </a:lnTo>
                  <a:lnTo>
                    <a:pt x="5839409" y="1623847"/>
                  </a:lnTo>
                  <a:lnTo>
                    <a:pt x="5844718" y="1577733"/>
                  </a:lnTo>
                  <a:close/>
                </a:path>
                <a:path w="5971540" h="1840864">
                  <a:moveTo>
                    <a:pt x="5971121" y="222758"/>
                  </a:moveTo>
                  <a:lnTo>
                    <a:pt x="5967222" y="183324"/>
                  </a:lnTo>
                  <a:lnTo>
                    <a:pt x="5955804" y="145783"/>
                  </a:lnTo>
                  <a:lnTo>
                    <a:pt x="5937326" y="111150"/>
                  </a:lnTo>
                  <a:lnTo>
                    <a:pt x="5912205" y="80518"/>
                  </a:lnTo>
                  <a:lnTo>
                    <a:pt x="5881573" y="55397"/>
                  </a:lnTo>
                  <a:lnTo>
                    <a:pt x="5846953" y="36918"/>
                  </a:lnTo>
                  <a:lnTo>
                    <a:pt x="5809399" y="25501"/>
                  </a:lnTo>
                  <a:lnTo>
                    <a:pt x="5769965" y="21602"/>
                  </a:lnTo>
                  <a:lnTo>
                    <a:pt x="5723852" y="26911"/>
                  </a:lnTo>
                  <a:lnTo>
                    <a:pt x="5681510" y="42049"/>
                  </a:lnTo>
                  <a:lnTo>
                    <a:pt x="5644159" y="65798"/>
                  </a:lnTo>
                  <a:lnTo>
                    <a:pt x="5613006" y="96939"/>
                  </a:lnTo>
                  <a:lnTo>
                    <a:pt x="5589270" y="134289"/>
                  </a:lnTo>
                  <a:lnTo>
                    <a:pt x="5574131" y="176631"/>
                  </a:lnTo>
                  <a:lnTo>
                    <a:pt x="5568823" y="222758"/>
                  </a:lnTo>
                  <a:lnTo>
                    <a:pt x="5574131" y="268871"/>
                  </a:lnTo>
                  <a:lnTo>
                    <a:pt x="5589270" y="311213"/>
                  </a:lnTo>
                  <a:lnTo>
                    <a:pt x="5613006" y="348564"/>
                  </a:lnTo>
                  <a:lnTo>
                    <a:pt x="5644159" y="379717"/>
                  </a:lnTo>
                  <a:lnTo>
                    <a:pt x="5681510" y="403453"/>
                  </a:lnTo>
                  <a:lnTo>
                    <a:pt x="5723852" y="418592"/>
                  </a:lnTo>
                  <a:lnTo>
                    <a:pt x="5769965" y="423900"/>
                  </a:lnTo>
                  <a:lnTo>
                    <a:pt x="5816092" y="418592"/>
                  </a:lnTo>
                  <a:lnTo>
                    <a:pt x="5858434" y="403453"/>
                  </a:lnTo>
                  <a:lnTo>
                    <a:pt x="5895784" y="379717"/>
                  </a:lnTo>
                  <a:lnTo>
                    <a:pt x="5926925" y="348564"/>
                  </a:lnTo>
                  <a:lnTo>
                    <a:pt x="5950674" y="311213"/>
                  </a:lnTo>
                  <a:lnTo>
                    <a:pt x="5965812" y="268871"/>
                  </a:lnTo>
                  <a:lnTo>
                    <a:pt x="5971121" y="222758"/>
                  </a:lnTo>
                  <a:close/>
                </a:path>
              </a:pathLst>
            </a:custGeom>
            <a:solidFill>
              <a:srgbClr val="C152FF">
                <a:alpha val="359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5516" y="2018494"/>
              <a:ext cx="523240" cy="35560"/>
            </a:xfrm>
            <a:custGeom>
              <a:avLst/>
              <a:gdLst/>
              <a:ahLst/>
              <a:cxnLst/>
              <a:rect l="l" t="t" r="r" b="b"/>
              <a:pathLst>
                <a:path w="523239" h="35560">
                  <a:moveTo>
                    <a:pt x="516631" y="35065"/>
                  </a:moveTo>
                  <a:lnTo>
                    <a:pt x="7826" y="35065"/>
                  </a:lnTo>
                  <a:lnTo>
                    <a:pt x="0" y="27277"/>
                  </a:lnTo>
                  <a:lnTo>
                    <a:pt x="0" y="7787"/>
                  </a:lnTo>
                  <a:lnTo>
                    <a:pt x="6501" y="0"/>
                  </a:lnTo>
                  <a:lnTo>
                    <a:pt x="15652" y="0"/>
                  </a:lnTo>
                  <a:lnTo>
                    <a:pt x="506195" y="0"/>
                  </a:lnTo>
                  <a:lnTo>
                    <a:pt x="513430" y="1179"/>
                  </a:lnTo>
                  <a:lnTo>
                    <a:pt x="519074" y="4553"/>
                  </a:lnTo>
                  <a:lnTo>
                    <a:pt x="522512" y="9873"/>
                  </a:lnTo>
                  <a:lnTo>
                    <a:pt x="523132" y="16893"/>
                  </a:lnTo>
                  <a:lnTo>
                    <a:pt x="523132" y="27277"/>
                  </a:lnTo>
                  <a:lnTo>
                    <a:pt x="516631" y="35065"/>
                  </a:lnTo>
                  <a:close/>
                </a:path>
              </a:pathLst>
            </a:custGeom>
            <a:solidFill>
              <a:srgbClr val="C15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5516" y="1814694"/>
              <a:ext cx="136984" cy="1687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68563" y="1529105"/>
              <a:ext cx="330200" cy="454659"/>
            </a:xfrm>
            <a:custGeom>
              <a:avLst/>
              <a:gdLst/>
              <a:ahLst/>
              <a:cxnLst/>
              <a:rect l="l" t="t" r="r" b="b"/>
              <a:pathLst>
                <a:path w="330200" h="454660">
                  <a:moveTo>
                    <a:pt x="136982" y="38938"/>
                  </a:moveTo>
                  <a:lnTo>
                    <a:pt x="135712" y="32473"/>
                  </a:lnTo>
                  <a:lnTo>
                    <a:pt x="133972" y="23558"/>
                  </a:lnTo>
                  <a:lnTo>
                    <a:pt x="125577" y="11201"/>
                  </a:lnTo>
                  <a:lnTo>
                    <a:pt x="112788" y="2984"/>
                  </a:lnTo>
                  <a:lnTo>
                    <a:pt x="103073" y="1206"/>
                  </a:lnTo>
                  <a:lnTo>
                    <a:pt x="103073" y="36347"/>
                  </a:lnTo>
                  <a:lnTo>
                    <a:pt x="103073" y="418033"/>
                  </a:lnTo>
                  <a:lnTo>
                    <a:pt x="100457" y="419303"/>
                  </a:lnTo>
                  <a:lnTo>
                    <a:pt x="36525" y="419303"/>
                  </a:lnTo>
                  <a:lnTo>
                    <a:pt x="35242" y="415429"/>
                  </a:lnTo>
                  <a:lnTo>
                    <a:pt x="35242" y="36347"/>
                  </a:lnTo>
                  <a:lnTo>
                    <a:pt x="37846" y="32473"/>
                  </a:lnTo>
                  <a:lnTo>
                    <a:pt x="96570" y="32473"/>
                  </a:lnTo>
                  <a:lnTo>
                    <a:pt x="100457" y="35064"/>
                  </a:lnTo>
                  <a:lnTo>
                    <a:pt x="103073" y="36347"/>
                  </a:lnTo>
                  <a:lnTo>
                    <a:pt x="103073" y="1206"/>
                  </a:lnTo>
                  <a:lnTo>
                    <a:pt x="96570" y="0"/>
                  </a:lnTo>
                  <a:lnTo>
                    <a:pt x="39179" y="0"/>
                  </a:lnTo>
                  <a:lnTo>
                    <a:pt x="23685" y="3162"/>
                  </a:lnTo>
                  <a:lnTo>
                    <a:pt x="11264" y="11684"/>
                  </a:lnTo>
                  <a:lnTo>
                    <a:pt x="2997" y="24091"/>
                  </a:lnTo>
                  <a:lnTo>
                    <a:pt x="0" y="38938"/>
                  </a:lnTo>
                  <a:lnTo>
                    <a:pt x="0" y="414108"/>
                  </a:lnTo>
                  <a:lnTo>
                    <a:pt x="3175" y="430060"/>
                  </a:lnTo>
                  <a:lnTo>
                    <a:pt x="11747" y="442341"/>
                  </a:lnTo>
                  <a:lnTo>
                    <a:pt x="24231" y="450253"/>
                  </a:lnTo>
                  <a:lnTo>
                    <a:pt x="39179" y="453047"/>
                  </a:lnTo>
                  <a:lnTo>
                    <a:pt x="96570" y="453047"/>
                  </a:lnTo>
                  <a:lnTo>
                    <a:pt x="112788" y="449884"/>
                  </a:lnTo>
                  <a:lnTo>
                    <a:pt x="125577" y="441375"/>
                  </a:lnTo>
                  <a:lnTo>
                    <a:pt x="133972" y="428955"/>
                  </a:lnTo>
                  <a:lnTo>
                    <a:pt x="135928" y="419303"/>
                  </a:lnTo>
                  <a:lnTo>
                    <a:pt x="136982" y="414108"/>
                  </a:lnTo>
                  <a:lnTo>
                    <a:pt x="136982" y="38938"/>
                  </a:lnTo>
                  <a:close/>
                </a:path>
                <a:path w="330200" h="454660">
                  <a:moveTo>
                    <a:pt x="330073" y="188226"/>
                  </a:moveTo>
                  <a:lnTo>
                    <a:pt x="306616" y="151193"/>
                  </a:lnTo>
                  <a:lnTo>
                    <a:pt x="297446" y="149339"/>
                  </a:lnTo>
                  <a:lnTo>
                    <a:pt x="297446" y="184353"/>
                  </a:lnTo>
                  <a:lnTo>
                    <a:pt x="297446" y="418033"/>
                  </a:lnTo>
                  <a:lnTo>
                    <a:pt x="293560" y="419303"/>
                  </a:lnTo>
                  <a:lnTo>
                    <a:pt x="232232" y="419303"/>
                  </a:lnTo>
                  <a:lnTo>
                    <a:pt x="228333" y="415429"/>
                  </a:lnTo>
                  <a:lnTo>
                    <a:pt x="228333" y="184353"/>
                  </a:lnTo>
                  <a:lnTo>
                    <a:pt x="232232" y="180441"/>
                  </a:lnTo>
                  <a:lnTo>
                    <a:pt x="296164" y="180441"/>
                  </a:lnTo>
                  <a:lnTo>
                    <a:pt x="297446" y="184353"/>
                  </a:lnTo>
                  <a:lnTo>
                    <a:pt x="297446" y="149339"/>
                  </a:lnTo>
                  <a:lnTo>
                    <a:pt x="290944" y="148005"/>
                  </a:lnTo>
                  <a:lnTo>
                    <a:pt x="233553" y="148005"/>
                  </a:lnTo>
                  <a:lnTo>
                    <a:pt x="217868" y="151193"/>
                  </a:lnTo>
                  <a:lnTo>
                    <a:pt x="205003" y="159854"/>
                  </a:lnTo>
                  <a:lnTo>
                    <a:pt x="196291" y="172643"/>
                  </a:lnTo>
                  <a:lnTo>
                    <a:pt x="193090" y="188226"/>
                  </a:lnTo>
                  <a:lnTo>
                    <a:pt x="193090" y="415429"/>
                  </a:lnTo>
                  <a:lnTo>
                    <a:pt x="196291" y="431368"/>
                  </a:lnTo>
                  <a:lnTo>
                    <a:pt x="205003" y="443661"/>
                  </a:lnTo>
                  <a:lnTo>
                    <a:pt x="217868" y="451573"/>
                  </a:lnTo>
                  <a:lnTo>
                    <a:pt x="233553" y="454367"/>
                  </a:lnTo>
                  <a:lnTo>
                    <a:pt x="290944" y="454367"/>
                  </a:lnTo>
                  <a:lnTo>
                    <a:pt x="327088" y="430822"/>
                  </a:lnTo>
                  <a:lnTo>
                    <a:pt x="330073" y="415429"/>
                  </a:lnTo>
                  <a:lnTo>
                    <a:pt x="330073" y="188226"/>
                  </a:lnTo>
                  <a:close/>
                </a:path>
              </a:pathLst>
            </a:custGeom>
            <a:solidFill>
              <a:srgbClr val="C15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0362" y="1630476"/>
              <a:ext cx="494030" cy="485140"/>
            </a:xfrm>
            <a:custGeom>
              <a:avLst/>
              <a:gdLst/>
              <a:ahLst/>
              <a:cxnLst/>
              <a:rect l="l" t="t" r="r" b="b"/>
              <a:pathLst>
                <a:path w="494029" h="485139">
                  <a:moveTo>
                    <a:pt x="58547" y="149161"/>
                  </a:moveTo>
                  <a:lnTo>
                    <a:pt x="50558" y="142684"/>
                  </a:lnTo>
                  <a:lnTo>
                    <a:pt x="14655" y="142684"/>
                  </a:lnTo>
                  <a:lnTo>
                    <a:pt x="6667" y="142684"/>
                  </a:lnTo>
                  <a:lnTo>
                    <a:pt x="0" y="149161"/>
                  </a:lnTo>
                  <a:lnTo>
                    <a:pt x="0" y="166090"/>
                  </a:lnTo>
                  <a:lnTo>
                    <a:pt x="6667" y="172567"/>
                  </a:lnTo>
                  <a:lnTo>
                    <a:pt x="42583" y="172567"/>
                  </a:lnTo>
                  <a:lnTo>
                    <a:pt x="50558" y="171297"/>
                  </a:lnTo>
                  <a:lnTo>
                    <a:pt x="58547" y="164769"/>
                  </a:lnTo>
                  <a:lnTo>
                    <a:pt x="58547" y="149161"/>
                  </a:lnTo>
                  <a:close/>
                </a:path>
                <a:path w="494029" h="485139">
                  <a:moveTo>
                    <a:pt x="87820" y="255841"/>
                  </a:moveTo>
                  <a:lnTo>
                    <a:pt x="82499" y="249326"/>
                  </a:lnTo>
                  <a:lnTo>
                    <a:pt x="80721" y="244906"/>
                  </a:lnTo>
                  <a:lnTo>
                    <a:pt x="75831" y="242303"/>
                  </a:lnTo>
                  <a:lnTo>
                    <a:pt x="70383" y="242303"/>
                  </a:lnTo>
                  <a:lnTo>
                    <a:pt x="67805" y="242303"/>
                  </a:lnTo>
                  <a:lnTo>
                    <a:pt x="65100" y="242874"/>
                  </a:lnTo>
                  <a:lnTo>
                    <a:pt x="62560" y="244119"/>
                  </a:lnTo>
                  <a:lnTo>
                    <a:pt x="37261" y="258445"/>
                  </a:lnTo>
                  <a:lnTo>
                    <a:pt x="30619" y="262331"/>
                  </a:lnTo>
                  <a:lnTo>
                    <a:pt x="27965" y="271449"/>
                  </a:lnTo>
                  <a:lnTo>
                    <a:pt x="33286" y="277926"/>
                  </a:lnTo>
                  <a:lnTo>
                    <a:pt x="35064" y="282346"/>
                  </a:lnTo>
                  <a:lnTo>
                    <a:pt x="40551" y="285572"/>
                  </a:lnTo>
                  <a:lnTo>
                    <a:pt x="48539" y="285572"/>
                  </a:lnTo>
                  <a:lnTo>
                    <a:pt x="51066" y="284822"/>
                  </a:lnTo>
                  <a:lnTo>
                    <a:pt x="53225" y="283133"/>
                  </a:lnTo>
                  <a:lnTo>
                    <a:pt x="77177" y="268846"/>
                  </a:lnTo>
                  <a:lnTo>
                    <a:pt x="83858" y="264922"/>
                  </a:lnTo>
                  <a:lnTo>
                    <a:pt x="87820" y="255841"/>
                  </a:lnTo>
                  <a:close/>
                </a:path>
                <a:path w="494029" h="485139">
                  <a:moveTo>
                    <a:pt x="87820" y="58127"/>
                  </a:moveTo>
                  <a:lnTo>
                    <a:pt x="53225" y="30797"/>
                  </a:lnTo>
                  <a:lnTo>
                    <a:pt x="48742" y="29565"/>
                  </a:lnTo>
                  <a:lnTo>
                    <a:pt x="46380" y="29565"/>
                  </a:lnTo>
                  <a:lnTo>
                    <a:pt x="41224" y="29565"/>
                  </a:lnTo>
                  <a:lnTo>
                    <a:pt x="35991" y="31584"/>
                  </a:lnTo>
                  <a:lnTo>
                    <a:pt x="33286" y="36004"/>
                  </a:lnTo>
                  <a:lnTo>
                    <a:pt x="29273" y="42519"/>
                  </a:lnTo>
                  <a:lnTo>
                    <a:pt x="62560" y="69850"/>
                  </a:lnTo>
                  <a:lnTo>
                    <a:pt x="67081" y="71666"/>
                  </a:lnTo>
                  <a:lnTo>
                    <a:pt x="74637" y="71666"/>
                  </a:lnTo>
                  <a:lnTo>
                    <a:pt x="79794" y="69075"/>
                  </a:lnTo>
                  <a:lnTo>
                    <a:pt x="82499" y="64604"/>
                  </a:lnTo>
                  <a:lnTo>
                    <a:pt x="87820" y="58127"/>
                  </a:lnTo>
                  <a:close/>
                </a:path>
                <a:path w="494029" h="485139">
                  <a:moveTo>
                    <a:pt x="403263" y="158292"/>
                  </a:moveTo>
                  <a:lnTo>
                    <a:pt x="396265" y="107315"/>
                  </a:lnTo>
                  <a:lnTo>
                    <a:pt x="374307" y="63741"/>
                  </a:lnTo>
                  <a:lnTo>
                    <a:pt x="373989" y="63436"/>
                  </a:lnTo>
                  <a:lnTo>
                    <a:pt x="373989" y="154368"/>
                  </a:lnTo>
                  <a:lnTo>
                    <a:pt x="372071" y="183134"/>
                  </a:lnTo>
                  <a:lnTo>
                    <a:pt x="365658" y="205917"/>
                  </a:lnTo>
                  <a:lnTo>
                    <a:pt x="356768" y="224066"/>
                  </a:lnTo>
                  <a:lnTo>
                    <a:pt x="347383" y="238912"/>
                  </a:lnTo>
                  <a:lnTo>
                    <a:pt x="334581" y="260045"/>
                  </a:lnTo>
                  <a:lnTo>
                    <a:pt x="325907" y="279234"/>
                  </a:lnTo>
                  <a:lnTo>
                    <a:pt x="320967" y="300367"/>
                  </a:lnTo>
                  <a:lnTo>
                    <a:pt x="319417" y="327355"/>
                  </a:lnTo>
                  <a:lnTo>
                    <a:pt x="319417" y="335153"/>
                  </a:lnTo>
                  <a:lnTo>
                    <a:pt x="312775" y="341680"/>
                  </a:lnTo>
                  <a:lnTo>
                    <a:pt x="288823" y="341680"/>
                  </a:lnTo>
                  <a:lnTo>
                    <a:pt x="288823" y="447040"/>
                  </a:lnTo>
                  <a:lnTo>
                    <a:pt x="282155" y="453517"/>
                  </a:lnTo>
                  <a:lnTo>
                    <a:pt x="207632" y="453517"/>
                  </a:lnTo>
                  <a:lnTo>
                    <a:pt x="200952" y="447040"/>
                  </a:lnTo>
                  <a:lnTo>
                    <a:pt x="200952" y="424903"/>
                  </a:lnTo>
                  <a:lnTo>
                    <a:pt x="224904" y="424903"/>
                  </a:lnTo>
                  <a:lnTo>
                    <a:pt x="231584" y="418426"/>
                  </a:lnTo>
                  <a:lnTo>
                    <a:pt x="231584" y="401497"/>
                  </a:lnTo>
                  <a:lnTo>
                    <a:pt x="224904" y="395020"/>
                  </a:lnTo>
                  <a:lnTo>
                    <a:pt x="200952" y="395020"/>
                  </a:lnTo>
                  <a:lnTo>
                    <a:pt x="200952" y="367690"/>
                  </a:lnTo>
                  <a:lnTo>
                    <a:pt x="287477" y="367690"/>
                  </a:lnTo>
                  <a:lnTo>
                    <a:pt x="287477" y="395020"/>
                  </a:lnTo>
                  <a:lnTo>
                    <a:pt x="263525" y="395020"/>
                  </a:lnTo>
                  <a:lnTo>
                    <a:pt x="256882" y="401497"/>
                  </a:lnTo>
                  <a:lnTo>
                    <a:pt x="256882" y="418426"/>
                  </a:lnTo>
                  <a:lnTo>
                    <a:pt x="263525" y="424903"/>
                  </a:lnTo>
                  <a:lnTo>
                    <a:pt x="287477" y="424903"/>
                  </a:lnTo>
                  <a:lnTo>
                    <a:pt x="287477" y="439229"/>
                  </a:lnTo>
                  <a:lnTo>
                    <a:pt x="288823" y="447040"/>
                  </a:lnTo>
                  <a:lnTo>
                    <a:pt x="288823" y="341680"/>
                  </a:lnTo>
                  <a:lnTo>
                    <a:pt x="179666" y="341680"/>
                  </a:lnTo>
                  <a:lnTo>
                    <a:pt x="173037" y="335153"/>
                  </a:lnTo>
                  <a:lnTo>
                    <a:pt x="173037" y="327355"/>
                  </a:lnTo>
                  <a:lnTo>
                    <a:pt x="171259" y="300570"/>
                  </a:lnTo>
                  <a:lnTo>
                    <a:pt x="165874" y="279895"/>
                  </a:lnTo>
                  <a:lnTo>
                    <a:pt x="156743" y="261162"/>
                  </a:lnTo>
                  <a:lnTo>
                    <a:pt x="143751" y="240233"/>
                  </a:lnTo>
                  <a:lnTo>
                    <a:pt x="133578" y="222808"/>
                  </a:lnTo>
                  <a:lnTo>
                    <a:pt x="122275" y="199415"/>
                  </a:lnTo>
                  <a:lnTo>
                    <a:pt x="114719" y="169443"/>
                  </a:lnTo>
                  <a:lnTo>
                    <a:pt x="115785" y="132283"/>
                  </a:lnTo>
                  <a:lnTo>
                    <a:pt x="130886" y="91871"/>
                  </a:lnTo>
                  <a:lnTo>
                    <a:pt x="158711" y="58775"/>
                  </a:lnTo>
                  <a:lnTo>
                    <a:pt x="197027" y="36410"/>
                  </a:lnTo>
                  <a:lnTo>
                    <a:pt x="243586" y="28194"/>
                  </a:lnTo>
                  <a:lnTo>
                    <a:pt x="294830" y="38036"/>
                  </a:lnTo>
                  <a:lnTo>
                    <a:pt x="336219" y="64947"/>
                  </a:lnTo>
                  <a:lnTo>
                    <a:pt x="363905" y="105029"/>
                  </a:lnTo>
                  <a:lnTo>
                    <a:pt x="373989" y="154368"/>
                  </a:lnTo>
                  <a:lnTo>
                    <a:pt x="373989" y="63436"/>
                  </a:lnTo>
                  <a:lnTo>
                    <a:pt x="340233" y="29832"/>
                  </a:lnTo>
                  <a:lnTo>
                    <a:pt x="337019" y="28194"/>
                  </a:lnTo>
                  <a:lnTo>
                    <a:pt x="296900" y="7835"/>
                  </a:lnTo>
                  <a:lnTo>
                    <a:pt x="247129" y="0"/>
                  </a:lnTo>
                  <a:lnTo>
                    <a:pt x="238683" y="215"/>
                  </a:lnTo>
                  <a:lnTo>
                    <a:pt x="168897" y="19519"/>
                  </a:lnTo>
                  <a:lnTo>
                    <a:pt x="132092" y="46748"/>
                  </a:lnTo>
                  <a:lnTo>
                    <a:pt x="104762" y="83248"/>
                  </a:lnTo>
                  <a:lnTo>
                    <a:pt x="89179" y="127076"/>
                  </a:lnTo>
                  <a:lnTo>
                    <a:pt x="86791" y="154368"/>
                  </a:lnTo>
                  <a:lnTo>
                    <a:pt x="86906" y="158292"/>
                  </a:lnTo>
                  <a:lnTo>
                    <a:pt x="89166" y="184289"/>
                  </a:lnTo>
                  <a:lnTo>
                    <a:pt x="96672" y="211937"/>
                  </a:lnTo>
                  <a:lnTo>
                    <a:pt x="109156" y="237642"/>
                  </a:lnTo>
                  <a:lnTo>
                    <a:pt x="114477" y="244119"/>
                  </a:lnTo>
                  <a:lnTo>
                    <a:pt x="117144" y="250647"/>
                  </a:lnTo>
                  <a:lnTo>
                    <a:pt x="121107" y="257124"/>
                  </a:lnTo>
                  <a:lnTo>
                    <a:pt x="132511" y="275082"/>
                  </a:lnTo>
                  <a:lnTo>
                    <a:pt x="139420" y="290461"/>
                  </a:lnTo>
                  <a:lnTo>
                    <a:pt x="142836" y="307073"/>
                  </a:lnTo>
                  <a:lnTo>
                    <a:pt x="143751" y="328676"/>
                  </a:lnTo>
                  <a:lnTo>
                    <a:pt x="145897" y="341731"/>
                  </a:lnTo>
                  <a:lnTo>
                    <a:pt x="151904" y="353225"/>
                  </a:lnTo>
                  <a:lnTo>
                    <a:pt x="161150" y="362508"/>
                  </a:lnTo>
                  <a:lnTo>
                    <a:pt x="173037" y="369011"/>
                  </a:lnTo>
                  <a:lnTo>
                    <a:pt x="173037" y="441833"/>
                  </a:lnTo>
                  <a:lnTo>
                    <a:pt x="176504" y="458419"/>
                  </a:lnTo>
                  <a:lnTo>
                    <a:pt x="185839" y="472084"/>
                  </a:lnTo>
                  <a:lnTo>
                    <a:pt x="199415" y="481355"/>
                  </a:lnTo>
                  <a:lnTo>
                    <a:pt x="215620" y="484771"/>
                  </a:lnTo>
                  <a:lnTo>
                    <a:pt x="274167" y="484771"/>
                  </a:lnTo>
                  <a:lnTo>
                    <a:pt x="313283" y="458419"/>
                  </a:lnTo>
                  <a:lnTo>
                    <a:pt x="316750" y="441833"/>
                  </a:lnTo>
                  <a:lnTo>
                    <a:pt x="316750" y="369011"/>
                  </a:lnTo>
                  <a:lnTo>
                    <a:pt x="319239" y="367690"/>
                  </a:lnTo>
                  <a:lnTo>
                    <a:pt x="328625" y="362699"/>
                  </a:lnTo>
                  <a:lnTo>
                    <a:pt x="337883" y="353720"/>
                  </a:lnTo>
                  <a:lnTo>
                    <a:pt x="343890" y="342290"/>
                  </a:lnTo>
                  <a:lnTo>
                    <a:pt x="343979" y="341680"/>
                  </a:lnTo>
                  <a:lnTo>
                    <a:pt x="346024" y="328676"/>
                  </a:lnTo>
                  <a:lnTo>
                    <a:pt x="346024" y="327355"/>
                  </a:lnTo>
                  <a:lnTo>
                    <a:pt x="347522" y="306146"/>
                  </a:lnTo>
                  <a:lnTo>
                    <a:pt x="352018" y="289331"/>
                  </a:lnTo>
                  <a:lnTo>
                    <a:pt x="359498" y="273964"/>
                  </a:lnTo>
                  <a:lnTo>
                    <a:pt x="369976" y="257124"/>
                  </a:lnTo>
                  <a:lnTo>
                    <a:pt x="380238" y="240944"/>
                  </a:lnTo>
                  <a:lnTo>
                    <a:pt x="391121" y="219405"/>
                  </a:lnTo>
                  <a:lnTo>
                    <a:pt x="399757" y="192024"/>
                  </a:lnTo>
                  <a:lnTo>
                    <a:pt x="403263" y="158292"/>
                  </a:lnTo>
                  <a:close/>
                </a:path>
                <a:path w="494029" h="485139">
                  <a:moveTo>
                    <a:pt x="465836" y="270129"/>
                  </a:moveTo>
                  <a:lnTo>
                    <a:pt x="461822" y="262331"/>
                  </a:lnTo>
                  <a:lnTo>
                    <a:pt x="455180" y="258445"/>
                  </a:lnTo>
                  <a:lnTo>
                    <a:pt x="429882" y="244119"/>
                  </a:lnTo>
                  <a:lnTo>
                    <a:pt x="427774" y="242874"/>
                  </a:lnTo>
                  <a:lnTo>
                    <a:pt x="425488" y="242303"/>
                  </a:lnTo>
                  <a:lnTo>
                    <a:pt x="423202" y="242303"/>
                  </a:lnTo>
                  <a:lnTo>
                    <a:pt x="418388" y="242303"/>
                  </a:lnTo>
                  <a:lnTo>
                    <a:pt x="413537" y="244906"/>
                  </a:lnTo>
                  <a:lnTo>
                    <a:pt x="409943" y="249326"/>
                  </a:lnTo>
                  <a:lnTo>
                    <a:pt x="407276" y="255841"/>
                  </a:lnTo>
                  <a:lnTo>
                    <a:pt x="408597" y="263652"/>
                  </a:lnTo>
                  <a:lnTo>
                    <a:pt x="415264" y="268846"/>
                  </a:lnTo>
                  <a:lnTo>
                    <a:pt x="440524" y="283133"/>
                  </a:lnTo>
                  <a:lnTo>
                    <a:pt x="442645" y="283959"/>
                  </a:lnTo>
                  <a:lnTo>
                    <a:pt x="444881" y="284416"/>
                  </a:lnTo>
                  <a:lnTo>
                    <a:pt x="451980" y="284416"/>
                  </a:lnTo>
                  <a:lnTo>
                    <a:pt x="456882" y="282384"/>
                  </a:lnTo>
                  <a:lnTo>
                    <a:pt x="460514" y="277926"/>
                  </a:lnTo>
                  <a:lnTo>
                    <a:pt x="465836" y="270129"/>
                  </a:lnTo>
                  <a:close/>
                </a:path>
                <a:path w="494029" h="485139">
                  <a:moveTo>
                    <a:pt x="465836" y="42519"/>
                  </a:moveTo>
                  <a:lnTo>
                    <a:pt x="460514" y="36004"/>
                  </a:lnTo>
                  <a:lnTo>
                    <a:pt x="458698" y="31623"/>
                  </a:lnTo>
                  <a:lnTo>
                    <a:pt x="453237" y="28409"/>
                  </a:lnTo>
                  <a:lnTo>
                    <a:pt x="447840" y="28409"/>
                  </a:lnTo>
                  <a:lnTo>
                    <a:pt x="445262" y="28409"/>
                  </a:lnTo>
                  <a:lnTo>
                    <a:pt x="442683" y="29146"/>
                  </a:lnTo>
                  <a:lnTo>
                    <a:pt x="440524" y="30797"/>
                  </a:lnTo>
                  <a:lnTo>
                    <a:pt x="415264" y="45123"/>
                  </a:lnTo>
                  <a:lnTo>
                    <a:pt x="408597" y="49009"/>
                  </a:lnTo>
                  <a:lnTo>
                    <a:pt x="405930" y="58127"/>
                  </a:lnTo>
                  <a:lnTo>
                    <a:pt x="409943" y="64604"/>
                  </a:lnTo>
                  <a:lnTo>
                    <a:pt x="412648" y="69024"/>
                  </a:lnTo>
                  <a:lnTo>
                    <a:pt x="418388" y="72250"/>
                  </a:lnTo>
                  <a:lnTo>
                    <a:pt x="425907" y="72250"/>
                  </a:lnTo>
                  <a:lnTo>
                    <a:pt x="428193" y="71501"/>
                  </a:lnTo>
                  <a:lnTo>
                    <a:pt x="429882" y="69850"/>
                  </a:lnTo>
                  <a:lnTo>
                    <a:pt x="455180" y="55524"/>
                  </a:lnTo>
                  <a:lnTo>
                    <a:pt x="461822" y="51612"/>
                  </a:lnTo>
                  <a:lnTo>
                    <a:pt x="465836" y="42519"/>
                  </a:lnTo>
                  <a:close/>
                </a:path>
                <a:path w="494029" h="485139">
                  <a:moveTo>
                    <a:pt x="493763" y="149161"/>
                  </a:moveTo>
                  <a:lnTo>
                    <a:pt x="487121" y="142684"/>
                  </a:lnTo>
                  <a:lnTo>
                    <a:pt x="449859" y="142684"/>
                  </a:lnTo>
                  <a:lnTo>
                    <a:pt x="441883" y="142684"/>
                  </a:lnTo>
                  <a:lnTo>
                    <a:pt x="435203" y="149161"/>
                  </a:lnTo>
                  <a:lnTo>
                    <a:pt x="435203" y="166090"/>
                  </a:lnTo>
                  <a:lnTo>
                    <a:pt x="441883" y="172567"/>
                  </a:lnTo>
                  <a:lnTo>
                    <a:pt x="487121" y="172567"/>
                  </a:lnTo>
                  <a:lnTo>
                    <a:pt x="493763" y="166090"/>
                  </a:lnTo>
                  <a:lnTo>
                    <a:pt x="493763" y="149161"/>
                  </a:lnTo>
                  <a:close/>
                </a:path>
              </a:pathLst>
            </a:custGeom>
            <a:solidFill>
              <a:srgbClr val="5F7D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094" y="1689425"/>
              <a:ext cx="172992" cy="25278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030263" y="1570878"/>
              <a:ext cx="402590" cy="402590"/>
            </a:xfrm>
            <a:custGeom>
              <a:avLst/>
              <a:gdLst/>
              <a:ahLst/>
              <a:cxnLst/>
              <a:rect l="l" t="t" r="r" b="b"/>
              <a:pathLst>
                <a:path w="402590" h="402589">
                  <a:moveTo>
                    <a:pt x="0" y="201154"/>
                  </a:moveTo>
                  <a:lnTo>
                    <a:pt x="5312" y="155031"/>
                  </a:lnTo>
                  <a:lnTo>
                    <a:pt x="20445" y="112691"/>
                  </a:lnTo>
                  <a:lnTo>
                    <a:pt x="44191" y="75342"/>
                  </a:lnTo>
                  <a:lnTo>
                    <a:pt x="75342" y="44191"/>
                  </a:lnTo>
                  <a:lnTo>
                    <a:pt x="112692" y="20445"/>
                  </a:lnTo>
                  <a:lnTo>
                    <a:pt x="155031" y="5312"/>
                  </a:lnTo>
                  <a:lnTo>
                    <a:pt x="201154" y="0"/>
                  </a:lnTo>
                  <a:lnTo>
                    <a:pt x="240581" y="3900"/>
                  </a:lnTo>
                  <a:lnTo>
                    <a:pt x="278133" y="15311"/>
                  </a:lnTo>
                  <a:lnTo>
                    <a:pt x="312755" y="33796"/>
                  </a:lnTo>
                  <a:lnTo>
                    <a:pt x="343392" y="58916"/>
                  </a:lnTo>
                  <a:lnTo>
                    <a:pt x="368512" y="89553"/>
                  </a:lnTo>
                  <a:lnTo>
                    <a:pt x="386996" y="124175"/>
                  </a:lnTo>
                  <a:lnTo>
                    <a:pt x="398407" y="161727"/>
                  </a:lnTo>
                  <a:lnTo>
                    <a:pt x="402308" y="201154"/>
                  </a:lnTo>
                  <a:lnTo>
                    <a:pt x="396995" y="247277"/>
                  </a:lnTo>
                  <a:lnTo>
                    <a:pt x="381863" y="289616"/>
                  </a:lnTo>
                  <a:lnTo>
                    <a:pt x="358117" y="326966"/>
                  </a:lnTo>
                  <a:lnTo>
                    <a:pt x="326966" y="358117"/>
                  </a:lnTo>
                  <a:lnTo>
                    <a:pt x="289617" y="381863"/>
                  </a:lnTo>
                  <a:lnTo>
                    <a:pt x="247277" y="396996"/>
                  </a:lnTo>
                  <a:lnTo>
                    <a:pt x="201154" y="402308"/>
                  </a:lnTo>
                  <a:lnTo>
                    <a:pt x="155031" y="396996"/>
                  </a:lnTo>
                  <a:lnTo>
                    <a:pt x="112692" y="381863"/>
                  </a:lnTo>
                  <a:lnTo>
                    <a:pt x="75342" y="358117"/>
                  </a:lnTo>
                  <a:lnTo>
                    <a:pt x="44191" y="326966"/>
                  </a:lnTo>
                  <a:lnTo>
                    <a:pt x="20445" y="289616"/>
                  </a:lnTo>
                  <a:lnTo>
                    <a:pt x="5312" y="247277"/>
                  </a:lnTo>
                  <a:lnTo>
                    <a:pt x="0" y="201154"/>
                  </a:lnTo>
                  <a:close/>
                </a:path>
              </a:pathLst>
            </a:custGeom>
            <a:ln w="9524">
              <a:solidFill>
                <a:srgbClr val="667E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6078" y="1666693"/>
              <a:ext cx="210679" cy="21067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030428" y="1570893"/>
              <a:ext cx="402590" cy="351155"/>
            </a:xfrm>
            <a:custGeom>
              <a:avLst/>
              <a:gdLst/>
              <a:ahLst/>
              <a:cxnLst/>
              <a:rect l="l" t="t" r="r" b="b"/>
              <a:pathLst>
                <a:path w="402590" h="351155">
                  <a:moveTo>
                    <a:pt x="66645" y="350855"/>
                  </a:moveTo>
                  <a:lnTo>
                    <a:pt x="36549" y="317027"/>
                  </a:lnTo>
                  <a:lnTo>
                    <a:pt x="15219" y="278323"/>
                  </a:lnTo>
                  <a:lnTo>
                    <a:pt x="2940" y="236350"/>
                  </a:lnTo>
                  <a:lnTo>
                    <a:pt x="0" y="192717"/>
                  </a:lnTo>
                  <a:lnTo>
                    <a:pt x="6682" y="149032"/>
                  </a:lnTo>
                  <a:lnTo>
                    <a:pt x="23274" y="106904"/>
                  </a:lnTo>
                  <a:lnTo>
                    <a:pt x="48837" y="69533"/>
                  </a:lnTo>
                  <a:lnTo>
                    <a:pt x="81248" y="39492"/>
                  </a:lnTo>
                  <a:lnTo>
                    <a:pt x="119016" y="17445"/>
                  </a:lnTo>
                  <a:lnTo>
                    <a:pt x="160649" y="4059"/>
                  </a:lnTo>
                  <a:lnTo>
                    <a:pt x="204655" y="0"/>
                  </a:lnTo>
                  <a:lnTo>
                    <a:pt x="249543" y="5932"/>
                  </a:lnTo>
                  <a:lnTo>
                    <a:pt x="291979" y="21719"/>
                  </a:lnTo>
                  <a:lnTo>
                    <a:pt x="328955" y="45921"/>
                  </a:lnTo>
                  <a:lnTo>
                    <a:pt x="359466" y="77251"/>
                  </a:lnTo>
                  <a:lnTo>
                    <a:pt x="382505" y="114422"/>
                  </a:lnTo>
                  <a:lnTo>
                    <a:pt x="397066" y="156147"/>
                  </a:lnTo>
                  <a:lnTo>
                    <a:pt x="402143" y="201139"/>
                  </a:lnTo>
                  <a:lnTo>
                    <a:pt x="301567" y="201139"/>
                  </a:lnTo>
                  <a:lnTo>
                    <a:pt x="295949" y="167967"/>
                  </a:lnTo>
                  <a:lnTo>
                    <a:pt x="280228" y="139195"/>
                  </a:lnTo>
                  <a:lnTo>
                    <a:pt x="256101" y="116994"/>
                  </a:lnTo>
                  <a:lnTo>
                    <a:pt x="225266" y="103535"/>
                  </a:lnTo>
                  <a:lnTo>
                    <a:pt x="191719" y="100980"/>
                  </a:lnTo>
                  <a:lnTo>
                    <a:pt x="160003" y="109292"/>
                  </a:lnTo>
                  <a:lnTo>
                    <a:pt x="132635" y="127347"/>
                  </a:lnTo>
                  <a:lnTo>
                    <a:pt x="112132" y="154021"/>
                  </a:lnTo>
                  <a:lnTo>
                    <a:pt x="101555" y="185960"/>
                  </a:lnTo>
                  <a:lnTo>
                    <a:pt x="101965" y="218744"/>
                  </a:lnTo>
                  <a:lnTo>
                    <a:pt x="112880" y="249661"/>
                  </a:lnTo>
                  <a:lnTo>
                    <a:pt x="133818" y="275997"/>
                  </a:lnTo>
                  <a:lnTo>
                    <a:pt x="66645" y="350855"/>
                  </a:lnTo>
                  <a:close/>
                </a:path>
              </a:pathLst>
            </a:custGeom>
            <a:solidFill>
              <a:srgbClr val="667E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0428" y="1570893"/>
              <a:ext cx="402590" cy="351155"/>
            </a:xfrm>
            <a:custGeom>
              <a:avLst/>
              <a:gdLst/>
              <a:ahLst/>
              <a:cxnLst/>
              <a:rect l="l" t="t" r="r" b="b"/>
              <a:pathLst>
                <a:path w="402590" h="351155">
                  <a:moveTo>
                    <a:pt x="66645" y="350855"/>
                  </a:moveTo>
                  <a:lnTo>
                    <a:pt x="36549" y="317027"/>
                  </a:lnTo>
                  <a:lnTo>
                    <a:pt x="15219" y="278323"/>
                  </a:lnTo>
                  <a:lnTo>
                    <a:pt x="2940" y="236350"/>
                  </a:lnTo>
                  <a:lnTo>
                    <a:pt x="0" y="192717"/>
                  </a:lnTo>
                  <a:lnTo>
                    <a:pt x="6682" y="149032"/>
                  </a:lnTo>
                  <a:lnTo>
                    <a:pt x="23274" y="106904"/>
                  </a:lnTo>
                  <a:lnTo>
                    <a:pt x="48837" y="69533"/>
                  </a:lnTo>
                  <a:lnTo>
                    <a:pt x="81248" y="39492"/>
                  </a:lnTo>
                  <a:lnTo>
                    <a:pt x="119016" y="17445"/>
                  </a:lnTo>
                  <a:lnTo>
                    <a:pt x="160649" y="4059"/>
                  </a:lnTo>
                  <a:lnTo>
                    <a:pt x="204655" y="0"/>
                  </a:lnTo>
                  <a:lnTo>
                    <a:pt x="249543" y="5932"/>
                  </a:lnTo>
                  <a:lnTo>
                    <a:pt x="291979" y="21719"/>
                  </a:lnTo>
                  <a:lnTo>
                    <a:pt x="328955" y="45921"/>
                  </a:lnTo>
                  <a:lnTo>
                    <a:pt x="359466" y="77251"/>
                  </a:lnTo>
                  <a:lnTo>
                    <a:pt x="382505" y="114422"/>
                  </a:lnTo>
                  <a:lnTo>
                    <a:pt x="397066" y="156147"/>
                  </a:lnTo>
                  <a:lnTo>
                    <a:pt x="402143" y="201139"/>
                  </a:lnTo>
                  <a:lnTo>
                    <a:pt x="301567" y="201139"/>
                  </a:lnTo>
                  <a:lnTo>
                    <a:pt x="295949" y="167967"/>
                  </a:lnTo>
                  <a:lnTo>
                    <a:pt x="280228" y="139195"/>
                  </a:lnTo>
                  <a:lnTo>
                    <a:pt x="256101" y="116994"/>
                  </a:lnTo>
                  <a:lnTo>
                    <a:pt x="225266" y="103535"/>
                  </a:lnTo>
                  <a:lnTo>
                    <a:pt x="191719" y="100980"/>
                  </a:lnTo>
                  <a:lnTo>
                    <a:pt x="160003" y="109292"/>
                  </a:lnTo>
                  <a:lnTo>
                    <a:pt x="132635" y="127347"/>
                  </a:lnTo>
                  <a:lnTo>
                    <a:pt x="112132" y="154021"/>
                  </a:lnTo>
                  <a:lnTo>
                    <a:pt x="101555" y="185960"/>
                  </a:lnTo>
                  <a:lnTo>
                    <a:pt x="101965" y="218744"/>
                  </a:lnTo>
                  <a:lnTo>
                    <a:pt x="112880" y="249661"/>
                  </a:lnTo>
                  <a:lnTo>
                    <a:pt x="133818" y="275997"/>
                  </a:lnTo>
                  <a:lnTo>
                    <a:pt x="66645" y="350855"/>
                  </a:lnTo>
                  <a:close/>
                </a:path>
              </a:pathLst>
            </a:custGeom>
            <a:ln w="9524">
              <a:solidFill>
                <a:srgbClr val="667E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0376" y="3122109"/>
              <a:ext cx="102055" cy="24116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520064" y="3071570"/>
              <a:ext cx="521334" cy="524510"/>
            </a:xfrm>
            <a:custGeom>
              <a:avLst/>
              <a:gdLst/>
              <a:ahLst/>
              <a:cxnLst/>
              <a:rect l="l" t="t" r="r" b="b"/>
              <a:pathLst>
                <a:path w="521335" h="524510">
                  <a:moveTo>
                    <a:pt x="56962" y="524438"/>
                  </a:moveTo>
                  <a:lnTo>
                    <a:pt x="9686" y="490114"/>
                  </a:lnTo>
                  <a:lnTo>
                    <a:pt x="0" y="464969"/>
                  </a:lnTo>
                  <a:lnTo>
                    <a:pt x="2421" y="451975"/>
                  </a:lnTo>
                  <a:lnTo>
                    <a:pt x="9686" y="440811"/>
                  </a:lnTo>
                  <a:lnTo>
                    <a:pt x="97514" y="352656"/>
                  </a:lnTo>
                  <a:lnTo>
                    <a:pt x="30352" y="334507"/>
                  </a:lnTo>
                  <a:lnTo>
                    <a:pt x="22602" y="333190"/>
                  </a:lnTo>
                  <a:lnTo>
                    <a:pt x="17436" y="326729"/>
                  </a:lnTo>
                  <a:lnTo>
                    <a:pt x="17436" y="311173"/>
                  </a:lnTo>
                  <a:lnTo>
                    <a:pt x="22602" y="303394"/>
                  </a:lnTo>
                  <a:lnTo>
                    <a:pt x="30352" y="302077"/>
                  </a:lnTo>
                  <a:lnTo>
                    <a:pt x="203423" y="251539"/>
                  </a:lnTo>
                  <a:lnTo>
                    <a:pt x="193457" y="232584"/>
                  </a:lnTo>
                  <a:lnTo>
                    <a:pt x="186643" y="212781"/>
                  </a:lnTo>
                  <a:lnTo>
                    <a:pt x="182735" y="192253"/>
                  </a:lnTo>
                  <a:lnTo>
                    <a:pt x="181487" y="171122"/>
                  </a:lnTo>
                  <a:lnTo>
                    <a:pt x="187569" y="125594"/>
                  </a:lnTo>
                  <a:lnTo>
                    <a:pt x="204740" y="84706"/>
                  </a:lnTo>
                  <a:lnTo>
                    <a:pt x="231382" y="50080"/>
                  </a:lnTo>
                  <a:lnTo>
                    <a:pt x="265879" y="23339"/>
                  </a:lnTo>
                  <a:lnTo>
                    <a:pt x="306616" y="6105"/>
                  </a:lnTo>
                  <a:lnTo>
                    <a:pt x="351975" y="0"/>
                  </a:lnTo>
                  <a:lnTo>
                    <a:pt x="396816" y="6105"/>
                  </a:lnTo>
                  <a:lnTo>
                    <a:pt x="437206" y="23339"/>
                  </a:lnTo>
                  <a:lnTo>
                    <a:pt x="455458" y="37574"/>
                  </a:lnTo>
                  <a:lnTo>
                    <a:pt x="349392" y="37574"/>
                  </a:lnTo>
                  <a:lnTo>
                    <a:pt x="306520" y="44392"/>
                  </a:lnTo>
                  <a:lnTo>
                    <a:pt x="269286" y="63473"/>
                  </a:lnTo>
                  <a:lnTo>
                    <a:pt x="239925" y="92760"/>
                  </a:lnTo>
                  <a:lnTo>
                    <a:pt x="220670" y="130193"/>
                  </a:lnTo>
                  <a:lnTo>
                    <a:pt x="213756" y="173715"/>
                  </a:lnTo>
                  <a:lnTo>
                    <a:pt x="215374" y="192880"/>
                  </a:lnTo>
                  <a:lnTo>
                    <a:pt x="219901" y="211320"/>
                  </a:lnTo>
                  <a:lnTo>
                    <a:pt x="226850" y="228788"/>
                  </a:lnTo>
                  <a:lnTo>
                    <a:pt x="235733" y="245036"/>
                  </a:lnTo>
                  <a:lnTo>
                    <a:pt x="284797" y="245036"/>
                  </a:lnTo>
                  <a:lnTo>
                    <a:pt x="287213" y="249904"/>
                  </a:lnTo>
                  <a:lnTo>
                    <a:pt x="287396" y="258000"/>
                  </a:lnTo>
                  <a:lnTo>
                    <a:pt x="282134" y="276149"/>
                  </a:lnTo>
                  <a:lnTo>
                    <a:pt x="244795" y="276149"/>
                  </a:lnTo>
                  <a:lnTo>
                    <a:pt x="97514" y="317634"/>
                  </a:lnTo>
                  <a:lnTo>
                    <a:pt x="133678" y="328005"/>
                  </a:lnTo>
                  <a:lnTo>
                    <a:pt x="141791" y="332282"/>
                  </a:lnTo>
                  <a:lnTo>
                    <a:pt x="146271" y="339847"/>
                  </a:lnTo>
                  <a:lnTo>
                    <a:pt x="146392" y="348631"/>
                  </a:lnTo>
                  <a:lnTo>
                    <a:pt x="141427" y="356566"/>
                  </a:lnTo>
                  <a:lnTo>
                    <a:pt x="30352" y="465462"/>
                  </a:lnTo>
                  <a:lnTo>
                    <a:pt x="54871" y="490114"/>
                  </a:lnTo>
                  <a:lnTo>
                    <a:pt x="106534" y="490114"/>
                  </a:lnTo>
                  <a:lnTo>
                    <a:pt x="82015" y="514725"/>
                  </a:lnTo>
                  <a:lnTo>
                    <a:pt x="76359" y="518986"/>
                  </a:lnTo>
                  <a:lnTo>
                    <a:pt x="70165" y="522020"/>
                  </a:lnTo>
                  <a:lnTo>
                    <a:pt x="63633" y="523835"/>
                  </a:lnTo>
                  <a:lnTo>
                    <a:pt x="56962" y="524438"/>
                  </a:lnTo>
                  <a:close/>
                </a:path>
                <a:path w="521335" h="524510">
                  <a:moveTo>
                    <a:pt x="447290" y="309855"/>
                  </a:moveTo>
                  <a:lnTo>
                    <a:pt x="349392" y="309855"/>
                  </a:lnTo>
                  <a:lnTo>
                    <a:pt x="392280" y="302919"/>
                  </a:lnTo>
                  <a:lnTo>
                    <a:pt x="429516" y="283601"/>
                  </a:lnTo>
                  <a:lnTo>
                    <a:pt x="458871" y="254136"/>
                  </a:lnTo>
                  <a:lnTo>
                    <a:pt x="478118" y="216762"/>
                  </a:lnTo>
                  <a:lnTo>
                    <a:pt x="485028" y="173715"/>
                  </a:lnTo>
                  <a:lnTo>
                    <a:pt x="478118" y="131189"/>
                  </a:lnTo>
                  <a:lnTo>
                    <a:pt x="458871" y="93880"/>
                  </a:lnTo>
                  <a:lnTo>
                    <a:pt x="429516" y="64220"/>
                  </a:lnTo>
                  <a:lnTo>
                    <a:pt x="392280" y="44641"/>
                  </a:lnTo>
                  <a:lnTo>
                    <a:pt x="349392" y="37574"/>
                  </a:lnTo>
                  <a:lnTo>
                    <a:pt x="455458" y="37574"/>
                  </a:lnTo>
                  <a:lnTo>
                    <a:pt x="471492" y="50080"/>
                  </a:lnTo>
                  <a:lnTo>
                    <a:pt x="498026" y="84706"/>
                  </a:lnTo>
                  <a:lnTo>
                    <a:pt x="515157" y="125594"/>
                  </a:lnTo>
                  <a:lnTo>
                    <a:pt x="521234" y="171122"/>
                  </a:lnTo>
                  <a:lnTo>
                    <a:pt x="515157" y="216127"/>
                  </a:lnTo>
                  <a:lnTo>
                    <a:pt x="498026" y="256659"/>
                  </a:lnTo>
                  <a:lnTo>
                    <a:pt x="471492" y="291063"/>
                  </a:lnTo>
                  <a:lnTo>
                    <a:pt x="447290" y="309855"/>
                  </a:lnTo>
                  <a:close/>
                </a:path>
                <a:path w="521335" h="524510">
                  <a:moveTo>
                    <a:pt x="284797" y="245036"/>
                  </a:moveTo>
                  <a:lnTo>
                    <a:pt x="235733" y="245036"/>
                  </a:lnTo>
                  <a:lnTo>
                    <a:pt x="265460" y="237258"/>
                  </a:lnTo>
                  <a:lnTo>
                    <a:pt x="267182" y="236764"/>
                  </a:lnTo>
                  <a:lnTo>
                    <a:pt x="268863" y="236517"/>
                  </a:lnTo>
                  <a:lnTo>
                    <a:pt x="270503" y="236517"/>
                  </a:lnTo>
                  <a:lnTo>
                    <a:pt x="277975" y="238294"/>
                  </a:lnTo>
                  <a:lnTo>
                    <a:pt x="283809" y="243045"/>
                  </a:lnTo>
                  <a:lnTo>
                    <a:pt x="284797" y="245036"/>
                  </a:lnTo>
                  <a:close/>
                </a:path>
                <a:path w="521335" h="524510">
                  <a:moveTo>
                    <a:pt x="240314" y="423978"/>
                  </a:moveTo>
                  <a:lnTo>
                    <a:pt x="203423" y="423978"/>
                  </a:lnTo>
                  <a:lnTo>
                    <a:pt x="244795" y="276149"/>
                  </a:lnTo>
                  <a:lnTo>
                    <a:pt x="282134" y="276149"/>
                  </a:lnTo>
                  <a:lnTo>
                    <a:pt x="278376" y="289113"/>
                  </a:lnTo>
                  <a:lnTo>
                    <a:pt x="295094" y="298379"/>
                  </a:lnTo>
                  <a:lnTo>
                    <a:pt x="312423" y="304840"/>
                  </a:lnTo>
                  <a:lnTo>
                    <a:pt x="330483" y="308623"/>
                  </a:lnTo>
                  <a:lnTo>
                    <a:pt x="349392" y="309855"/>
                  </a:lnTo>
                  <a:lnTo>
                    <a:pt x="447290" y="309855"/>
                  </a:lnTo>
                  <a:lnTo>
                    <a:pt x="437206" y="317686"/>
                  </a:lnTo>
                  <a:lnTo>
                    <a:pt x="431235" y="320226"/>
                  </a:lnTo>
                  <a:lnTo>
                    <a:pt x="270626" y="320226"/>
                  </a:lnTo>
                  <a:lnTo>
                    <a:pt x="240314" y="423978"/>
                  </a:lnTo>
                  <a:close/>
                </a:path>
                <a:path w="521335" h="524510">
                  <a:moveTo>
                    <a:pt x="351975" y="340969"/>
                  </a:moveTo>
                  <a:lnTo>
                    <a:pt x="330189" y="339551"/>
                  </a:lnTo>
                  <a:lnTo>
                    <a:pt x="309363" y="335459"/>
                  </a:lnTo>
                  <a:lnTo>
                    <a:pt x="289507" y="328937"/>
                  </a:lnTo>
                  <a:lnTo>
                    <a:pt x="270626" y="320226"/>
                  </a:lnTo>
                  <a:lnTo>
                    <a:pt x="431235" y="320226"/>
                  </a:lnTo>
                  <a:lnTo>
                    <a:pt x="396816" y="334872"/>
                  </a:lnTo>
                  <a:lnTo>
                    <a:pt x="351975" y="340969"/>
                  </a:lnTo>
                  <a:close/>
                </a:path>
                <a:path w="521335" h="524510">
                  <a:moveTo>
                    <a:pt x="106534" y="490114"/>
                  </a:moveTo>
                  <a:lnTo>
                    <a:pt x="54871" y="490114"/>
                  </a:lnTo>
                  <a:lnTo>
                    <a:pt x="164676" y="379901"/>
                  </a:lnTo>
                  <a:lnTo>
                    <a:pt x="167997" y="376074"/>
                  </a:lnTo>
                  <a:lnTo>
                    <a:pt x="172384" y="374387"/>
                  </a:lnTo>
                  <a:lnTo>
                    <a:pt x="184152" y="374387"/>
                  </a:lnTo>
                  <a:lnTo>
                    <a:pt x="191451" y="379449"/>
                  </a:lnTo>
                  <a:lnTo>
                    <a:pt x="193091" y="387680"/>
                  </a:lnTo>
                  <a:lnTo>
                    <a:pt x="203423" y="423978"/>
                  </a:lnTo>
                  <a:lnTo>
                    <a:pt x="240314" y="423978"/>
                  </a:lnTo>
                  <a:lnTo>
                    <a:pt x="239941" y="425254"/>
                  </a:lnTo>
                  <a:lnTo>
                    <a:pt x="171154" y="425254"/>
                  </a:lnTo>
                  <a:lnTo>
                    <a:pt x="106534" y="490114"/>
                  </a:lnTo>
                  <a:close/>
                </a:path>
                <a:path w="521335" h="524510">
                  <a:moveTo>
                    <a:pt x="211747" y="505835"/>
                  </a:moveTo>
                  <a:lnTo>
                    <a:pt x="197888" y="505835"/>
                  </a:lnTo>
                  <a:lnTo>
                    <a:pt x="190548" y="501267"/>
                  </a:lnTo>
                  <a:lnTo>
                    <a:pt x="187924" y="492707"/>
                  </a:lnTo>
                  <a:lnTo>
                    <a:pt x="171154" y="425254"/>
                  </a:lnTo>
                  <a:lnTo>
                    <a:pt x="239941" y="425254"/>
                  </a:lnTo>
                  <a:lnTo>
                    <a:pt x="220234" y="492707"/>
                  </a:lnTo>
                  <a:lnTo>
                    <a:pt x="218348" y="501597"/>
                  </a:lnTo>
                  <a:lnTo>
                    <a:pt x="211747" y="505835"/>
                  </a:lnTo>
                  <a:close/>
                </a:path>
              </a:pathLst>
            </a:custGeom>
            <a:solidFill>
              <a:srgbClr val="C15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4464" y="3102698"/>
              <a:ext cx="3378835" cy="537845"/>
            </a:xfrm>
            <a:custGeom>
              <a:avLst/>
              <a:gdLst/>
              <a:ahLst/>
              <a:cxnLst/>
              <a:rect l="l" t="t" r="r" b="b"/>
              <a:pathLst>
                <a:path w="3378834" h="537845">
                  <a:moveTo>
                    <a:pt x="524471" y="319392"/>
                  </a:moveTo>
                  <a:lnTo>
                    <a:pt x="523113" y="314286"/>
                  </a:lnTo>
                  <a:lnTo>
                    <a:pt x="516191" y="311734"/>
                  </a:lnTo>
                  <a:lnTo>
                    <a:pt x="495515" y="302158"/>
                  </a:lnTo>
                  <a:lnTo>
                    <a:pt x="495515" y="346189"/>
                  </a:lnTo>
                  <a:lnTo>
                    <a:pt x="495515" y="458635"/>
                  </a:lnTo>
                  <a:lnTo>
                    <a:pt x="403034" y="500761"/>
                  </a:lnTo>
                  <a:lnTo>
                    <a:pt x="403034" y="389623"/>
                  </a:lnTo>
                  <a:lnTo>
                    <a:pt x="454672" y="365379"/>
                  </a:lnTo>
                  <a:lnTo>
                    <a:pt x="495515" y="346189"/>
                  </a:lnTo>
                  <a:lnTo>
                    <a:pt x="495515" y="302158"/>
                  </a:lnTo>
                  <a:lnTo>
                    <a:pt x="476199" y="293217"/>
                  </a:lnTo>
                  <a:lnTo>
                    <a:pt x="476199" y="324497"/>
                  </a:lnTo>
                  <a:lnTo>
                    <a:pt x="386473" y="365379"/>
                  </a:lnTo>
                  <a:lnTo>
                    <a:pt x="371271" y="358241"/>
                  </a:lnTo>
                  <a:lnTo>
                    <a:pt x="371271" y="390918"/>
                  </a:lnTo>
                  <a:lnTo>
                    <a:pt x="371271" y="502056"/>
                  </a:lnTo>
                  <a:lnTo>
                    <a:pt x="326453" y="481622"/>
                  </a:lnTo>
                  <a:lnTo>
                    <a:pt x="278790" y="459892"/>
                  </a:lnTo>
                  <a:lnTo>
                    <a:pt x="278790" y="347497"/>
                  </a:lnTo>
                  <a:lnTo>
                    <a:pt x="371271" y="390918"/>
                  </a:lnTo>
                  <a:lnTo>
                    <a:pt x="371271" y="358241"/>
                  </a:lnTo>
                  <a:lnTo>
                    <a:pt x="348437" y="347497"/>
                  </a:lnTo>
                  <a:lnTo>
                    <a:pt x="345668" y="346189"/>
                  </a:lnTo>
                  <a:lnTo>
                    <a:pt x="299516" y="324497"/>
                  </a:lnTo>
                  <a:lnTo>
                    <a:pt x="346925" y="301510"/>
                  </a:lnTo>
                  <a:lnTo>
                    <a:pt x="386473" y="282333"/>
                  </a:lnTo>
                  <a:lnTo>
                    <a:pt x="476199" y="324497"/>
                  </a:lnTo>
                  <a:lnTo>
                    <a:pt x="476199" y="293217"/>
                  </a:lnTo>
                  <a:lnTo>
                    <a:pt x="452716" y="282333"/>
                  </a:lnTo>
                  <a:lnTo>
                    <a:pt x="400278" y="258038"/>
                  </a:lnTo>
                  <a:lnTo>
                    <a:pt x="400278" y="146939"/>
                  </a:lnTo>
                  <a:lnTo>
                    <a:pt x="400278" y="120103"/>
                  </a:lnTo>
                  <a:lnTo>
                    <a:pt x="397510" y="114998"/>
                  </a:lnTo>
                  <a:lnTo>
                    <a:pt x="391998" y="111137"/>
                  </a:lnTo>
                  <a:lnTo>
                    <a:pt x="371271" y="101447"/>
                  </a:lnTo>
                  <a:lnTo>
                    <a:pt x="371271" y="146939"/>
                  </a:lnTo>
                  <a:lnTo>
                    <a:pt x="371271" y="258038"/>
                  </a:lnTo>
                  <a:lnTo>
                    <a:pt x="278790" y="301510"/>
                  </a:lnTo>
                  <a:lnTo>
                    <a:pt x="278790" y="190373"/>
                  </a:lnTo>
                  <a:lnTo>
                    <a:pt x="330517" y="166077"/>
                  </a:lnTo>
                  <a:lnTo>
                    <a:pt x="371271" y="146939"/>
                  </a:lnTo>
                  <a:lnTo>
                    <a:pt x="371271" y="101447"/>
                  </a:lnTo>
                  <a:lnTo>
                    <a:pt x="350596" y="91782"/>
                  </a:lnTo>
                  <a:lnTo>
                    <a:pt x="350596" y="123913"/>
                  </a:lnTo>
                  <a:lnTo>
                    <a:pt x="262242" y="166077"/>
                  </a:lnTo>
                  <a:lnTo>
                    <a:pt x="248437" y="159385"/>
                  </a:lnTo>
                  <a:lnTo>
                    <a:pt x="248437" y="190373"/>
                  </a:lnTo>
                  <a:lnTo>
                    <a:pt x="248437" y="301510"/>
                  </a:lnTo>
                  <a:lnTo>
                    <a:pt x="248437" y="346189"/>
                  </a:lnTo>
                  <a:lnTo>
                    <a:pt x="248437" y="456082"/>
                  </a:lnTo>
                  <a:lnTo>
                    <a:pt x="156006" y="499503"/>
                  </a:lnTo>
                  <a:lnTo>
                    <a:pt x="156006" y="389623"/>
                  </a:lnTo>
                  <a:lnTo>
                    <a:pt x="207619" y="365379"/>
                  </a:lnTo>
                  <a:lnTo>
                    <a:pt x="248437" y="346189"/>
                  </a:lnTo>
                  <a:lnTo>
                    <a:pt x="248437" y="301510"/>
                  </a:lnTo>
                  <a:lnTo>
                    <a:pt x="229120" y="292430"/>
                  </a:lnTo>
                  <a:lnTo>
                    <a:pt x="229120" y="324497"/>
                  </a:lnTo>
                  <a:lnTo>
                    <a:pt x="140804" y="365379"/>
                  </a:lnTo>
                  <a:lnTo>
                    <a:pt x="124244" y="357847"/>
                  </a:lnTo>
                  <a:lnTo>
                    <a:pt x="124244" y="390918"/>
                  </a:lnTo>
                  <a:lnTo>
                    <a:pt x="124244" y="502056"/>
                  </a:lnTo>
                  <a:lnTo>
                    <a:pt x="31762" y="459892"/>
                  </a:lnTo>
                  <a:lnTo>
                    <a:pt x="31762" y="347497"/>
                  </a:lnTo>
                  <a:lnTo>
                    <a:pt x="124244" y="390918"/>
                  </a:lnTo>
                  <a:lnTo>
                    <a:pt x="124244" y="357847"/>
                  </a:lnTo>
                  <a:lnTo>
                    <a:pt x="101549" y="347497"/>
                  </a:lnTo>
                  <a:lnTo>
                    <a:pt x="51079" y="324497"/>
                  </a:lnTo>
                  <a:lnTo>
                    <a:pt x="140804" y="282333"/>
                  </a:lnTo>
                  <a:lnTo>
                    <a:pt x="229120" y="324497"/>
                  </a:lnTo>
                  <a:lnTo>
                    <a:pt x="229120" y="292430"/>
                  </a:lnTo>
                  <a:lnTo>
                    <a:pt x="207657" y="282333"/>
                  </a:lnTo>
                  <a:lnTo>
                    <a:pt x="156006" y="258038"/>
                  </a:lnTo>
                  <a:lnTo>
                    <a:pt x="156006" y="146939"/>
                  </a:lnTo>
                  <a:lnTo>
                    <a:pt x="248437" y="190373"/>
                  </a:lnTo>
                  <a:lnTo>
                    <a:pt x="248437" y="159385"/>
                  </a:lnTo>
                  <a:lnTo>
                    <a:pt x="222796" y="146939"/>
                  </a:lnTo>
                  <a:lnTo>
                    <a:pt x="175323" y="123913"/>
                  </a:lnTo>
                  <a:lnTo>
                    <a:pt x="262242" y="83045"/>
                  </a:lnTo>
                  <a:lnTo>
                    <a:pt x="350596" y="123913"/>
                  </a:lnTo>
                  <a:lnTo>
                    <a:pt x="350596" y="91782"/>
                  </a:lnTo>
                  <a:lnTo>
                    <a:pt x="331914" y="83045"/>
                  </a:lnTo>
                  <a:lnTo>
                    <a:pt x="269163" y="53682"/>
                  </a:lnTo>
                  <a:lnTo>
                    <a:pt x="267093" y="53035"/>
                  </a:lnTo>
                  <a:lnTo>
                    <a:pt x="264998" y="52717"/>
                  </a:lnTo>
                  <a:lnTo>
                    <a:pt x="260527" y="52717"/>
                  </a:lnTo>
                  <a:lnTo>
                    <a:pt x="133883" y="111137"/>
                  </a:lnTo>
                  <a:lnTo>
                    <a:pt x="124244" y="120103"/>
                  </a:lnTo>
                  <a:lnTo>
                    <a:pt x="124244" y="258038"/>
                  </a:lnTo>
                  <a:lnTo>
                    <a:pt x="4165" y="314286"/>
                  </a:lnTo>
                  <a:lnTo>
                    <a:pt x="0" y="319392"/>
                  </a:lnTo>
                  <a:lnTo>
                    <a:pt x="0" y="471411"/>
                  </a:lnTo>
                  <a:lnTo>
                    <a:pt x="133883" y="536562"/>
                  </a:lnTo>
                  <a:lnTo>
                    <a:pt x="137337" y="537502"/>
                  </a:lnTo>
                  <a:lnTo>
                    <a:pt x="142163" y="537502"/>
                  </a:lnTo>
                  <a:lnTo>
                    <a:pt x="144919" y="537171"/>
                  </a:lnTo>
                  <a:lnTo>
                    <a:pt x="147675" y="536562"/>
                  </a:lnTo>
                  <a:lnTo>
                    <a:pt x="219621" y="502056"/>
                  </a:lnTo>
                  <a:lnTo>
                    <a:pt x="224955" y="499503"/>
                  </a:lnTo>
                  <a:lnTo>
                    <a:pt x="262242" y="481622"/>
                  </a:lnTo>
                  <a:lnTo>
                    <a:pt x="378193" y="536562"/>
                  </a:lnTo>
                  <a:lnTo>
                    <a:pt x="380250" y="537171"/>
                  </a:lnTo>
                  <a:lnTo>
                    <a:pt x="382308" y="537502"/>
                  </a:lnTo>
                  <a:lnTo>
                    <a:pt x="386829" y="537502"/>
                  </a:lnTo>
                  <a:lnTo>
                    <a:pt x="389229" y="537171"/>
                  </a:lnTo>
                  <a:lnTo>
                    <a:pt x="391998" y="536562"/>
                  </a:lnTo>
                  <a:lnTo>
                    <a:pt x="466534" y="502056"/>
                  </a:lnTo>
                  <a:lnTo>
                    <a:pt x="469328" y="500761"/>
                  </a:lnTo>
                  <a:lnTo>
                    <a:pt x="516191" y="479069"/>
                  </a:lnTo>
                  <a:lnTo>
                    <a:pt x="521703" y="475221"/>
                  </a:lnTo>
                  <a:lnTo>
                    <a:pt x="524471" y="471411"/>
                  </a:lnTo>
                  <a:lnTo>
                    <a:pt x="524471" y="346189"/>
                  </a:lnTo>
                  <a:lnTo>
                    <a:pt x="524471" y="319392"/>
                  </a:lnTo>
                  <a:close/>
                </a:path>
                <a:path w="3378834" h="537845">
                  <a:moveTo>
                    <a:pt x="3084499" y="76123"/>
                  </a:moveTo>
                  <a:lnTo>
                    <a:pt x="3077260" y="70827"/>
                  </a:lnTo>
                  <a:lnTo>
                    <a:pt x="3035516" y="70827"/>
                  </a:lnTo>
                  <a:lnTo>
                    <a:pt x="3026460" y="70827"/>
                  </a:lnTo>
                  <a:lnTo>
                    <a:pt x="3019209" y="76123"/>
                  </a:lnTo>
                  <a:lnTo>
                    <a:pt x="3019209" y="89166"/>
                  </a:lnTo>
                  <a:lnTo>
                    <a:pt x="3026460" y="94437"/>
                  </a:lnTo>
                  <a:lnTo>
                    <a:pt x="3077260" y="94437"/>
                  </a:lnTo>
                  <a:lnTo>
                    <a:pt x="3084499" y="89166"/>
                  </a:lnTo>
                  <a:lnTo>
                    <a:pt x="3084499" y="76123"/>
                  </a:lnTo>
                  <a:close/>
                </a:path>
                <a:path w="3378834" h="537845">
                  <a:moveTo>
                    <a:pt x="3135909" y="36004"/>
                  </a:moveTo>
                  <a:lnTo>
                    <a:pt x="3131807" y="30137"/>
                  </a:lnTo>
                  <a:lnTo>
                    <a:pt x="3115526" y="6527"/>
                  </a:lnTo>
                  <a:lnTo>
                    <a:pt x="3112617" y="2374"/>
                  </a:lnTo>
                  <a:lnTo>
                    <a:pt x="3106864" y="0"/>
                  </a:lnTo>
                  <a:lnTo>
                    <a:pt x="3100870" y="0"/>
                  </a:lnTo>
                  <a:lnTo>
                    <a:pt x="3098406" y="0"/>
                  </a:lnTo>
                  <a:lnTo>
                    <a:pt x="3095929" y="393"/>
                  </a:lnTo>
                  <a:lnTo>
                    <a:pt x="3093567" y="1244"/>
                  </a:lnTo>
                  <a:lnTo>
                    <a:pt x="3085452" y="4127"/>
                  </a:lnTo>
                  <a:lnTo>
                    <a:pt x="3082213" y="11264"/>
                  </a:lnTo>
                  <a:lnTo>
                    <a:pt x="3086227" y="17106"/>
                  </a:lnTo>
                  <a:lnTo>
                    <a:pt x="3102622" y="40728"/>
                  </a:lnTo>
                  <a:lnTo>
                    <a:pt x="3105454" y="44818"/>
                  </a:lnTo>
                  <a:lnTo>
                    <a:pt x="3111220" y="47218"/>
                  </a:lnTo>
                  <a:lnTo>
                    <a:pt x="3119653" y="47218"/>
                  </a:lnTo>
                  <a:lnTo>
                    <a:pt x="3122168" y="46824"/>
                  </a:lnTo>
                  <a:lnTo>
                    <a:pt x="3124504" y="45948"/>
                  </a:lnTo>
                  <a:lnTo>
                    <a:pt x="3132620" y="43053"/>
                  </a:lnTo>
                  <a:lnTo>
                    <a:pt x="3135909" y="36004"/>
                  </a:lnTo>
                  <a:close/>
                </a:path>
                <a:path w="3378834" h="537845">
                  <a:moveTo>
                    <a:pt x="3250260" y="11264"/>
                  </a:moveTo>
                  <a:lnTo>
                    <a:pt x="3247021" y="4127"/>
                  </a:lnTo>
                  <a:lnTo>
                    <a:pt x="3238919" y="1244"/>
                  </a:lnTo>
                  <a:lnTo>
                    <a:pt x="3236582" y="393"/>
                  </a:lnTo>
                  <a:lnTo>
                    <a:pt x="3234067" y="0"/>
                  </a:lnTo>
                  <a:lnTo>
                    <a:pt x="3231616" y="0"/>
                  </a:lnTo>
                  <a:lnTo>
                    <a:pt x="3225609" y="0"/>
                  </a:lnTo>
                  <a:lnTo>
                    <a:pt x="3219869" y="2374"/>
                  </a:lnTo>
                  <a:lnTo>
                    <a:pt x="3216948" y="6527"/>
                  </a:lnTo>
                  <a:lnTo>
                    <a:pt x="3200666" y="30137"/>
                  </a:lnTo>
                  <a:lnTo>
                    <a:pt x="3196577" y="36004"/>
                  </a:lnTo>
                  <a:lnTo>
                    <a:pt x="3199892" y="43053"/>
                  </a:lnTo>
                  <a:lnTo>
                    <a:pt x="3207969" y="46012"/>
                  </a:lnTo>
                  <a:lnTo>
                    <a:pt x="3210306" y="46850"/>
                  </a:lnTo>
                  <a:lnTo>
                    <a:pt x="3212769" y="47244"/>
                  </a:lnTo>
                  <a:lnTo>
                    <a:pt x="3221190" y="47244"/>
                  </a:lnTo>
                  <a:lnTo>
                    <a:pt x="3226993" y="44843"/>
                  </a:lnTo>
                  <a:lnTo>
                    <a:pt x="3229851" y="40728"/>
                  </a:lnTo>
                  <a:lnTo>
                    <a:pt x="3246247" y="17106"/>
                  </a:lnTo>
                  <a:lnTo>
                    <a:pt x="3250260" y="11264"/>
                  </a:lnTo>
                  <a:close/>
                </a:path>
                <a:path w="3378834" h="537845">
                  <a:moveTo>
                    <a:pt x="3313265" y="76123"/>
                  </a:moveTo>
                  <a:lnTo>
                    <a:pt x="3306026" y="70827"/>
                  </a:lnTo>
                  <a:lnTo>
                    <a:pt x="3264281" y="70827"/>
                  </a:lnTo>
                  <a:lnTo>
                    <a:pt x="3255226" y="70827"/>
                  </a:lnTo>
                  <a:lnTo>
                    <a:pt x="3247974" y="76123"/>
                  </a:lnTo>
                  <a:lnTo>
                    <a:pt x="3247974" y="89166"/>
                  </a:lnTo>
                  <a:lnTo>
                    <a:pt x="3255226" y="94437"/>
                  </a:lnTo>
                  <a:lnTo>
                    <a:pt x="3306026" y="94437"/>
                  </a:lnTo>
                  <a:lnTo>
                    <a:pt x="3313265" y="89166"/>
                  </a:lnTo>
                  <a:lnTo>
                    <a:pt x="3313265" y="76123"/>
                  </a:lnTo>
                  <a:close/>
                </a:path>
                <a:path w="3378834" h="537845">
                  <a:moveTo>
                    <a:pt x="3378695" y="272351"/>
                  </a:moveTo>
                  <a:lnTo>
                    <a:pt x="3377806" y="265747"/>
                  </a:lnTo>
                  <a:lnTo>
                    <a:pt x="3375329" y="259422"/>
                  </a:lnTo>
                  <a:lnTo>
                    <a:pt x="3371342" y="253517"/>
                  </a:lnTo>
                  <a:lnTo>
                    <a:pt x="3365906" y="248183"/>
                  </a:lnTo>
                  <a:lnTo>
                    <a:pt x="3373856" y="239649"/>
                  </a:lnTo>
                  <a:lnTo>
                    <a:pt x="3378022" y="230022"/>
                  </a:lnTo>
                  <a:lnTo>
                    <a:pt x="3378250" y="219938"/>
                  </a:lnTo>
                  <a:lnTo>
                    <a:pt x="3374453" y="210019"/>
                  </a:lnTo>
                  <a:lnTo>
                    <a:pt x="3366871" y="201320"/>
                  </a:lnTo>
                  <a:lnTo>
                    <a:pt x="3356394" y="194665"/>
                  </a:lnTo>
                  <a:lnTo>
                    <a:pt x="3346018" y="191185"/>
                  </a:lnTo>
                  <a:lnTo>
                    <a:pt x="3346018" y="265684"/>
                  </a:lnTo>
                  <a:lnTo>
                    <a:pt x="3346018" y="278904"/>
                  </a:lnTo>
                  <a:lnTo>
                    <a:pt x="3338715" y="284200"/>
                  </a:lnTo>
                  <a:lnTo>
                    <a:pt x="3222548" y="284200"/>
                  </a:lnTo>
                  <a:lnTo>
                    <a:pt x="3215309" y="289496"/>
                  </a:lnTo>
                  <a:lnTo>
                    <a:pt x="3215309" y="302539"/>
                  </a:lnTo>
                  <a:lnTo>
                    <a:pt x="3222548" y="307809"/>
                  </a:lnTo>
                  <a:lnTo>
                    <a:pt x="3306026" y="307809"/>
                  </a:lnTo>
                  <a:lnTo>
                    <a:pt x="3313265" y="313118"/>
                  </a:lnTo>
                  <a:lnTo>
                    <a:pt x="3313265" y="326148"/>
                  </a:lnTo>
                  <a:lnTo>
                    <a:pt x="3306026" y="331419"/>
                  </a:lnTo>
                  <a:lnTo>
                    <a:pt x="3222548" y="331419"/>
                  </a:lnTo>
                  <a:lnTo>
                    <a:pt x="3215309" y="336727"/>
                  </a:lnTo>
                  <a:lnTo>
                    <a:pt x="3215309" y="349758"/>
                  </a:lnTo>
                  <a:lnTo>
                    <a:pt x="3222548" y="355053"/>
                  </a:lnTo>
                  <a:lnTo>
                    <a:pt x="3273348" y="355053"/>
                  </a:lnTo>
                  <a:lnTo>
                    <a:pt x="3280587" y="360337"/>
                  </a:lnTo>
                  <a:lnTo>
                    <a:pt x="3280587" y="373367"/>
                  </a:lnTo>
                  <a:lnTo>
                    <a:pt x="3273348" y="378663"/>
                  </a:lnTo>
                  <a:lnTo>
                    <a:pt x="3153943" y="378663"/>
                  </a:lnTo>
                  <a:lnTo>
                    <a:pt x="3128975" y="377939"/>
                  </a:lnTo>
                  <a:lnTo>
                    <a:pt x="3104184" y="375767"/>
                  </a:lnTo>
                  <a:lnTo>
                    <a:pt x="3079724" y="372160"/>
                  </a:lnTo>
                  <a:lnTo>
                    <a:pt x="3055721" y="367157"/>
                  </a:lnTo>
                  <a:lnTo>
                    <a:pt x="3019209" y="358330"/>
                  </a:lnTo>
                  <a:lnTo>
                    <a:pt x="3019209" y="231686"/>
                  </a:lnTo>
                  <a:lnTo>
                    <a:pt x="3052610" y="219583"/>
                  </a:lnTo>
                  <a:lnTo>
                    <a:pt x="3064878" y="214693"/>
                  </a:lnTo>
                  <a:lnTo>
                    <a:pt x="3069386" y="212534"/>
                  </a:lnTo>
                  <a:lnTo>
                    <a:pt x="3076549" y="209105"/>
                  </a:lnTo>
                  <a:lnTo>
                    <a:pt x="3083395" y="205232"/>
                  </a:lnTo>
                  <a:lnTo>
                    <a:pt x="3119209" y="174574"/>
                  </a:lnTo>
                  <a:lnTo>
                    <a:pt x="3144253" y="120459"/>
                  </a:lnTo>
                  <a:lnTo>
                    <a:pt x="3149244" y="94437"/>
                  </a:lnTo>
                  <a:lnTo>
                    <a:pt x="3162363" y="96926"/>
                  </a:lnTo>
                  <a:lnTo>
                    <a:pt x="3172955" y="102527"/>
                  </a:lnTo>
                  <a:lnTo>
                    <a:pt x="3180054" y="110515"/>
                  </a:lnTo>
                  <a:lnTo>
                    <a:pt x="3182632" y="120142"/>
                  </a:lnTo>
                  <a:lnTo>
                    <a:pt x="3180499" y="138442"/>
                  </a:lnTo>
                  <a:lnTo>
                    <a:pt x="3174619" y="159613"/>
                  </a:lnTo>
                  <a:lnTo>
                    <a:pt x="3165741" y="179108"/>
                  </a:lnTo>
                  <a:lnTo>
                    <a:pt x="3154642" y="192392"/>
                  </a:lnTo>
                  <a:lnTo>
                    <a:pt x="3150070" y="198666"/>
                  </a:lnTo>
                  <a:lnTo>
                    <a:pt x="3151124" y="205232"/>
                  </a:lnTo>
                  <a:lnTo>
                    <a:pt x="3156839" y="210439"/>
                  </a:lnTo>
                  <a:lnTo>
                    <a:pt x="3166237" y="212534"/>
                  </a:lnTo>
                  <a:lnTo>
                    <a:pt x="3338715" y="212534"/>
                  </a:lnTo>
                  <a:lnTo>
                    <a:pt x="3345942" y="217817"/>
                  </a:lnTo>
                  <a:lnTo>
                    <a:pt x="3345942" y="230847"/>
                  </a:lnTo>
                  <a:lnTo>
                    <a:pt x="3338715" y="236143"/>
                  </a:lnTo>
                  <a:lnTo>
                    <a:pt x="3222548" y="236143"/>
                  </a:lnTo>
                  <a:lnTo>
                    <a:pt x="3215309" y="241439"/>
                  </a:lnTo>
                  <a:lnTo>
                    <a:pt x="3215309" y="254482"/>
                  </a:lnTo>
                  <a:lnTo>
                    <a:pt x="3222548" y="259753"/>
                  </a:lnTo>
                  <a:lnTo>
                    <a:pt x="3338347" y="259753"/>
                  </a:lnTo>
                  <a:lnTo>
                    <a:pt x="3346018" y="265684"/>
                  </a:lnTo>
                  <a:lnTo>
                    <a:pt x="3346018" y="191185"/>
                  </a:lnTo>
                  <a:lnTo>
                    <a:pt x="3343745" y="190411"/>
                  </a:lnTo>
                  <a:lnTo>
                    <a:pt x="3329660" y="188899"/>
                  </a:lnTo>
                  <a:lnTo>
                    <a:pt x="3195447" y="188899"/>
                  </a:lnTo>
                  <a:lnTo>
                    <a:pt x="3204324" y="170789"/>
                  </a:lnTo>
                  <a:lnTo>
                    <a:pt x="3210509" y="151828"/>
                  </a:lnTo>
                  <a:lnTo>
                    <a:pt x="3214128" y="134213"/>
                  </a:lnTo>
                  <a:lnTo>
                    <a:pt x="3215309" y="120142"/>
                  </a:lnTo>
                  <a:lnTo>
                    <a:pt x="3209899" y="100965"/>
                  </a:lnTo>
                  <a:lnTo>
                    <a:pt x="3203803" y="94437"/>
                  </a:lnTo>
                  <a:lnTo>
                    <a:pt x="3195269" y="85305"/>
                  </a:lnTo>
                  <a:lnTo>
                    <a:pt x="3173603" y="74739"/>
                  </a:lnTo>
                  <a:lnTo>
                    <a:pt x="3147072" y="70827"/>
                  </a:lnTo>
                  <a:lnTo>
                    <a:pt x="3124504" y="70827"/>
                  </a:lnTo>
                  <a:lnTo>
                    <a:pt x="3117253" y="76123"/>
                  </a:lnTo>
                  <a:lnTo>
                    <a:pt x="3117253" y="82677"/>
                  </a:lnTo>
                  <a:lnTo>
                    <a:pt x="3114395" y="106654"/>
                  </a:lnTo>
                  <a:lnTo>
                    <a:pt x="3093161" y="159613"/>
                  </a:lnTo>
                  <a:lnTo>
                    <a:pt x="3057474" y="189979"/>
                  </a:lnTo>
                  <a:lnTo>
                    <a:pt x="3019209" y="205232"/>
                  </a:lnTo>
                  <a:lnTo>
                    <a:pt x="3019209" y="194208"/>
                  </a:lnTo>
                  <a:lnTo>
                    <a:pt x="3011906" y="188899"/>
                  </a:lnTo>
                  <a:lnTo>
                    <a:pt x="2986544" y="188899"/>
                  </a:lnTo>
                  <a:lnTo>
                    <a:pt x="2986544" y="212534"/>
                  </a:lnTo>
                  <a:lnTo>
                    <a:pt x="2986544" y="378663"/>
                  </a:lnTo>
                  <a:lnTo>
                    <a:pt x="2921165" y="378663"/>
                  </a:lnTo>
                  <a:lnTo>
                    <a:pt x="2921165" y="212534"/>
                  </a:lnTo>
                  <a:lnTo>
                    <a:pt x="2986544" y="212534"/>
                  </a:lnTo>
                  <a:lnTo>
                    <a:pt x="2986544" y="188899"/>
                  </a:lnTo>
                  <a:lnTo>
                    <a:pt x="2895739" y="188899"/>
                  </a:lnTo>
                  <a:lnTo>
                    <a:pt x="2888500" y="194208"/>
                  </a:lnTo>
                  <a:lnTo>
                    <a:pt x="2888500" y="397002"/>
                  </a:lnTo>
                  <a:lnTo>
                    <a:pt x="2895739" y="402272"/>
                  </a:lnTo>
                  <a:lnTo>
                    <a:pt x="3011906" y="402272"/>
                  </a:lnTo>
                  <a:lnTo>
                    <a:pt x="3019209" y="397002"/>
                  </a:lnTo>
                  <a:lnTo>
                    <a:pt x="3019209" y="383197"/>
                  </a:lnTo>
                  <a:lnTo>
                    <a:pt x="3045358" y="389496"/>
                  </a:lnTo>
                  <a:lnTo>
                    <a:pt x="3071914" y="395046"/>
                  </a:lnTo>
                  <a:lnTo>
                    <a:pt x="3098939" y="399021"/>
                  </a:lnTo>
                  <a:lnTo>
                    <a:pt x="3126321" y="401408"/>
                  </a:lnTo>
                  <a:lnTo>
                    <a:pt x="3153943" y="402209"/>
                  </a:lnTo>
                  <a:lnTo>
                    <a:pt x="3264281" y="402209"/>
                  </a:lnTo>
                  <a:lnTo>
                    <a:pt x="3287801" y="397916"/>
                  </a:lnTo>
                  <a:lnTo>
                    <a:pt x="3304819" y="386715"/>
                  </a:lnTo>
                  <a:lnTo>
                    <a:pt x="3306673" y="383197"/>
                  </a:lnTo>
                  <a:lnTo>
                    <a:pt x="3309035" y="378663"/>
                  </a:lnTo>
                  <a:lnTo>
                    <a:pt x="3312972" y="371157"/>
                  </a:lnTo>
                  <a:lnTo>
                    <a:pt x="3309861" y="353783"/>
                  </a:lnTo>
                  <a:lnTo>
                    <a:pt x="3328390" y="346798"/>
                  </a:lnTo>
                  <a:lnTo>
                    <a:pt x="3340836" y="335419"/>
                  </a:lnTo>
                  <a:lnTo>
                    <a:pt x="3345967" y="321411"/>
                  </a:lnTo>
                  <a:lnTo>
                    <a:pt x="3342525" y="306565"/>
                  </a:lnTo>
                  <a:lnTo>
                    <a:pt x="3357143" y="301688"/>
                  </a:lnTo>
                  <a:lnTo>
                    <a:pt x="3368560" y="293878"/>
                  </a:lnTo>
                  <a:lnTo>
                    <a:pt x="3376003" y="283857"/>
                  </a:lnTo>
                  <a:lnTo>
                    <a:pt x="3378695" y="272351"/>
                  </a:lnTo>
                  <a:close/>
                </a:path>
              </a:pathLst>
            </a:custGeom>
            <a:solidFill>
              <a:srgbClr val="5F7D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65" dirty="0"/>
              <a:t>A</a:t>
            </a:r>
            <a:r>
              <a:rPr spc="-1455" dirty="0"/>
              <a:t>R</a:t>
            </a:r>
            <a:r>
              <a:rPr spc="-1210" dirty="0"/>
              <a:t>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1968" y="1133170"/>
            <a:ext cx="318071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0"/>
              </a:lnSpc>
            </a:pPr>
            <a:r>
              <a:rPr sz="7900" spc="-1440" dirty="0">
                <a:solidFill>
                  <a:srgbClr val="9F40D6"/>
                </a:solidFill>
                <a:latin typeface="Trebuchet MS"/>
                <a:cs typeface="Trebuchet MS"/>
              </a:rPr>
              <a:t>ELLIGENCE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5" y="1020140"/>
            <a:ext cx="1183640" cy="231330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ts val="8530"/>
              </a:lnSpc>
              <a:spcBef>
                <a:spcPts val="1150"/>
              </a:spcBef>
            </a:pPr>
            <a:r>
              <a:rPr sz="7900" spc="-1355" dirty="0">
                <a:solidFill>
                  <a:srgbClr val="9F40D6"/>
                </a:solidFill>
                <a:latin typeface="Trebuchet MS"/>
                <a:cs typeface="Trebuchet MS"/>
              </a:rPr>
              <a:t>INT </a:t>
            </a:r>
            <a:r>
              <a:rPr sz="7900" spc="-135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5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965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1800" y="951900"/>
            <a:ext cx="6080760" cy="3239770"/>
          </a:xfrm>
          <a:custGeom>
            <a:avLst/>
            <a:gdLst/>
            <a:ahLst/>
            <a:cxnLst/>
            <a:rect l="l" t="t" r="r" b="b"/>
            <a:pathLst>
              <a:path w="6080759" h="3239770">
                <a:moveTo>
                  <a:pt x="6080399" y="3239699"/>
                </a:moveTo>
                <a:lnTo>
                  <a:pt x="0" y="3239699"/>
                </a:lnTo>
                <a:lnTo>
                  <a:pt x="0" y="0"/>
                </a:lnTo>
                <a:lnTo>
                  <a:pt x="6080399" y="0"/>
                </a:lnTo>
                <a:lnTo>
                  <a:pt x="6080399" y="32396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38106" y="4003966"/>
            <a:ext cx="1229360" cy="1183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spc="7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2382" y="1627791"/>
            <a:ext cx="2172969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484" dirty="0">
                <a:solidFill>
                  <a:srgbClr val="C152FF"/>
                </a:solidFill>
                <a:latin typeface="Trebuchet MS"/>
                <a:cs typeface="Trebuchet MS"/>
              </a:rPr>
              <a:t>D</a:t>
            </a:r>
            <a:r>
              <a:rPr lang="en-IN" sz="2300" spc="-540" dirty="0">
                <a:solidFill>
                  <a:srgbClr val="C152FF"/>
                </a:solidFill>
                <a:latin typeface="Trebuchet MS"/>
                <a:cs typeface="Trebuchet MS"/>
              </a:rPr>
              <a:t>   A    T   A     C   O  L    </a:t>
            </a:r>
            <a:r>
              <a:rPr lang="en-IN" sz="2300" spc="-540" dirty="0" err="1">
                <a:solidFill>
                  <a:srgbClr val="C152FF"/>
                </a:solidFill>
                <a:latin typeface="Trebuchet MS"/>
                <a:cs typeface="Trebuchet MS"/>
              </a:rPr>
              <a:t>L</a:t>
            </a:r>
            <a:r>
              <a:rPr lang="en-IN" sz="2300" spc="-540" dirty="0">
                <a:solidFill>
                  <a:srgbClr val="C152FF"/>
                </a:solidFill>
                <a:latin typeface="Trebuchet MS"/>
                <a:cs typeface="Trebuchet MS"/>
              </a:rPr>
              <a:t>   E   C  T  I   O   </a:t>
            </a:r>
            <a:r>
              <a:rPr sz="2300" spc="-455" dirty="0">
                <a:solidFill>
                  <a:srgbClr val="C152FF"/>
                </a:solidFill>
                <a:latin typeface="Trebuchet MS"/>
                <a:cs typeface="Trebuchet MS"/>
              </a:rPr>
              <a:t>N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5920" y="2212880"/>
            <a:ext cx="52889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56235" algn="l"/>
                <a:tab pos="356870" algn="l"/>
                <a:tab pos="1191260" algn="l"/>
                <a:tab pos="1541780" algn="l"/>
                <a:tab pos="2429510" algn="l"/>
                <a:tab pos="3009265" algn="l"/>
                <a:tab pos="4618990" algn="l"/>
              </a:tabLst>
            </a:pPr>
            <a:r>
              <a:rPr sz="1500" spc="5" dirty="0">
                <a:solidFill>
                  <a:srgbClr val="191919"/>
                </a:solidFill>
                <a:latin typeface="Trebuchet MS"/>
                <a:cs typeface="Trebuchet MS"/>
              </a:rPr>
              <a:t>Gather	</a:t>
            </a:r>
            <a:r>
              <a:rPr sz="1500" spc="25" dirty="0">
                <a:solidFill>
                  <a:srgbClr val="191919"/>
                </a:solidFill>
                <a:latin typeface="Trebuchet MS"/>
                <a:cs typeface="Trebuchet MS"/>
              </a:rPr>
              <a:t>a	</a:t>
            </a:r>
            <a:r>
              <a:rPr sz="1500" spc="30" dirty="0">
                <a:solidFill>
                  <a:srgbClr val="191919"/>
                </a:solidFill>
                <a:latin typeface="Trebuchet MS"/>
                <a:cs typeface="Trebuchet MS"/>
              </a:rPr>
              <a:t>diverse	</a:t>
            </a:r>
            <a:r>
              <a:rPr sz="1500" spc="60" dirty="0">
                <a:solidFill>
                  <a:srgbClr val="191919"/>
                </a:solidFill>
                <a:latin typeface="Trebuchet MS"/>
                <a:cs typeface="Trebuchet MS"/>
              </a:rPr>
              <a:t>and	</a:t>
            </a:r>
            <a:r>
              <a:rPr sz="1500" spc="45" dirty="0">
                <a:solidFill>
                  <a:srgbClr val="191919"/>
                </a:solidFill>
                <a:latin typeface="Trebuchet MS"/>
                <a:cs typeface="Trebuchet MS"/>
              </a:rPr>
              <a:t>comprehensive	</a:t>
            </a:r>
            <a:r>
              <a:rPr sz="1500" spc="15" dirty="0">
                <a:solidFill>
                  <a:srgbClr val="191919"/>
                </a:solidFill>
                <a:latin typeface="Trebuchet MS"/>
                <a:cs typeface="Trebuchet MS"/>
              </a:rPr>
              <a:t>dataset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9583" y="2441480"/>
            <a:ext cx="49460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23950" algn="l"/>
                <a:tab pos="1635125" algn="l"/>
                <a:tab pos="2808605" algn="l"/>
                <a:tab pos="4123690" algn="l"/>
              </a:tabLst>
            </a:pPr>
            <a:r>
              <a:rPr sz="1500" spc="70" dirty="0">
                <a:solidFill>
                  <a:srgbClr val="191919"/>
                </a:solidFill>
                <a:latin typeface="Trebuchet MS"/>
                <a:cs typeface="Trebuchet MS"/>
              </a:rPr>
              <a:t>c</a:t>
            </a:r>
            <a:r>
              <a:rPr sz="1500" spc="40" dirty="0">
                <a:solidFill>
                  <a:srgbClr val="191919"/>
                </a:solidFill>
                <a:latin typeface="Trebuchet MS"/>
                <a:cs typeface="Trebuchet MS"/>
              </a:rPr>
              <a:t>omprising</a:t>
            </a:r>
            <a:r>
              <a:rPr sz="1500" dirty="0">
                <a:solidFill>
                  <a:srgbClr val="191919"/>
                </a:solidFill>
                <a:latin typeface="Trebuchet MS"/>
                <a:cs typeface="Trebuchet MS"/>
              </a:rPr>
              <a:t>	</a:t>
            </a:r>
            <a:r>
              <a:rPr sz="1500" spc="45" dirty="0">
                <a:solidFill>
                  <a:srgbClr val="191919"/>
                </a:solidFill>
                <a:latin typeface="Trebuchet MS"/>
                <a:cs typeface="Trebuchet MS"/>
              </a:rPr>
              <a:t>user</a:t>
            </a:r>
            <a:r>
              <a:rPr sz="1500" dirty="0">
                <a:solidFill>
                  <a:srgbClr val="191919"/>
                </a:solidFill>
                <a:latin typeface="Trebuchet MS"/>
                <a:cs typeface="Trebuchet MS"/>
              </a:rPr>
              <a:t>	</a:t>
            </a:r>
            <a:r>
              <a:rPr sz="1500" spc="-20" dirty="0">
                <a:solidFill>
                  <a:srgbClr val="191919"/>
                </a:solidFill>
                <a:latin typeface="Trebuchet MS"/>
                <a:cs typeface="Trebuchet MS"/>
              </a:rPr>
              <a:t>i</a:t>
            </a:r>
            <a:r>
              <a:rPr sz="1500" spc="-45" dirty="0">
                <a:solidFill>
                  <a:srgbClr val="191919"/>
                </a:solidFill>
                <a:latin typeface="Trebuchet MS"/>
                <a:cs typeface="Trebuchet MS"/>
              </a:rPr>
              <a:t>n</a:t>
            </a:r>
            <a:r>
              <a:rPr sz="1500" spc="-85" dirty="0">
                <a:solidFill>
                  <a:srgbClr val="191919"/>
                </a:solidFill>
                <a:latin typeface="Trebuchet MS"/>
                <a:cs typeface="Trebuchet MS"/>
              </a:rPr>
              <a:t>f</a:t>
            </a:r>
            <a:r>
              <a:rPr sz="1500" spc="45" dirty="0">
                <a:solidFill>
                  <a:srgbClr val="191919"/>
                </a:solidFill>
                <a:latin typeface="Trebuchet MS"/>
                <a:cs typeface="Trebuchet MS"/>
              </a:rPr>
              <a:t>orm</a:t>
            </a:r>
            <a:r>
              <a:rPr sz="1500" spc="30" dirty="0">
                <a:solidFill>
                  <a:srgbClr val="191919"/>
                </a:solidFill>
                <a:latin typeface="Trebuchet MS"/>
                <a:cs typeface="Trebuchet MS"/>
              </a:rPr>
              <a:t>a</a:t>
            </a:r>
            <a:r>
              <a:rPr sz="1500" spc="-55" dirty="0">
                <a:solidFill>
                  <a:srgbClr val="191919"/>
                </a:solidFill>
                <a:latin typeface="Trebuchet MS"/>
                <a:cs typeface="Trebuchet MS"/>
              </a:rPr>
              <a:t>tion,</a:t>
            </a:r>
            <a:r>
              <a:rPr sz="1500" dirty="0">
                <a:solidFill>
                  <a:srgbClr val="191919"/>
                </a:solidFill>
                <a:latin typeface="Trebuchet MS"/>
                <a:cs typeface="Trebuchet MS"/>
              </a:rPr>
              <a:t>	</a:t>
            </a:r>
            <a:r>
              <a:rPr sz="1500" spc="30" dirty="0">
                <a:solidFill>
                  <a:srgbClr val="191919"/>
                </a:solidFill>
                <a:latin typeface="Trebuchet MS"/>
                <a:cs typeface="Trebuchet MS"/>
              </a:rPr>
              <a:t>social</a:t>
            </a:r>
            <a:r>
              <a:rPr sz="150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191919"/>
                </a:solidFill>
                <a:latin typeface="Trebuchet MS"/>
                <a:cs typeface="Trebuchet MS"/>
              </a:rPr>
              <a:t>media</a:t>
            </a:r>
            <a:r>
              <a:rPr sz="1500" dirty="0">
                <a:solidFill>
                  <a:srgbClr val="191919"/>
                </a:solidFill>
                <a:latin typeface="Trebuchet MS"/>
                <a:cs typeface="Trebuchet MS"/>
              </a:rPr>
              <a:t>	</a:t>
            </a:r>
            <a:r>
              <a:rPr sz="1500" spc="-35" dirty="0">
                <a:solidFill>
                  <a:srgbClr val="191919"/>
                </a:solidFill>
                <a:latin typeface="Trebuchet MS"/>
                <a:cs typeface="Trebuchet MS"/>
              </a:rPr>
              <a:t>activities,  </a:t>
            </a:r>
            <a:r>
              <a:rPr sz="1500" spc="-110" dirty="0">
                <a:solidFill>
                  <a:srgbClr val="191919"/>
                </a:solidFill>
                <a:latin typeface="Trebuchet MS"/>
                <a:cs typeface="Trebuchet MS"/>
              </a:rPr>
              <a:t>t</a:t>
            </a:r>
            <a:r>
              <a:rPr sz="1500" spc="30" dirty="0">
                <a:solidFill>
                  <a:srgbClr val="191919"/>
                </a:solidFill>
                <a:latin typeface="Trebuchet MS"/>
                <a:cs typeface="Trebuchet MS"/>
              </a:rPr>
              <a:t>e</a:t>
            </a:r>
            <a:r>
              <a:rPr sz="1500" spc="-5" dirty="0">
                <a:solidFill>
                  <a:srgbClr val="191919"/>
                </a:solidFill>
                <a:latin typeface="Trebuchet MS"/>
                <a:cs typeface="Trebuchet MS"/>
              </a:rPr>
              <a:t>xtual</a:t>
            </a:r>
            <a:r>
              <a:rPr sz="1500" spc="-114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191919"/>
                </a:solidFill>
                <a:latin typeface="Trebuchet MS"/>
                <a:cs typeface="Trebuchet MS"/>
              </a:rPr>
              <a:t>d</a:t>
            </a:r>
            <a:r>
              <a:rPr sz="1500" spc="50" dirty="0">
                <a:solidFill>
                  <a:srgbClr val="191919"/>
                </a:solidFill>
                <a:latin typeface="Trebuchet MS"/>
                <a:cs typeface="Trebuchet MS"/>
              </a:rPr>
              <a:t>a</a:t>
            </a:r>
            <a:r>
              <a:rPr sz="1500" spc="-95" dirty="0">
                <a:solidFill>
                  <a:srgbClr val="191919"/>
                </a:solidFill>
                <a:latin typeface="Trebuchet MS"/>
                <a:cs typeface="Trebuchet MS"/>
              </a:rPr>
              <a:t>ta,</a:t>
            </a:r>
            <a:r>
              <a:rPr sz="1500" spc="-7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rgbClr val="191919"/>
                </a:solidFill>
                <a:latin typeface="Trebuchet MS"/>
                <a:cs typeface="Trebuchet MS"/>
              </a:rPr>
              <a:t>and</a:t>
            </a:r>
            <a:r>
              <a:rPr sz="1500" spc="-7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70" dirty="0">
                <a:solidFill>
                  <a:srgbClr val="191919"/>
                </a:solidFill>
                <a:latin typeface="Trebuchet MS"/>
                <a:cs typeface="Trebuchet MS"/>
              </a:rPr>
              <a:t>o</a:t>
            </a:r>
            <a:r>
              <a:rPr sz="1500" spc="-10" dirty="0">
                <a:solidFill>
                  <a:srgbClr val="191919"/>
                </a:solidFill>
                <a:latin typeface="Trebuchet MS"/>
                <a:cs typeface="Trebuchet MS"/>
              </a:rPr>
              <a:t>ther</a:t>
            </a:r>
            <a:r>
              <a:rPr sz="1500" spc="-10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191919"/>
                </a:solidFill>
                <a:latin typeface="Trebuchet MS"/>
                <a:cs typeface="Trebuchet MS"/>
              </a:rPr>
              <a:t>r</a:t>
            </a:r>
            <a:r>
              <a:rPr sz="1500" spc="25" dirty="0">
                <a:solidFill>
                  <a:srgbClr val="191919"/>
                </a:solidFill>
                <a:latin typeface="Trebuchet MS"/>
                <a:cs typeface="Trebuchet MS"/>
              </a:rPr>
              <a:t>el</a:t>
            </a:r>
            <a:r>
              <a:rPr sz="1500" spc="15" dirty="0">
                <a:solidFill>
                  <a:srgbClr val="191919"/>
                </a:solidFill>
                <a:latin typeface="Trebuchet MS"/>
                <a:cs typeface="Trebuchet MS"/>
              </a:rPr>
              <a:t>e</a:t>
            </a:r>
            <a:r>
              <a:rPr sz="1500" spc="40" dirty="0">
                <a:solidFill>
                  <a:srgbClr val="191919"/>
                </a:solidFill>
                <a:latin typeface="Trebuchet MS"/>
                <a:cs typeface="Trebuchet MS"/>
              </a:rPr>
              <a:t>va</a:t>
            </a:r>
            <a:r>
              <a:rPr sz="1500" spc="30" dirty="0">
                <a:solidFill>
                  <a:srgbClr val="191919"/>
                </a:solidFill>
                <a:latin typeface="Trebuchet MS"/>
                <a:cs typeface="Trebuchet MS"/>
              </a:rPr>
              <a:t>n</a:t>
            </a:r>
            <a:r>
              <a:rPr sz="1500" spc="-95" dirty="0">
                <a:solidFill>
                  <a:srgbClr val="191919"/>
                </a:solidFill>
                <a:latin typeface="Trebuchet MS"/>
                <a:cs typeface="Trebuchet MS"/>
              </a:rPr>
              <a:t>t</a:t>
            </a:r>
            <a:r>
              <a:rPr sz="1500" spc="-7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191919"/>
                </a:solidFill>
                <a:latin typeface="Trebuchet MS"/>
                <a:cs typeface="Trebuchet MS"/>
              </a:rPr>
              <a:t>f</a:t>
            </a:r>
            <a:r>
              <a:rPr sz="1500" spc="45" dirty="0">
                <a:solidFill>
                  <a:srgbClr val="191919"/>
                </a:solidFill>
                <a:latin typeface="Trebuchet MS"/>
                <a:cs typeface="Trebuchet MS"/>
              </a:rPr>
              <a:t>e</a:t>
            </a:r>
            <a:r>
              <a:rPr sz="1500" spc="40" dirty="0">
                <a:solidFill>
                  <a:srgbClr val="191919"/>
                </a:solidFill>
                <a:latin typeface="Trebuchet MS"/>
                <a:cs typeface="Trebuchet MS"/>
              </a:rPr>
              <a:t>a</a:t>
            </a:r>
            <a:r>
              <a:rPr sz="1500" spc="-30" dirty="0">
                <a:solidFill>
                  <a:srgbClr val="191919"/>
                </a:solidFill>
                <a:latin typeface="Trebuchet MS"/>
                <a:cs typeface="Trebuchet MS"/>
              </a:rPr>
              <a:t>tu</a:t>
            </a:r>
            <a:r>
              <a:rPr sz="1500" spc="-50" dirty="0">
                <a:solidFill>
                  <a:srgbClr val="191919"/>
                </a:solidFill>
                <a:latin typeface="Trebuchet MS"/>
                <a:cs typeface="Trebuchet MS"/>
              </a:rPr>
              <a:t>r</a:t>
            </a:r>
            <a:r>
              <a:rPr sz="1500" spc="-30" dirty="0">
                <a:solidFill>
                  <a:srgbClr val="191919"/>
                </a:solidFill>
                <a:latin typeface="Trebuchet MS"/>
                <a:cs typeface="Trebuchet MS"/>
              </a:rPr>
              <a:t>es.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5920" y="2898680"/>
            <a:ext cx="52755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56235" algn="l"/>
                <a:tab pos="356870" algn="l"/>
                <a:tab pos="1156970" algn="l"/>
                <a:tab pos="1637030" algn="l"/>
                <a:tab pos="2486660" algn="l"/>
                <a:tab pos="2814320" algn="l"/>
                <a:tab pos="4272915" algn="l"/>
                <a:tab pos="4632325" algn="l"/>
              </a:tabLst>
            </a:pPr>
            <a:r>
              <a:rPr sz="1500" spc="100" dirty="0">
                <a:solidFill>
                  <a:srgbClr val="191919"/>
                </a:solidFill>
                <a:latin typeface="Trebuchet MS"/>
                <a:cs typeface="Trebuchet MS"/>
              </a:rPr>
              <a:t>E</a:t>
            </a:r>
            <a:r>
              <a:rPr sz="1500" spc="45" dirty="0">
                <a:solidFill>
                  <a:srgbClr val="191919"/>
                </a:solidFill>
                <a:latin typeface="Trebuchet MS"/>
                <a:cs typeface="Trebuchet MS"/>
              </a:rPr>
              <a:t>nsu</a:t>
            </a:r>
            <a:r>
              <a:rPr sz="1500" spc="10" dirty="0">
                <a:solidFill>
                  <a:srgbClr val="191919"/>
                </a:solidFill>
                <a:latin typeface="Trebuchet MS"/>
                <a:cs typeface="Trebuchet MS"/>
              </a:rPr>
              <a:t>r</a:t>
            </a:r>
            <a:r>
              <a:rPr sz="1500" spc="60" dirty="0">
                <a:solidFill>
                  <a:srgbClr val="191919"/>
                </a:solidFill>
                <a:latin typeface="Trebuchet MS"/>
                <a:cs typeface="Trebuchet MS"/>
              </a:rPr>
              <a:t>e</a:t>
            </a:r>
            <a:r>
              <a:rPr sz="1500" dirty="0">
                <a:solidFill>
                  <a:srgbClr val="191919"/>
                </a:solidFill>
                <a:latin typeface="Trebuchet MS"/>
                <a:cs typeface="Trebuchet MS"/>
              </a:rPr>
              <a:t>	</a:t>
            </a:r>
            <a:r>
              <a:rPr sz="1500" spc="5" dirty="0">
                <a:solidFill>
                  <a:srgbClr val="191919"/>
                </a:solidFill>
                <a:latin typeface="Trebuchet MS"/>
                <a:cs typeface="Trebuchet MS"/>
              </a:rPr>
              <a:t>the</a:t>
            </a:r>
            <a:r>
              <a:rPr sz="1500" dirty="0">
                <a:solidFill>
                  <a:srgbClr val="191919"/>
                </a:solidFill>
                <a:latin typeface="Trebuchet MS"/>
                <a:cs typeface="Trebuchet MS"/>
              </a:rPr>
              <a:t>	</a:t>
            </a:r>
            <a:r>
              <a:rPr sz="1500" spc="65" dirty="0">
                <a:solidFill>
                  <a:srgbClr val="191919"/>
                </a:solidFill>
                <a:latin typeface="Trebuchet MS"/>
                <a:cs typeface="Trebuchet MS"/>
              </a:rPr>
              <a:t>d</a:t>
            </a:r>
            <a:r>
              <a:rPr sz="1500" spc="50" dirty="0">
                <a:solidFill>
                  <a:srgbClr val="191919"/>
                </a:solidFill>
                <a:latin typeface="Trebuchet MS"/>
                <a:cs typeface="Trebuchet MS"/>
              </a:rPr>
              <a:t>a</a:t>
            </a:r>
            <a:r>
              <a:rPr sz="1500" spc="25" dirty="0">
                <a:solidFill>
                  <a:srgbClr val="191919"/>
                </a:solidFill>
                <a:latin typeface="Trebuchet MS"/>
                <a:cs typeface="Trebuchet MS"/>
              </a:rPr>
              <a:t>tas</a:t>
            </a:r>
            <a:r>
              <a:rPr sz="1500" spc="20" dirty="0">
                <a:solidFill>
                  <a:srgbClr val="191919"/>
                </a:solidFill>
                <a:latin typeface="Trebuchet MS"/>
                <a:cs typeface="Trebuchet MS"/>
              </a:rPr>
              <a:t>e</a:t>
            </a:r>
            <a:r>
              <a:rPr sz="1500" spc="-95" dirty="0">
                <a:solidFill>
                  <a:srgbClr val="191919"/>
                </a:solidFill>
                <a:latin typeface="Trebuchet MS"/>
                <a:cs typeface="Trebuchet MS"/>
              </a:rPr>
              <a:t>t</a:t>
            </a:r>
            <a:r>
              <a:rPr sz="1500" dirty="0">
                <a:solidFill>
                  <a:srgbClr val="191919"/>
                </a:solidFill>
                <a:latin typeface="Trebuchet MS"/>
                <a:cs typeface="Trebuchet MS"/>
              </a:rPr>
              <a:t>	</a:t>
            </a:r>
            <a:r>
              <a:rPr sz="1500" spc="5" dirty="0">
                <a:solidFill>
                  <a:srgbClr val="191919"/>
                </a:solidFill>
                <a:latin typeface="Trebuchet MS"/>
                <a:cs typeface="Trebuchet MS"/>
              </a:rPr>
              <a:t>is</a:t>
            </a:r>
            <a:r>
              <a:rPr sz="1500" dirty="0">
                <a:solidFill>
                  <a:srgbClr val="191919"/>
                </a:solidFill>
                <a:latin typeface="Trebuchet MS"/>
                <a:cs typeface="Trebuchet MS"/>
              </a:rPr>
              <a:t>	</a:t>
            </a:r>
            <a:r>
              <a:rPr sz="1500" spc="-85" dirty="0">
                <a:solidFill>
                  <a:srgbClr val="191919"/>
                </a:solidFill>
                <a:latin typeface="Trebuchet MS"/>
                <a:cs typeface="Trebuchet MS"/>
              </a:rPr>
              <a:t>r</a:t>
            </a:r>
            <a:r>
              <a:rPr sz="1500" spc="35" dirty="0">
                <a:solidFill>
                  <a:srgbClr val="191919"/>
                </a:solidFill>
                <a:latin typeface="Trebuchet MS"/>
                <a:cs typeface="Trebuchet MS"/>
              </a:rPr>
              <a:t>ep</a:t>
            </a:r>
            <a:r>
              <a:rPr sz="1500" spc="-5" dirty="0">
                <a:solidFill>
                  <a:srgbClr val="191919"/>
                </a:solidFill>
                <a:latin typeface="Trebuchet MS"/>
                <a:cs typeface="Trebuchet MS"/>
              </a:rPr>
              <a:t>r</a:t>
            </a:r>
            <a:r>
              <a:rPr sz="1500" spc="70" dirty="0">
                <a:solidFill>
                  <a:srgbClr val="191919"/>
                </a:solidFill>
                <a:latin typeface="Trebuchet MS"/>
                <a:cs typeface="Trebuchet MS"/>
              </a:rPr>
              <a:t>ese</a:t>
            </a:r>
            <a:r>
              <a:rPr sz="1500" spc="65" dirty="0">
                <a:solidFill>
                  <a:srgbClr val="191919"/>
                </a:solidFill>
                <a:latin typeface="Trebuchet MS"/>
                <a:cs typeface="Trebuchet MS"/>
              </a:rPr>
              <a:t>n</a:t>
            </a:r>
            <a:r>
              <a:rPr sz="1500" spc="-30" dirty="0">
                <a:solidFill>
                  <a:srgbClr val="191919"/>
                </a:solidFill>
                <a:latin typeface="Trebuchet MS"/>
                <a:cs typeface="Trebuchet MS"/>
              </a:rPr>
              <a:t>t</a:t>
            </a:r>
            <a:r>
              <a:rPr sz="1500" spc="-45" dirty="0">
                <a:solidFill>
                  <a:srgbClr val="191919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191919"/>
                </a:solidFill>
                <a:latin typeface="Trebuchet MS"/>
                <a:cs typeface="Trebuchet MS"/>
              </a:rPr>
              <a:t>ti</a:t>
            </a:r>
            <a:r>
              <a:rPr sz="1500" spc="-85" dirty="0">
                <a:solidFill>
                  <a:srgbClr val="191919"/>
                </a:solidFill>
                <a:latin typeface="Trebuchet MS"/>
                <a:cs typeface="Trebuchet MS"/>
              </a:rPr>
              <a:t>v</a:t>
            </a:r>
            <a:r>
              <a:rPr sz="1500" spc="60" dirty="0">
                <a:solidFill>
                  <a:srgbClr val="191919"/>
                </a:solidFill>
                <a:latin typeface="Trebuchet MS"/>
                <a:cs typeface="Trebuchet MS"/>
              </a:rPr>
              <a:t>e</a:t>
            </a:r>
            <a:r>
              <a:rPr sz="1500" dirty="0">
                <a:solidFill>
                  <a:srgbClr val="191919"/>
                </a:solidFill>
                <a:latin typeface="Trebuchet MS"/>
                <a:cs typeface="Trebuchet MS"/>
              </a:rPr>
              <a:t>	</a:t>
            </a:r>
            <a:r>
              <a:rPr sz="1500" spc="70" dirty="0">
                <a:solidFill>
                  <a:srgbClr val="191919"/>
                </a:solidFill>
                <a:latin typeface="Trebuchet MS"/>
                <a:cs typeface="Trebuchet MS"/>
              </a:rPr>
              <a:t>o</a:t>
            </a:r>
            <a:r>
              <a:rPr sz="1500" spc="-60" dirty="0">
                <a:solidFill>
                  <a:srgbClr val="191919"/>
                </a:solidFill>
                <a:latin typeface="Trebuchet MS"/>
                <a:cs typeface="Trebuchet MS"/>
              </a:rPr>
              <a:t>f</a:t>
            </a:r>
            <a:r>
              <a:rPr sz="1500" dirty="0">
                <a:solidFill>
                  <a:srgbClr val="191919"/>
                </a:solidFill>
                <a:latin typeface="Trebuchet MS"/>
                <a:cs typeface="Trebuchet MS"/>
              </a:rPr>
              <a:t>	</a:t>
            </a:r>
            <a:r>
              <a:rPr sz="1500" spc="40" dirty="0">
                <a:solidFill>
                  <a:srgbClr val="191919"/>
                </a:solidFill>
                <a:latin typeface="Trebuchet MS"/>
                <a:cs typeface="Trebuchet MS"/>
              </a:rPr>
              <a:t>v</a:t>
            </a:r>
            <a:r>
              <a:rPr sz="1500" spc="20" dirty="0">
                <a:solidFill>
                  <a:srgbClr val="191919"/>
                </a:solidFill>
                <a:latin typeface="Trebuchet MS"/>
                <a:cs typeface="Trebuchet MS"/>
              </a:rPr>
              <a:t>arious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9583" y="3127280"/>
            <a:ext cx="4954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20" dirty="0">
                <a:solidFill>
                  <a:srgbClr val="191919"/>
                </a:solidFill>
                <a:latin typeface="Trebuchet MS"/>
                <a:cs typeface="Trebuchet MS"/>
              </a:rPr>
              <a:t>personality</a:t>
            </a:r>
            <a:r>
              <a:rPr sz="1500" spc="40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191919"/>
                </a:solidFill>
                <a:latin typeface="Trebuchet MS"/>
                <a:cs typeface="Trebuchet MS"/>
              </a:rPr>
              <a:t>traits</a:t>
            </a:r>
            <a:r>
              <a:rPr sz="1500" spc="3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rgbClr val="191919"/>
                </a:solidFill>
                <a:latin typeface="Trebuchet MS"/>
                <a:cs typeface="Trebuchet MS"/>
              </a:rPr>
              <a:t>and</a:t>
            </a:r>
            <a:r>
              <a:rPr sz="1500" spc="45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rgbClr val="191919"/>
                </a:solidFill>
                <a:latin typeface="Trebuchet MS"/>
                <a:cs typeface="Trebuchet MS"/>
              </a:rPr>
              <a:t>demographics</a:t>
            </a:r>
            <a:r>
              <a:rPr sz="1500" spc="45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191919"/>
                </a:solidFill>
                <a:latin typeface="Trebuchet MS"/>
                <a:cs typeface="Trebuchet MS"/>
              </a:rPr>
              <a:t>to</a:t>
            </a:r>
            <a:r>
              <a:rPr sz="1500" spc="1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191919"/>
                </a:solidFill>
                <a:latin typeface="Trebuchet MS"/>
                <a:cs typeface="Trebuchet MS"/>
              </a:rPr>
              <a:t>enhance</a:t>
            </a:r>
            <a:r>
              <a:rPr sz="1500" spc="45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191919"/>
                </a:solidFill>
                <a:latin typeface="Trebuchet MS"/>
                <a:cs typeface="Trebuchet MS"/>
              </a:rPr>
              <a:t>the </a:t>
            </a:r>
            <a:r>
              <a:rPr sz="1500" spc="-44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191919"/>
                </a:solidFill>
                <a:latin typeface="Trebuchet MS"/>
                <a:cs typeface="Trebuchet MS"/>
              </a:rPr>
              <a:t>model's</a:t>
            </a:r>
            <a:r>
              <a:rPr sz="1500" spc="-7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191919"/>
                </a:solidFill>
                <a:latin typeface="Trebuchet MS"/>
                <a:cs typeface="Trebuchet MS"/>
              </a:rPr>
              <a:t>generalizability.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66037" y="1206751"/>
            <a:ext cx="5902960" cy="2557780"/>
            <a:chOff x="1466037" y="1206751"/>
            <a:chExt cx="5902960" cy="255778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2487" y="1206751"/>
              <a:ext cx="196207" cy="1184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2487" y="1424747"/>
              <a:ext cx="196207" cy="1185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2487" y="1642789"/>
              <a:ext cx="196207" cy="1184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2487" y="1859851"/>
              <a:ext cx="196207" cy="11941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66037" y="3577056"/>
              <a:ext cx="2172970" cy="187325"/>
            </a:xfrm>
            <a:custGeom>
              <a:avLst/>
              <a:gdLst/>
              <a:ahLst/>
              <a:cxnLst/>
              <a:rect l="l" t="t" r="r" b="b"/>
              <a:pathLst>
                <a:path w="2172970" h="187325">
                  <a:moveTo>
                    <a:pt x="130390" y="17259"/>
                  </a:moveTo>
                  <a:lnTo>
                    <a:pt x="101473" y="0"/>
                  </a:lnTo>
                  <a:lnTo>
                    <a:pt x="0" y="170002"/>
                  </a:lnTo>
                  <a:lnTo>
                    <a:pt x="29413" y="187248"/>
                  </a:lnTo>
                  <a:lnTo>
                    <a:pt x="130390" y="17259"/>
                  </a:lnTo>
                  <a:close/>
                </a:path>
                <a:path w="2172970" h="187325">
                  <a:moveTo>
                    <a:pt x="538899" y="17259"/>
                  </a:moveTo>
                  <a:lnTo>
                    <a:pt x="509968" y="0"/>
                  </a:lnTo>
                  <a:lnTo>
                    <a:pt x="408495" y="170002"/>
                  </a:lnTo>
                  <a:lnTo>
                    <a:pt x="437413" y="187248"/>
                  </a:lnTo>
                  <a:lnTo>
                    <a:pt x="538899" y="17259"/>
                  </a:lnTo>
                  <a:close/>
                </a:path>
                <a:path w="2172970" h="187325">
                  <a:moveTo>
                    <a:pt x="947394" y="17259"/>
                  </a:moveTo>
                  <a:lnTo>
                    <a:pt x="918464" y="0"/>
                  </a:lnTo>
                  <a:lnTo>
                    <a:pt x="816965" y="170002"/>
                  </a:lnTo>
                  <a:lnTo>
                    <a:pt x="845896" y="187248"/>
                  </a:lnTo>
                  <a:lnTo>
                    <a:pt x="947394" y="17259"/>
                  </a:lnTo>
                  <a:close/>
                </a:path>
                <a:path w="2172970" h="187325">
                  <a:moveTo>
                    <a:pt x="1355864" y="17259"/>
                  </a:moveTo>
                  <a:lnTo>
                    <a:pt x="1326438" y="0"/>
                  </a:lnTo>
                  <a:lnTo>
                    <a:pt x="1225473" y="170002"/>
                  </a:lnTo>
                  <a:lnTo>
                    <a:pt x="1254391" y="187248"/>
                  </a:lnTo>
                  <a:lnTo>
                    <a:pt x="1355864" y="17259"/>
                  </a:lnTo>
                  <a:close/>
                </a:path>
                <a:path w="2172970" h="187325">
                  <a:moveTo>
                    <a:pt x="1764372" y="17259"/>
                  </a:moveTo>
                  <a:lnTo>
                    <a:pt x="1734947" y="0"/>
                  </a:lnTo>
                  <a:lnTo>
                    <a:pt x="1633943" y="170002"/>
                  </a:lnTo>
                  <a:lnTo>
                    <a:pt x="1662874" y="187248"/>
                  </a:lnTo>
                  <a:lnTo>
                    <a:pt x="1764372" y="17259"/>
                  </a:lnTo>
                  <a:close/>
                </a:path>
                <a:path w="2172970" h="187325">
                  <a:moveTo>
                    <a:pt x="2172843" y="17259"/>
                  </a:moveTo>
                  <a:lnTo>
                    <a:pt x="2143417" y="0"/>
                  </a:lnTo>
                  <a:lnTo>
                    <a:pt x="2042439" y="170002"/>
                  </a:lnTo>
                  <a:lnTo>
                    <a:pt x="2071370" y="187248"/>
                  </a:lnTo>
                  <a:lnTo>
                    <a:pt x="2172843" y="172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057537" y="3577054"/>
            <a:ext cx="130810" cy="187325"/>
          </a:xfrm>
          <a:custGeom>
            <a:avLst/>
            <a:gdLst/>
            <a:ahLst/>
            <a:cxnLst/>
            <a:rect l="l" t="t" r="r" b="b"/>
            <a:pathLst>
              <a:path w="130809" h="187325">
                <a:moveTo>
                  <a:pt x="29449" y="187249"/>
                </a:moveTo>
                <a:lnTo>
                  <a:pt x="0" y="169999"/>
                </a:lnTo>
                <a:lnTo>
                  <a:pt x="101499" y="0"/>
                </a:lnTo>
                <a:lnTo>
                  <a:pt x="130424" y="17249"/>
                </a:lnTo>
                <a:lnTo>
                  <a:pt x="29449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562" y="3577054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28924" y="187249"/>
                </a:moveTo>
                <a:lnTo>
                  <a:pt x="0" y="169999"/>
                </a:lnTo>
                <a:lnTo>
                  <a:pt x="100974" y="0"/>
                </a:lnTo>
                <a:lnTo>
                  <a:pt x="129899" y="17249"/>
                </a:lnTo>
                <a:lnTo>
                  <a:pt x="28924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1062" y="3577054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28924" y="187249"/>
                </a:moveTo>
                <a:lnTo>
                  <a:pt x="0" y="169999"/>
                </a:lnTo>
                <a:lnTo>
                  <a:pt x="100999" y="0"/>
                </a:lnTo>
                <a:lnTo>
                  <a:pt x="129924" y="17249"/>
                </a:lnTo>
                <a:lnTo>
                  <a:pt x="28924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65" dirty="0"/>
              <a:t>A</a:t>
            </a:r>
            <a:r>
              <a:rPr spc="-1455" dirty="0"/>
              <a:t>R</a:t>
            </a:r>
            <a:r>
              <a:rPr spc="-1210" dirty="0"/>
              <a:t>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1968" y="1133170"/>
            <a:ext cx="318071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0"/>
              </a:lnSpc>
            </a:pPr>
            <a:r>
              <a:rPr sz="7900" spc="-1440" dirty="0">
                <a:solidFill>
                  <a:srgbClr val="9F40D6"/>
                </a:solidFill>
                <a:latin typeface="Trebuchet MS"/>
                <a:cs typeface="Trebuchet MS"/>
              </a:rPr>
              <a:t>ELLIGENCE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5" y="1020140"/>
            <a:ext cx="1183640" cy="231330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ts val="8530"/>
              </a:lnSpc>
              <a:spcBef>
                <a:spcPts val="1150"/>
              </a:spcBef>
            </a:pPr>
            <a:r>
              <a:rPr sz="7900" spc="-1355" dirty="0">
                <a:solidFill>
                  <a:srgbClr val="9F40D6"/>
                </a:solidFill>
                <a:latin typeface="Trebuchet MS"/>
                <a:cs typeface="Trebuchet MS"/>
              </a:rPr>
              <a:t>INT </a:t>
            </a:r>
            <a:r>
              <a:rPr sz="7900" spc="-135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5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965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1800" y="951900"/>
            <a:ext cx="6080760" cy="3239770"/>
          </a:xfrm>
          <a:custGeom>
            <a:avLst/>
            <a:gdLst/>
            <a:ahLst/>
            <a:cxnLst/>
            <a:rect l="l" t="t" r="r" b="b"/>
            <a:pathLst>
              <a:path w="6080759" h="3239770">
                <a:moveTo>
                  <a:pt x="6080399" y="3239699"/>
                </a:moveTo>
                <a:lnTo>
                  <a:pt x="0" y="3239699"/>
                </a:lnTo>
                <a:lnTo>
                  <a:pt x="0" y="0"/>
                </a:lnTo>
                <a:lnTo>
                  <a:pt x="6080399" y="0"/>
                </a:lnTo>
                <a:lnTo>
                  <a:pt x="6080399" y="32396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38106" y="4003966"/>
            <a:ext cx="1229360" cy="1183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spc="7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2383" y="1627791"/>
            <a:ext cx="1776624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300" spc="-150" dirty="0">
                <a:solidFill>
                  <a:srgbClr val="C152FF"/>
                </a:solidFill>
                <a:latin typeface="Trebuchet MS"/>
                <a:cs typeface="Trebuchet MS"/>
              </a:rPr>
              <a:t>Preprocessing</a:t>
            </a:r>
            <a:endParaRPr sz="2300" spc="-1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8279" y="2218595"/>
            <a:ext cx="5293995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24400"/>
              </a:lnSpc>
              <a:spcBef>
                <a:spcPts val="100"/>
              </a:spcBef>
              <a:buClr>
                <a:srgbClr val="191919"/>
              </a:buClr>
              <a:buSzPct val="133333"/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200" spc="45" dirty="0">
                <a:latin typeface="Trebuchet MS"/>
                <a:cs typeface="Trebuchet MS"/>
              </a:rPr>
              <a:t>Cleanse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dataset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by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handling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missing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values,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removing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noise,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and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standardizing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formats.</a:t>
            </a:r>
            <a:endParaRPr sz="1200">
              <a:latin typeface="Trebuchet MS"/>
              <a:cs typeface="Trebuchet MS"/>
            </a:endParaRPr>
          </a:p>
          <a:p>
            <a:pPr marL="363855" marR="18415" indent="-351790">
              <a:lnSpc>
                <a:spcPct val="124400"/>
              </a:lnSpc>
              <a:spcBef>
                <a:spcPts val="240"/>
              </a:spcBef>
              <a:buClr>
                <a:srgbClr val="191919"/>
              </a:buClr>
              <a:buSzPct val="133333"/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200" spc="50" dirty="0">
                <a:latin typeface="Trebuchet MS"/>
                <a:cs typeface="Trebuchet MS"/>
              </a:rPr>
              <a:t>Apply</a:t>
            </a:r>
            <a:r>
              <a:rPr sz="1200" spc="7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text</a:t>
            </a:r>
            <a:r>
              <a:rPr sz="1200" spc="195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preprocessing</a:t>
            </a:r>
            <a:r>
              <a:rPr sz="1200" spc="12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techniques</a:t>
            </a:r>
            <a:r>
              <a:rPr sz="1200" spc="13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for</a:t>
            </a:r>
            <a:r>
              <a:rPr sz="1200" spc="145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textual</a:t>
            </a:r>
            <a:r>
              <a:rPr sz="1200" spc="13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data,</a:t>
            </a:r>
            <a:r>
              <a:rPr sz="1200" spc="18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including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tokenization,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stemming,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and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removing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stop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words.</a:t>
            </a:r>
            <a:endParaRPr sz="1200">
              <a:latin typeface="Trebuchet MS"/>
              <a:cs typeface="Trebuchet MS"/>
            </a:endParaRPr>
          </a:p>
          <a:p>
            <a:pPr marL="363855" indent="-351790">
              <a:lnSpc>
                <a:spcPct val="100000"/>
              </a:lnSpc>
              <a:spcBef>
                <a:spcPts val="595"/>
              </a:spcBef>
              <a:buClr>
                <a:srgbClr val="191919"/>
              </a:buClr>
              <a:buSzPct val="133333"/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sz="1200" spc="25" dirty="0">
                <a:latin typeface="Trebuchet MS"/>
                <a:cs typeface="Trebuchet MS"/>
              </a:rPr>
              <a:t>Normalize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numerical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features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to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bring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them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to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a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consistent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scale.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66037" y="1206751"/>
            <a:ext cx="5902960" cy="2557780"/>
            <a:chOff x="1466037" y="1206751"/>
            <a:chExt cx="5902960" cy="25577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2487" y="1206751"/>
              <a:ext cx="196207" cy="1184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2487" y="1424747"/>
              <a:ext cx="196207" cy="1185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2487" y="1642789"/>
              <a:ext cx="196207" cy="1184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2487" y="1859851"/>
              <a:ext cx="196207" cy="1194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66037" y="3577056"/>
              <a:ext cx="2172970" cy="187325"/>
            </a:xfrm>
            <a:custGeom>
              <a:avLst/>
              <a:gdLst/>
              <a:ahLst/>
              <a:cxnLst/>
              <a:rect l="l" t="t" r="r" b="b"/>
              <a:pathLst>
                <a:path w="2172970" h="187325">
                  <a:moveTo>
                    <a:pt x="130390" y="17259"/>
                  </a:moveTo>
                  <a:lnTo>
                    <a:pt x="101473" y="0"/>
                  </a:lnTo>
                  <a:lnTo>
                    <a:pt x="0" y="170002"/>
                  </a:lnTo>
                  <a:lnTo>
                    <a:pt x="29413" y="187248"/>
                  </a:lnTo>
                  <a:lnTo>
                    <a:pt x="130390" y="17259"/>
                  </a:lnTo>
                  <a:close/>
                </a:path>
                <a:path w="2172970" h="187325">
                  <a:moveTo>
                    <a:pt x="538899" y="17259"/>
                  </a:moveTo>
                  <a:lnTo>
                    <a:pt x="509968" y="0"/>
                  </a:lnTo>
                  <a:lnTo>
                    <a:pt x="408495" y="170002"/>
                  </a:lnTo>
                  <a:lnTo>
                    <a:pt x="437413" y="187248"/>
                  </a:lnTo>
                  <a:lnTo>
                    <a:pt x="538899" y="17259"/>
                  </a:lnTo>
                  <a:close/>
                </a:path>
                <a:path w="2172970" h="187325">
                  <a:moveTo>
                    <a:pt x="947394" y="17259"/>
                  </a:moveTo>
                  <a:lnTo>
                    <a:pt x="918464" y="0"/>
                  </a:lnTo>
                  <a:lnTo>
                    <a:pt x="816965" y="170002"/>
                  </a:lnTo>
                  <a:lnTo>
                    <a:pt x="845896" y="187248"/>
                  </a:lnTo>
                  <a:lnTo>
                    <a:pt x="947394" y="17259"/>
                  </a:lnTo>
                  <a:close/>
                </a:path>
                <a:path w="2172970" h="187325">
                  <a:moveTo>
                    <a:pt x="1355864" y="17259"/>
                  </a:moveTo>
                  <a:lnTo>
                    <a:pt x="1326438" y="0"/>
                  </a:lnTo>
                  <a:lnTo>
                    <a:pt x="1225473" y="170002"/>
                  </a:lnTo>
                  <a:lnTo>
                    <a:pt x="1254391" y="187248"/>
                  </a:lnTo>
                  <a:lnTo>
                    <a:pt x="1355864" y="17259"/>
                  </a:lnTo>
                  <a:close/>
                </a:path>
                <a:path w="2172970" h="187325">
                  <a:moveTo>
                    <a:pt x="1764372" y="17259"/>
                  </a:moveTo>
                  <a:lnTo>
                    <a:pt x="1734947" y="0"/>
                  </a:lnTo>
                  <a:lnTo>
                    <a:pt x="1633943" y="170002"/>
                  </a:lnTo>
                  <a:lnTo>
                    <a:pt x="1662874" y="187248"/>
                  </a:lnTo>
                  <a:lnTo>
                    <a:pt x="1764372" y="17259"/>
                  </a:lnTo>
                  <a:close/>
                </a:path>
                <a:path w="2172970" h="187325">
                  <a:moveTo>
                    <a:pt x="2172843" y="17259"/>
                  </a:moveTo>
                  <a:lnTo>
                    <a:pt x="2143417" y="0"/>
                  </a:lnTo>
                  <a:lnTo>
                    <a:pt x="2042439" y="170002"/>
                  </a:lnTo>
                  <a:lnTo>
                    <a:pt x="2071370" y="187248"/>
                  </a:lnTo>
                  <a:lnTo>
                    <a:pt x="2172843" y="172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057537" y="3577054"/>
            <a:ext cx="130810" cy="187325"/>
          </a:xfrm>
          <a:custGeom>
            <a:avLst/>
            <a:gdLst/>
            <a:ahLst/>
            <a:cxnLst/>
            <a:rect l="l" t="t" r="r" b="b"/>
            <a:pathLst>
              <a:path w="130809" h="187325">
                <a:moveTo>
                  <a:pt x="29449" y="187249"/>
                </a:moveTo>
                <a:lnTo>
                  <a:pt x="0" y="169999"/>
                </a:lnTo>
                <a:lnTo>
                  <a:pt x="101499" y="0"/>
                </a:lnTo>
                <a:lnTo>
                  <a:pt x="130424" y="17249"/>
                </a:lnTo>
                <a:lnTo>
                  <a:pt x="29449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9562" y="3577054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28924" y="187249"/>
                </a:moveTo>
                <a:lnTo>
                  <a:pt x="0" y="169999"/>
                </a:lnTo>
                <a:lnTo>
                  <a:pt x="100974" y="0"/>
                </a:lnTo>
                <a:lnTo>
                  <a:pt x="129899" y="17249"/>
                </a:lnTo>
                <a:lnTo>
                  <a:pt x="28924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062" y="3577054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28924" y="187249"/>
                </a:moveTo>
                <a:lnTo>
                  <a:pt x="0" y="169999"/>
                </a:lnTo>
                <a:lnTo>
                  <a:pt x="100999" y="0"/>
                </a:lnTo>
                <a:lnTo>
                  <a:pt x="129924" y="17249"/>
                </a:lnTo>
                <a:lnTo>
                  <a:pt x="28924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65" dirty="0"/>
              <a:t>A</a:t>
            </a:r>
            <a:r>
              <a:rPr spc="-1455" dirty="0"/>
              <a:t>R</a:t>
            </a:r>
            <a:r>
              <a:rPr spc="-1210" dirty="0"/>
              <a:t>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1968" y="1133170"/>
            <a:ext cx="318071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0"/>
              </a:lnSpc>
            </a:pPr>
            <a:r>
              <a:rPr sz="7900" spc="-1440" dirty="0">
                <a:solidFill>
                  <a:srgbClr val="9F40D6"/>
                </a:solidFill>
                <a:latin typeface="Trebuchet MS"/>
                <a:cs typeface="Trebuchet MS"/>
              </a:rPr>
              <a:t>ELLIGENCE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5" y="1020140"/>
            <a:ext cx="1183640" cy="231330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ts val="8530"/>
              </a:lnSpc>
              <a:spcBef>
                <a:spcPts val="1150"/>
              </a:spcBef>
            </a:pPr>
            <a:r>
              <a:rPr sz="7900" spc="-1355" dirty="0">
                <a:solidFill>
                  <a:srgbClr val="9F40D6"/>
                </a:solidFill>
                <a:latin typeface="Trebuchet MS"/>
                <a:cs typeface="Trebuchet MS"/>
              </a:rPr>
              <a:t>INT </a:t>
            </a:r>
            <a:r>
              <a:rPr sz="7900" spc="-135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5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965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7203" y="951865"/>
            <a:ext cx="6080760" cy="3239770"/>
          </a:xfrm>
          <a:custGeom>
            <a:avLst/>
            <a:gdLst/>
            <a:ahLst/>
            <a:cxnLst/>
            <a:rect l="l" t="t" r="r" b="b"/>
            <a:pathLst>
              <a:path w="6080759" h="3239770">
                <a:moveTo>
                  <a:pt x="6080399" y="3239699"/>
                </a:moveTo>
                <a:lnTo>
                  <a:pt x="0" y="3239699"/>
                </a:lnTo>
                <a:lnTo>
                  <a:pt x="0" y="0"/>
                </a:lnTo>
                <a:lnTo>
                  <a:pt x="6080399" y="0"/>
                </a:lnTo>
                <a:lnTo>
                  <a:pt x="6080399" y="32396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38106" y="4003966"/>
            <a:ext cx="1229360" cy="1183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spc="7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6795" y="1528981"/>
            <a:ext cx="259900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0" dirty="0">
                <a:solidFill>
                  <a:srgbClr val="C152FF"/>
                </a:solidFill>
                <a:latin typeface="Trebuchet MS"/>
                <a:cs typeface="Trebuchet MS"/>
              </a:rPr>
              <a:t>SPLITTING THE DATA</a:t>
            </a:r>
            <a:endParaRPr sz="2300" spc="-1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0638" y="2227215"/>
            <a:ext cx="4171315" cy="5645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0"/>
              </a:spcBef>
              <a:buClr>
                <a:srgbClr val="191919"/>
              </a:buClr>
              <a:buSzPct val="130769"/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300" spc="25" dirty="0">
                <a:latin typeface="Trebuchet MS"/>
                <a:cs typeface="Trebuchet MS"/>
              </a:rPr>
              <a:t>Divide</a:t>
            </a:r>
            <a:r>
              <a:rPr sz="1300" spc="-7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the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spc="15" dirty="0">
                <a:latin typeface="Trebuchet MS"/>
                <a:cs typeface="Trebuchet MS"/>
              </a:rPr>
              <a:t>dataset</a:t>
            </a:r>
            <a:r>
              <a:rPr sz="1300" spc="-70" dirty="0">
                <a:latin typeface="Trebuchet MS"/>
                <a:cs typeface="Trebuchet MS"/>
              </a:rPr>
              <a:t> </a:t>
            </a:r>
            <a:r>
              <a:rPr sz="1300" spc="-20" dirty="0">
                <a:latin typeface="Trebuchet MS"/>
                <a:cs typeface="Trebuchet MS"/>
              </a:rPr>
              <a:t>into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spc="-5" dirty="0">
                <a:latin typeface="Trebuchet MS"/>
                <a:cs typeface="Trebuchet MS"/>
              </a:rPr>
              <a:t>training</a:t>
            </a:r>
            <a:r>
              <a:rPr sz="1300" spc="-70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set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spc="50" dirty="0">
                <a:latin typeface="Trebuchet MS"/>
                <a:cs typeface="Trebuchet MS"/>
              </a:rPr>
              <a:t>and</a:t>
            </a:r>
            <a:r>
              <a:rPr sz="1300" spc="-70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testing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spc="-45" dirty="0">
                <a:latin typeface="Trebuchet MS"/>
                <a:cs typeface="Trebuchet MS"/>
              </a:rPr>
              <a:t>set.</a:t>
            </a:r>
            <a:endParaRPr sz="1300">
              <a:latin typeface="Trebuchet MS"/>
              <a:cs typeface="Trebuchet MS"/>
            </a:endParaRPr>
          </a:p>
          <a:p>
            <a:pPr marL="371475" indent="-359410">
              <a:lnSpc>
                <a:spcPct val="100000"/>
              </a:lnSpc>
              <a:spcBef>
                <a:spcPts val="765"/>
              </a:spcBef>
              <a:buClr>
                <a:srgbClr val="191919"/>
              </a:buClr>
              <a:buSzPct val="130769"/>
              <a:buFont typeface="Microsoft Sans Serif"/>
              <a:buChar char="●"/>
              <a:tabLst>
                <a:tab pos="371475" algn="l"/>
                <a:tab pos="372110" algn="l"/>
              </a:tabLst>
            </a:pPr>
            <a:r>
              <a:rPr sz="1300" spc="-110" dirty="0">
                <a:latin typeface="Trebuchet MS"/>
                <a:cs typeface="Trebuchet MS"/>
              </a:rPr>
              <a:t>T</a:t>
            </a:r>
            <a:r>
              <a:rPr sz="1300" spc="75" dirty="0">
                <a:latin typeface="Trebuchet MS"/>
                <a:cs typeface="Trebuchet MS"/>
              </a:rPr>
              <a:t>o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spc="30" dirty="0">
                <a:latin typeface="Trebuchet MS"/>
                <a:cs typeface="Trebuchet MS"/>
              </a:rPr>
              <a:t>e</a:t>
            </a:r>
            <a:r>
              <a:rPr sz="1300" spc="35" dirty="0">
                <a:latin typeface="Trebuchet MS"/>
                <a:cs typeface="Trebuchet MS"/>
              </a:rPr>
              <a:t>v</a:t>
            </a:r>
            <a:r>
              <a:rPr sz="1300" spc="20" dirty="0">
                <a:latin typeface="Trebuchet MS"/>
                <a:cs typeface="Trebuchet MS"/>
              </a:rPr>
              <a:t>alu</a:t>
            </a:r>
            <a:r>
              <a:rPr sz="1300" spc="10" dirty="0">
                <a:latin typeface="Trebuchet MS"/>
                <a:cs typeface="Trebuchet MS"/>
              </a:rPr>
              <a:t>a</a:t>
            </a:r>
            <a:r>
              <a:rPr sz="1300" spc="-95" dirty="0">
                <a:latin typeface="Trebuchet MS"/>
                <a:cs typeface="Trebuchet MS"/>
              </a:rPr>
              <a:t>t</a:t>
            </a:r>
            <a:r>
              <a:rPr sz="1300" spc="50" dirty="0">
                <a:latin typeface="Trebuchet MS"/>
                <a:cs typeface="Trebuchet MS"/>
              </a:rPr>
              <a:t>e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spc="60" dirty="0">
                <a:latin typeface="Trebuchet MS"/>
                <a:cs typeface="Trebuchet MS"/>
              </a:rPr>
              <a:t>model</a:t>
            </a:r>
            <a:r>
              <a:rPr sz="1300" spc="-100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per</a:t>
            </a:r>
            <a:r>
              <a:rPr sz="1300" spc="-15" dirty="0">
                <a:latin typeface="Trebuchet MS"/>
                <a:cs typeface="Trebuchet MS"/>
              </a:rPr>
              <a:t>f</a:t>
            </a:r>
            <a:r>
              <a:rPr sz="1300" spc="45" dirty="0">
                <a:latin typeface="Trebuchet MS"/>
                <a:cs typeface="Trebuchet MS"/>
              </a:rPr>
              <a:t>orman</a:t>
            </a:r>
            <a:r>
              <a:rPr sz="1300" spc="30" dirty="0">
                <a:latin typeface="Trebuchet MS"/>
                <a:cs typeface="Trebuchet MS"/>
              </a:rPr>
              <a:t>c</a:t>
            </a:r>
            <a:r>
              <a:rPr sz="1300" spc="50" dirty="0">
                <a:latin typeface="Trebuchet MS"/>
                <a:cs typeface="Trebuchet MS"/>
              </a:rPr>
              <a:t>e</a:t>
            </a:r>
            <a:r>
              <a:rPr sz="1300" spc="-65" dirty="0">
                <a:latin typeface="Trebuchet MS"/>
                <a:cs typeface="Trebuchet MS"/>
              </a:rPr>
              <a:t> </a:t>
            </a:r>
            <a:r>
              <a:rPr sz="1300" spc="45" dirty="0">
                <a:latin typeface="Trebuchet MS"/>
                <a:cs typeface="Trebuchet MS"/>
              </a:rPr>
              <a:t>a</a:t>
            </a:r>
            <a:r>
              <a:rPr sz="1300" spc="35" dirty="0">
                <a:latin typeface="Trebuchet MS"/>
                <a:cs typeface="Trebuchet MS"/>
              </a:rPr>
              <a:t>c</a:t>
            </a:r>
            <a:r>
              <a:rPr sz="1300" spc="30" dirty="0">
                <a:latin typeface="Trebuchet MS"/>
                <a:cs typeface="Trebuchet MS"/>
              </a:rPr>
              <a:t>cu</a:t>
            </a:r>
            <a:r>
              <a:rPr sz="1300" spc="15" dirty="0">
                <a:latin typeface="Trebuchet MS"/>
                <a:cs typeface="Trebuchet MS"/>
              </a:rPr>
              <a:t>ra</a:t>
            </a:r>
            <a:r>
              <a:rPr sz="1300" spc="-95" dirty="0">
                <a:latin typeface="Trebuchet MS"/>
                <a:cs typeface="Trebuchet MS"/>
              </a:rPr>
              <a:t>t</a:t>
            </a:r>
            <a:r>
              <a:rPr sz="1300" spc="15" dirty="0">
                <a:latin typeface="Trebuchet MS"/>
                <a:cs typeface="Trebuchet MS"/>
              </a:rPr>
              <a:t>e</a:t>
            </a:r>
            <a:r>
              <a:rPr sz="1300" spc="-20" dirty="0">
                <a:latin typeface="Trebuchet MS"/>
                <a:cs typeface="Trebuchet MS"/>
              </a:rPr>
              <a:t>l</a:t>
            </a:r>
            <a:r>
              <a:rPr sz="1300" spc="-40" dirty="0">
                <a:latin typeface="Trebuchet MS"/>
                <a:cs typeface="Trebuchet MS"/>
              </a:rPr>
              <a:t>y</a:t>
            </a:r>
            <a:r>
              <a:rPr sz="1300" spc="-235" dirty="0">
                <a:latin typeface="Trebuchet MS"/>
                <a:cs typeface="Trebuchet MS"/>
              </a:rPr>
              <a:t>.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66037" y="1206751"/>
            <a:ext cx="5902960" cy="2557780"/>
            <a:chOff x="1466037" y="1206751"/>
            <a:chExt cx="5902960" cy="25577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2487" y="1206751"/>
              <a:ext cx="196207" cy="1184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2487" y="1424747"/>
              <a:ext cx="196207" cy="1185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2487" y="1642789"/>
              <a:ext cx="196207" cy="1184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2487" y="1859851"/>
              <a:ext cx="196207" cy="1194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66037" y="3577056"/>
              <a:ext cx="2172970" cy="187325"/>
            </a:xfrm>
            <a:custGeom>
              <a:avLst/>
              <a:gdLst/>
              <a:ahLst/>
              <a:cxnLst/>
              <a:rect l="l" t="t" r="r" b="b"/>
              <a:pathLst>
                <a:path w="2172970" h="187325">
                  <a:moveTo>
                    <a:pt x="130390" y="17259"/>
                  </a:moveTo>
                  <a:lnTo>
                    <a:pt x="101473" y="0"/>
                  </a:lnTo>
                  <a:lnTo>
                    <a:pt x="0" y="170002"/>
                  </a:lnTo>
                  <a:lnTo>
                    <a:pt x="29413" y="187248"/>
                  </a:lnTo>
                  <a:lnTo>
                    <a:pt x="130390" y="17259"/>
                  </a:lnTo>
                  <a:close/>
                </a:path>
                <a:path w="2172970" h="187325">
                  <a:moveTo>
                    <a:pt x="538899" y="17259"/>
                  </a:moveTo>
                  <a:lnTo>
                    <a:pt x="509968" y="0"/>
                  </a:lnTo>
                  <a:lnTo>
                    <a:pt x="408495" y="170002"/>
                  </a:lnTo>
                  <a:lnTo>
                    <a:pt x="437413" y="187248"/>
                  </a:lnTo>
                  <a:lnTo>
                    <a:pt x="538899" y="17259"/>
                  </a:lnTo>
                  <a:close/>
                </a:path>
                <a:path w="2172970" h="187325">
                  <a:moveTo>
                    <a:pt x="947394" y="17259"/>
                  </a:moveTo>
                  <a:lnTo>
                    <a:pt x="918464" y="0"/>
                  </a:lnTo>
                  <a:lnTo>
                    <a:pt x="816965" y="170002"/>
                  </a:lnTo>
                  <a:lnTo>
                    <a:pt x="845896" y="187248"/>
                  </a:lnTo>
                  <a:lnTo>
                    <a:pt x="947394" y="17259"/>
                  </a:lnTo>
                  <a:close/>
                </a:path>
                <a:path w="2172970" h="187325">
                  <a:moveTo>
                    <a:pt x="1355864" y="17259"/>
                  </a:moveTo>
                  <a:lnTo>
                    <a:pt x="1326438" y="0"/>
                  </a:lnTo>
                  <a:lnTo>
                    <a:pt x="1225473" y="170002"/>
                  </a:lnTo>
                  <a:lnTo>
                    <a:pt x="1254391" y="187248"/>
                  </a:lnTo>
                  <a:lnTo>
                    <a:pt x="1355864" y="17259"/>
                  </a:lnTo>
                  <a:close/>
                </a:path>
                <a:path w="2172970" h="187325">
                  <a:moveTo>
                    <a:pt x="1764372" y="17259"/>
                  </a:moveTo>
                  <a:lnTo>
                    <a:pt x="1734947" y="0"/>
                  </a:lnTo>
                  <a:lnTo>
                    <a:pt x="1633943" y="170002"/>
                  </a:lnTo>
                  <a:lnTo>
                    <a:pt x="1662874" y="187248"/>
                  </a:lnTo>
                  <a:lnTo>
                    <a:pt x="1764372" y="17259"/>
                  </a:lnTo>
                  <a:close/>
                </a:path>
                <a:path w="2172970" h="187325">
                  <a:moveTo>
                    <a:pt x="2172843" y="17259"/>
                  </a:moveTo>
                  <a:lnTo>
                    <a:pt x="2143417" y="0"/>
                  </a:lnTo>
                  <a:lnTo>
                    <a:pt x="2042439" y="170002"/>
                  </a:lnTo>
                  <a:lnTo>
                    <a:pt x="2071370" y="187248"/>
                  </a:lnTo>
                  <a:lnTo>
                    <a:pt x="2172843" y="172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057537" y="3577054"/>
            <a:ext cx="130810" cy="187325"/>
          </a:xfrm>
          <a:custGeom>
            <a:avLst/>
            <a:gdLst/>
            <a:ahLst/>
            <a:cxnLst/>
            <a:rect l="l" t="t" r="r" b="b"/>
            <a:pathLst>
              <a:path w="130809" h="187325">
                <a:moveTo>
                  <a:pt x="29449" y="187249"/>
                </a:moveTo>
                <a:lnTo>
                  <a:pt x="0" y="169999"/>
                </a:lnTo>
                <a:lnTo>
                  <a:pt x="101499" y="0"/>
                </a:lnTo>
                <a:lnTo>
                  <a:pt x="130424" y="17249"/>
                </a:lnTo>
                <a:lnTo>
                  <a:pt x="29449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9562" y="3577054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28924" y="187249"/>
                </a:moveTo>
                <a:lnTo>
                  <a:pt x="0" y="169999"/>
                </a:lnTo>
                <a:lnTo>
                  <a:pt x="100974" y="0"/>
                </a:lnTo>
                <a:lnTo>
                  <a:pt x="129899" y="17249"/>
                </a:lnTo>
                <a:lnTo>
                  <a:pt x="28924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062" y="3577054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28924" y="187249"/>
                </a:moveTo>
                <a:lnTo>
                  <a:pt x="0" y="169999"/>
                </a:lnTo>
                <a:lnTo>
                  <a:pt x="100999" y="0"/>
                </a:lnTo>
                <a:lnTo>
                  <a:pt x="129924" y="17249"/>
                </a:lnTo>
                <a:lnTo>
                  <a:pt x="28924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65" dirty="0"/>
              <a:t>A</a:t>
            </a:r>
            <a:r>
              <a:rPr spc="-1455" dirty="0"/>
              <a:t>R</a:t>
            </a:r>
            <a:r>
              <a:rPr spc="-1210" dirty="0"/>
              <a:t>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1968" y="1133170"/>
            <a:ext cx="318071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0"/>
              </a:lnSpc>
            </a:pPr>
            <a:r>
              <a:rPr sz="7900" spc="-1440" dirty="0">
                <a:solidFill>
                  <a:srgbClr val="9F40D6"/>
                </a:solidFill>
                <a:latin typeface="Trebuchet MS"/>
                <a:cs typeface="Trebuchet MS"/>
              </a:rPr>
              <a:t>ELLIGENCE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5" y="1020140"/>
            <a:ext cx="1183640" cy="231330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ts val="8530"/>
              </a:lnSpc>
              <a:spcBef>
                <a:spcPts val="1150"/>
              </a:spcBef>
            </a:pPr>
            <a:r>
              <a:rPr sz="7900" spc="-1355" dirty="0">
                <a:solidFill>
                  <a:srgbClr val="9F40D6"/>
                </a:solidFill>
                <a:latin typeface="Trebuchet MS"/>
                <a:cs typeface="Trebuchet MS"/>
              </a:rPr>
              <a:t>INT </a:t>
            </a:r>
            <a:r>
              <a:rPr sz="7900" spc="-135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5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965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1800" y="951900"/>
            <a:ext cx="6080760" cy="3239770"/>
          </a:xfrm>
          <a:custGeom>
            <a:avLst/>
            <a:gdLst/>
            <a:ahLst/>
            <a:cxnLst/>
            <a:rect l="l" t="t" r="r" b="b"/>
            <a:pathLst>
              <a:path w="6080759" h="3239770">
                <a:moveTo>
                  <a:pt x="6080399" y="3239699"/>
                </a:moveTo>
                <a:lnTo>
                  <a:pt x="0" y="3239699"/>
                </a:lnTo>
                <a:lnTo>
                  <a:pt x="0" y="0"/>
                </a:lnTo>
                <a:lnTo>
                  <a:pt x="6080399" y="0"/>
                </a:lnTo>
                <a:lnTo>
                  <a:pt x="6080399" y="32396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38106" y="4003966"/>
            <a:ext cx="1229360" cy="1183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spc="7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2907" y="1452588"/>
            <a:ext cx="2785817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0" dirty="0">
                <a:solidFill>
                  <a:srgbClr val="C152FF"/>
                </a:solidFill>
                <a:latin typeface="Trebuchet MS"/>
                <a:cs typeface="Trebuchet MS"/>
              </a:rPr>
              <a:t>SELECTING THE BEsT MODEL</a:t>
            </a:r>
            <a:endParaRPr sz="2300" spc="-1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2907" y="2223928"/>
            <a:ext cx="5314315" cy="12274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79095" marR="5080" indent="-359410" algn="just">
              <a:lnSpc>
                <a:spcPct val="121400"/>
              </a:lnSpc>
              <a:spcBef>
                <a:spcPts val="195"/>
              </a:spcBef>
              <a:buClr>
                <a:srgbClr val="191919"/>
              </a:buClr>
              <a:buSzPct val="141666"/>
              <a:buFont typeface="Microsoft Sans Serif"/>
              <a:buChar char="●"/>
              <a:tabLst>
                <a:tab pos="379730" algn="l"/>
              </a:tabLst>
            </a:pPr>
            <a:r>
              <a:rPr sz="1200" spc="25" dirty="0">
                <a:latin typeface="Trebuchet MS"/>
                <a:cs typeface="Trebuchet MS"/>
              </a:rPr>
              <a:t>Explore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various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machine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learning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algorithms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suitable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for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classiﬁcation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tasks, </a:t>
            </a:r>
            <a:r>
              <a:rPr sz="1200" spc="60" dirty="0">
                <a:latin typeface="Trebuchet MS"/>
                <a:cs typeface="Trebuchet MS"/>
              </a:rPr>
              <a:t>such </a:t>
            </a:r>
            <a:r>
              <a:rPr sz="1200" spc="55" dirty="0">
                <a:latin typeface="Trebuchet MS"/>
                <a:cs typeface="Trebuchet MS"/>
              </a:rPr>
              <a:t>as </a:t>
            </a:r>
            <a:r>
              <a:rPr sz="1200" spc="40" dirty="0">
                <a:latin typeface="Trebuchet MS"/>
                <a:cs typeface="Trebuchet MS"/>
              </a:rPr>
              <a:t>Support </a:t>
            </a:r>
            <a:r>
              <a:rPr sz="1200" spc="10" dirty="0">
                <a:latin typeface="Trebuchet MS"/>
                <a:cs typeface="Trebuchet MS"/>
              </a:rPr>
              <a:t>Vector </a:t>
            </a:r>
            <a:r>
              <a:rPr sz="1200" spc="25" dirty="0">
                <a:latin typeface="Trebuchet MS"/>
                <a:cs typeface="Trebuchet MS"/>
              </a:rPr>
              <a:t>Machines, </a:t>
            </a:r>
            <a:r>
              <a:rPr sz="1200" spc="35" dirty="0">
                <a:latin typeface="Trebuchet MS"/>
                <a:cs typeface="Trebuchet MS"/>
              </a:rPr>
              <a:t>Decision </a:t>
            </a:r>
            <a:r>
              <a:rPr sz="1200" spc="-20" dirty="0">
                <a:latin typeface="Trebuchet MS"/>
                <a:cs typeface="Trebuchet MS"/>
              </a:rPr>
              <a:t>Trees, </a:t>
            </a:r>
            <a:r>
              <a:rPr sz="1200" spc="65" dirty="0">
                <a:latin typeface="Trebuchet MS"/>
                <a:cs typeface="Trebuchet MS"/>
              </a:rPr>
              <a:t>Random </a:t>
            </a:r>
            <a:r>
              <a:rPr sz="1200" spc="7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F</a:t>
            </a:r>
            <a:r>
              <a:rPr sz="1200" spc="10" dirty="0">
                <a:latin typeface="Trebuchet MS"/>
                <a:cs typeface="Trebuchet MS"/>
              </a:rPr>
              <a:t>o</a:t>
            </a:r>
            <a:r>
              <a:rPr sz="1200" spc="-10" dirty="0">
                <a:latin typeface="Trebuchet MS"/>
                <a:cs typeface="Trebuchet MS"/>
              </a:rPr>
              <a:t>r</a:t>
            </a:r>
            <a:r>
              <a:rPr sz="1200" spc="-5" dirty="0">
                <a:latin typeface="Trebuchet MS"/>
                <a:cs typeface="Trebuchet MS"/>
              </a:rPr>
              <a:t>ests,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or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150" dirty="0">
                <a:latin typeface="Trebuchet MS"/>
                <a:cs typeface="Trebuchet MS"/>
              </a:rPr>
              <a:t>N</a:t>
            </a:r>
            <a:r>
              <a:rPr sz="1200" spc="20" dirty="0">
                <a:latin typeface="Trebuchet MS"/>
                <a:cs typeface="Trebuchet MS"/>
              </a:rPr>
              <a:t>eu</a:t>
            </a:r>
            <a:r>
              <a:rPr sz="1200" spc="10" dirty="0">
                <a:latin typeface="Trebuchet MS"/>
                <a:cs typeface="Trebuchet MS"/>
              </a:rPr>
              <a:t>r</a:t>
            </a:r>
            <a:r>
              <a:rPr sz="1200" spc="-5" dirty="0">
                <a:latin typeface="Trebuchet MS"/>
                <a:cs typeface="Trebuchet MS"/>
              </a:rPr>
              <a:t>al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150" dirty="0">
                <a:latin typeface="Trebuchet MS"/>
                <a:cs typeface="Trebuchet MS"/>
              </a:rPr>
              <a:t>N</a:t>
            </a:r>
            <a:r>
              <a:rPr sz="1200" spc="35" dirty="0">
                <a:latin typeface="Trebuchet MS"/>
                <a:cs typeface="Trebuchet MS"/>
              </a:rPr>
              <a:t>e</a:t>
            </a:r>
            <a:r>
              <a:rPr sz="1200" dirty="0">
                <a:latin typeface="Trebuchet MS"/>
                <a:cs typeface="Trebuchet MS"/>
              </a:rPr>
              <a:t>t</a:t>
            </a:r>
            <a:r>
              <a:rPr sz="1200" spc="-20" dirty="0">
                <a:latin typeface="Trebuchet MS"/>
                <a:cs typeface="Trebuchet MS"/>
              </a:rPr>
              <a:t>w</a:t>
            </a:r>
            <a:r>
              <a:rPr sz="1200" spc="-15" dirty="0">
                <a:latin typeface="Trebuchet MS"/>
                <a:cs typeface="Trebuchet MS"/>
              </a:rPr>
              <a:t>orks.</a:t>
            </a:r>
            <a:endParaRPr sz="1200">
              <a:latin typeface="Trebuchet MS"/>
              <a:cs typeface="Trebuchet MS"/>
            </a:endParaRPr>
          </a:p>
          <a:p>
            <a:pPr marL="379095" marR="6985" indent="-367030" algn="just">
              <a:lnSpc>
                <a:spcPct val="131900"/>
              </a:lnSpc>
              <a:spcBef>
                <a:spcPts val="325"/>
              </a:spcBef>
              <a:buClr>
                <a:srgbClr val="191919"/>
              </a:buClr>
              <a:buSzPct val="150000"/>
              <a:buFont typeface="Microsoft Sans Serif"/>
              <a:buChar char="●"/>
              <a:tabLst>
                <a:tab pos="379730" algn="l"/>
              </a:tabLst>
            </a:pPr>
            <a:r>
              <a:rPr sz="1200" spc="15" dirty="0">
                <a:latin typeface="Trebuchet MS"/>
                <a:cs typeface="Trebuchet MS"/>
              </a:rPr>
              <a:t>Evaluate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diﬀerent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models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based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on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performance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metrics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and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choose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one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that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best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suits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characteristics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of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dataset.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66037" y="1206751"/>
            <a:ext cx="5902960" cy="2557780"/>
            <a:chOff x="1466037" y="1206751"/>
            <a:chExt cx="5902960" cy="25577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2487" y="1206751"/>
              <a:ext cx="196207" cy="1184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2487" y="1424747"/>
              <a:ext cx="196207" cy="1185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2487" y="1642789"/>
              <a:ext cx="196207" cy="1184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2487" y="1859851"/>
              <a:ext cx="196207" cy="1194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66037" y="3577056"/>
              <a:ext cx="2172970" cy="187325"/>
            </a:xfrm>
            <a:custGeom>
              <a:avLst/>
              <a:gdLst/>
              <a:ahLst/>
              <a:cxnLst/>
              <a:rect l="l" t="t" r="r" b="b"/>
              <a:pathLst>
                <a:path w="2172970" h="187325">
                  <a:moveTo>
                    <a:pt x="130390" y="17259"/>
                  </a:moveTo>
                  <a:lnTo>
                    <a:pt x="101473" y="0"/>
                  </a:lnTo>
                  <a:lnTo>
                    <a:pt x="0" y="170002"/>
                  </a:lnTo>
                  <a:lnTo>
                    <a:pt x="29413" y="187248"/>
                  </a:lnTo>
                  <a:lnTo>
                    <a:pt x="130390" y="17259"/>
                  </a:lnTo>
                  <a:close/>
                </a:path>
                <a:path w="2172970" h="187325">
                  <a:moveTo>
                    <a:pt x="538899" y="17259"/>
                  </a:moveTo>
                  <a:lnTo>
                    <a:pt x="509968" y="0"/>
                  </a:lnTo>
                  <a:lnTo>
                    <a:pt x="408495" y="170002"/>
                  </a:lnTo>
                  <a:lnTo>
                    <a:pt x="437413" y="187248"/>
                  </a:lnTo>
                  <a:lnTo>
                    <a:pt x="538899" y="17259"/>
                  </a:lnTo>
                  <a:close/>
                </a:path>
                <a:path w="2172970" h="187325">
                  <a:moveTo>
                    <a:pt x="947394" y="17259"/>
                  </a:moveTo>
                  <a:lnTo>
                    <a:pt x="918464" y="0"/>
                  </a:lnTo>
                  <a:lnTo>
                    <a:pt x="816965" y="170002"/>
                  </a:lnTo>
                  <a:lnTo>
                    <a:pt x="845896" y="187248"/>
                  </a:lnTo>
                  <a:lnTo>
                    <a:pt x="947394" y="17259"/>
                  </a:lnTo>
                  <a:close/>
                </a:path>
                <a:path w="2172970" h="187325">
                  <a:moveTo>
                    <a:pt x="1355864" y="17259"/>
                  </a:moveTo>
                  <a:lnTo>
                    <a:pt x="1326438" y="0"/>
                  </a:lnTo>
                  <a:lnTo>
                    <a:pt x="1225473" y="170002"/>
                  </a:lnTo>
                  <a:lnTo>
                    <a:pt x="1254391" y="187248"/>
                  </a:lnTo>
                  <a:lnTo>
                    <a:pt x="1355864" y="17259"/>
                  </a:lnTo>
                  <a:close/>
                </a:path>
                <a:path w="2172970" h="187325">
                  <a:moveTo>
                    <a:pt x="1764372" y="17259"/>
                  </a:moveTo>
                  <a:lnTo>
                    <a:pt x="1734947" y="0"/>
                  </a:lnTo>
                  <a:lnTo>
                    <a:pt x="1633943" y="170002"/>
                  </a:lnTo>
                  <a:lnTo>
                    <a:pt x="1662874" y="187248"/>
                  </a:lnTo>
                  <a:lnTo>
                    <a:pt x="1764372" y="17259"/>
                  </a:lnTo>
                  <a:close/>
                </a:path>
                <a:path w="2172970" h="187325">
                  <a:moveTo>
                    <a:pt x="2172843" y="17259"/>
                  </a:moveTo>
                  <a:lnTo>
                    <a:pt x="2143417" y="0"/>
                  </a:lnTo>
                  <a:lnTo>
                    <a:pt x="2042439" y="170002"/>
                  </a:lnTo>
                  <a:lnTo>
                    <a:pt x="2071370" y="187248"/>
                  </a:lnTo>
                  <a:lnTo>
                    <a:pt x="2172843" y="172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057537" y="3577054"/>
            <a:ext cx="130810" cy="187325"/>
          </a:xfrm>
          <a:custGeom>
            <a:avLst/>
            <a:gdLst/>
            <a:ahLst/>
            <a:cxnLst/>
            <a:rect l="l" t="t" r="r" b="b"/>
            <a:pathLst>
              <a:path w="130809" h="187325">
                <a:moveTo>
                  <a:pt x="29449" y="187249"/>
                </a:moveTo>
                <a:lnTo>
                  <a:pt x="0" y="169999"/>
                </a:lnTo>
                <a:lnTo>
                  <a:pt x="101499" y="0"/>
                </a:lnTo>
                <a:lnTo>
                  <a:pt x="130424" y="17249"/>
                </a:lnTo>
                <a:lnTo>
                  <a:pt x="29449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9562" y="3577054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28924" y="187249"/>
                </a:moveTo>
                <a:lnTo>
                  <a:pt x="0" y="169999"/>
                </a:lnTo>
                <a:lnTo>
                  <a:pt x="100974" y="0"/>
                </a:lnTo>
                <a:lnTo>
                  <a:pt x="129899" y="17249"/>
                </a:lnTo>
                <a:lnTo>
                  <a:pt x="28924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062" y="3577054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28924" y="187249"/>
                </a:moveTo>
                <a:lnTo>
                  <a:pt x="0" y="169999"/>
                </a:lnTo>
                <a:lnTo>
                  <a:pt x="100999" y="0"/>
                </a:lnTo>
                <a:lnTo>
                  <a:pt x="129924" y="17249"/>
                </a:lnTo>
                <a:lnTo>
                  <a:pt x="28924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65" dirty="0"/>
              <a:t>A</a:t>
            </a:r>
            <a:r>
              <a:rPr spc="-1455" dirty="0"/>
              <a:t>R</a:t>
            </a:r>
            <a:r>
              <a:rPr spc="-1210" dirty="0"/>
              <a:t>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1968" y="1133170"/>
            <a:ext cx="318071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0"/>
              </a:lnSpc>
            </a:pPr>
            <a:r>
              <a:rPr sz="7900" spc="-1440" dirty="0">
                <a:solidFill>
                  <a:srgbClr val="9F40D6"/>
                </a:solidFill>
                <a:latin typeface="Trebuchet MS"/>
                <a:cs typeface="Trebuchet MS"/>
              </a:rPr>
              <a:t>ELLIGENCE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5" y="1020140"/>
            <a:ext cx="1183640" cy="231330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ts val="8530"/>
              </a:lnSpc>
              <a:spcBef>
                <a:spcPts val="1150"/>
              </a:spcBef>
            </a:pPr>
            <a:r>
              <a:rPr sz="7900" spc="-1355" dirty="0">
                <a:solidFill>
                  <a:srgbClr val="9F40D6"/>
                </a:solidFill>
                <a:latin typeface="Trebuchet MS"/>
                <a:cs typeface="Trebuchet MS"/>
              </a:rPr>
              <a:t>INT </a:t>
            </a:r>
            <a:r>
              <a:rPr sz="7900" spc="-135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5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965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1800" y="951900"/>
            <a:ext cx="6080760" cy="3239770"/>
          </a:xfrm>
          <a:custGeom>
            <a:avLst/>
            <a:gdLst/>
            <a:ahLst/>
            <a:cxnLst/>
            <a:rect l="l" t="t" r="r" b="b"/>
            <a:pathLst>
              <a:path w="6080759" h="3239770">
                <a:moveTo>
                  <a:pt x="6080399" y="3239699"/>
                </a:moveTo>
                <a:lnTo>
                  <a:pt x="0" y="3239699"/>
                </a:lnTo>
                <a:lnTo>
                  <a:pt x="0" y="0"/>
                </a:lnTo>
                <a:lnTo>
                  <a:pt x="6080399" y="0"/>
                </a:lnTo>
                <a:lnTo>
                  <a:pt x="6080399" y="32396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38106" y="4003966"/>
            <a:ext cx="1229360" cy="1183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spc="7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2374" y="1627791"/>
            <a:ext cx="2456071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0" dirty="0">
                <a:solidFill>
                  <a:srgbClr val="C152FF"/>
                </a:solidFill>
                <a:latin typeface="Trebuchet MS"/>
                <a:cs typeface="Trebuchet MS"/>
              </a:rPr>
              <a:t>TRAIN THE MODEL</a:t>
            </a:r>
            <a:endParaRPr sz="2300" spc="-1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2899" y="2264942"/>
            <a:ext cx="5308600" cy="12769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75"/>
              </a:spcBef>
              <a:buClr>
                <a:srgbClr val="191919"/>
              </a:buClr>
              <a:buSzPct val="163636"/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100" spc="5" dirty="0">
                <a:latin typeface="Trebuchet MS"/>
                <a:cs typeface="Trebuchet MS"/>
              </a:rPr>
              <a:t>Split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the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dataset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into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training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and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validation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5" dirty="0">
                <a:latin typeface="Trebuchet MS"/>
                <a:cs typeface="Trebuchet MS"/>
              </a:rPr>
              <a:t>sets.</a:t>
            </a:r>
            <a:endParaRPr sz="1100">
              <a:latin typeface="Trebuchet MS"/>
              <a:cs typeface="Trebuchet MS"/>
            </a:endParaRPr>
          </a:p>
          <a:p>
            <a:pPr marL="379095" marR="5080" indent="-367030">
              <a:lnSpc>
                <a:spcPct val="136600"/>
              </a:lnSpc>
              <a:spcBef>
                <a:spcPts val="675"/>
              </a:spcBef>
              <a:buClr>
                <a:srgbClr val="191919"/>
              </a:buClr>
              <a:buSzPct val="163636"/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100" spc="-30" dirty="0">
                <a:latin typeface="Trebuchet MS"/>
                <a:cs typeface="Trebuchet MS"/>
              </a:rPr>
              <a:t>Train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the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spc="30" dirty="0">
                <a:latin typeface="Trebuchet MS"/>
                <a:cs typeface="Trebuchet MS"/>
              </a:rPr>
              <a:t>selected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model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on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the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training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set,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adjusting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spc="20" dirty="0">
                <a:latin typeface="Trebuchet MS"/>
                <a:cs typeface="Trebuchet MS"/>
              </a:rPr>
              <a:t>hyperparameters</a:t>
            </a:r>
            <a:r>
              <a:rPr sz="1100" spc="5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as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needed.</a:t>
            </a:r>
            <a:endParaRPr sz="1100">
              <a:latin typeface="Trebuchet MS"/>
              <a:cs typeface="Trebuchet MS"/>
            </a:endParaRPr>
          </a:p>
          <a:p>
            <a:pPr marL="379095" marR="5080" indent="-367030">
              <a:lnSpc>
                <a:spcPct val="136600"/>
              </a:lnSpc>
              <a:spcBef>
                <a:spcPts val="365"/>
              </a:spcBef>
              <a:buClr>
                <a:srgbClr val="191919"/>
              </a:buClr>
              <a:buSzPct val="163636"/>
              <a:buFont typeface="Microsoft Sans Serif"/>
              <a:buChar char="●"/>
              <a:tabLst>
                <a:tab pos="379095" algn="l"/>
                <a:tab pos="379730" algn="l"/>
              </a:tabLst>
            </a:pPr>
            <a:r>
              <a:rPr sz="1100" dirty="0">
                <a:latin typeface="Trebuchet MS"/>
                <a:cs typeface="Trebuchet MS"/>
              </a:rPr>
              <a:t>Validate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the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model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50" dirty="0">
                <a:latin typeface="Trebuchet MS"/>
                <a:cs typeface="Trebuchet MS"/>
              </a:rPr>
              <a:t>on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the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separate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validation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set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to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65" dirty="0">
                <a:latin typeface="Trebuchet MS"/>
                <a:cs typeface="Trebuchet MS"/>
              </a:rPr>
              <a:t>assess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its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generalization </a:t>
            </a:r>
            <a:r>
              <a:rPr sz="1100" spc="-315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performance.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66037" y="1206751"/>
            <a:ext cx="5902960" cy="2557780"/>
            <a:chOff x="1466037" y="1206751"/>
            <a:chExt cx="5902960" cy="25577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2487" y="1206751"/>
              <a:ext cx="196207" cy="1184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2487" y="1424747"/>
              <a:ext cx="196207" cy="1185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2487" y="1642789"/>
              <a:ext cx="196207" cy="1184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2487" y="1859851"/>
              <a:ext cx="196207" cy="1194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66037" y="3577056"/>
              <a:ext cx="2172970" cy="187325"/>
            </a:xfrm>
            <a:custGeom>
              <a:avLst/>
              <a:gdLst/>
              <a:ahLst/>
              <a:cxnLst/>
              <a:rect l="l" t="t" r="r" b="b"/>
              <a:pathLst>
                <a:path w="2172970" h="187325">
                  <a:moveTo>
                    <a:pt x="130390" y="17259"/>
                  </a:moveTo>
                  <a:lnTo>
                    <a:pt x="101473" y="0"/>
                  </a:lnTo>
                  <a:lnTo>
                    <a:pt x="0" y="170002"/>
                  </a:lnTo>
                  <a:lnTo>
                    <a:pt x="29413" y="187248"/>
                  </a:lnTo>
                  <a:lnTo>
                    <a:pt x="130390" y="17259"/>
                  </a:lnTo>
                  <a:close/>
                </a:path>
                <a:path w="2172970" h="187325">
                  <a:moveTo>
                    <a:pt x="538899" y="17259"/>
                  </a:moveTo>
                  <a:lnTo>
                    <a:pt x="509968" y="0"/>
                  </a:lnTo>
                  <a:lnTo>
                    <a:pt x="408495" y="170002"/>
                  </a:lnTo>
                  <a:lnTo>
                    <a:pt x="437413" y="187248"/>
                  </a:lnTo>
                  <a:lnTo>
                    <a:pt x="538899" y="17259"/>
                  </a:lnTo>
                  <a:close/>
                </a:path>
                <a:path w="2172970" h="187325">
                  <a:moveTo>
                    <a:pt x="947394" y="17259"/>
                  </a:moveTo>
                  <a:lnTo>
                    <a:pt x="918464" y="0"/>
                  </a:lnTo>
                  <a:lnTo>
                    <a:pt x="816965" y="170002"/>
                  </a:lnTo>
                  <a:lnTo>
                    <a:pt x="845896" y="187248"/>
                  </a:lnTo>
                  <a:lnTo>
                    <a:pt x="947394" y="17259"/>
                  </a:lnTo>
                  <a:close/>
                </a:path>
                <a:path w="2172970" h="187325">
                  <a:moveTo>
                    <a:pt x="1355864" y="17259"/>
                  </a:moveTo>
                  <a:lnTo>
                    <a:pt x="1326438" y="0"/>
                  </a:lnTo>
                  <a:lnTo>
                    <a:pt x="1225473" y="170002"/>
                  </a:lnTo>
                  <a:lnTo>
                    <a:pt x="1254391" y="187248"/>
                  </a:lnTo>
                  <a:lnTo>
                    <a:pt x="1355864" y="17259"/>
                  </a:lnTo>
                  <a:close/>
                </a:path>
                <a:path w="2172970" h="187325">
                  <a:moveTo>
                    <a:pt x="1764372" y="17259"/>
                  </a:moveTo>
                  <a:lnTo>
                    <a:pt x="1734947" y="0"/>
                  </a:lnTo>
                  <a:lnTo>
                    <a:pt x="1633943" y="170002"/>
                  </a:lnTo>
                  <a:lnTo>
                    <a:pt x="1662874" y="187248"/>
                  </a:lnTo>
                  <a:lnTo>
                    <a:pt x="1764372" y="17259"/>
                  </a:lnTo>
                  <a:close/>
                </a:path>
                <a:path w="2172970" h="187325">
                  <a:moveTo>
                    <a:pt x="2172843" y="17259"/>
                  </a:moveTo>
                  <a:lnTo>
                    <a:pt x="2143417" y="0"/>
                  </a:lnTo>
                  <a:lnTo>
                    <a:pt x="2042439" y="170002"/>
                  </a:lnTo>
                  <a:lnTo>
                    <a:pt x="2071370" y="187248"/>
                  </a:lnTo>
                  <a:lnTo>
                    <a:pt x="2172843" y="172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057537" y="3577054"/>
            <a:ext cx="130810" cy="187325"/>
          </a:xfrm>
          <a:custGeom>
            <a:avLst/>
            <a:gdLst/>
            <a:ahLst/>
            <a:cxnLst/>
            <a:rect l="l" t="t" r="r" b="b"/>
            <a:pathLst>
              <a:path w="130809" h="187325">
                <a:moveTo>
                  <a:pt x="29449" y="187249"/>
                </a:moveTo>
                <a:lnTo>
                  <a:pt x="0" y="169999"/>
                </a:lnTo>
                <a:lnTo>
                  <a:pt x="101499" y="0"/>
                </a:lnTo>
                <a:lnTo>
                  <a:pt x="130424" y="17249"/>
                </a:lnTo>
                <a:lnTo>
                  <a:pt x="29449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9562" y="3577054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28924" y="187249"/>
                </a:moveTo>
                <a:lnTo>
                  <a:pt x="0" y="169999"/>
                </a:lnTo>
                <a:lnTo>
                  <a:pt x="100974" y="0"/>
                </a:lnTo>
                <a:lnTo>
                  <a:pt x="129899" y="17249"/>
                </a:lnTo>
                <a:lnTo>
                  <a:pt x="28924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062" y="3577054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28924" y="187249"/>
                </a:moveTo>
                <a:lnTo>
                  <a:pt x="0" y="169999"/>
                </a:lnTo>
                <a:lnTo>
                  <a:pt x="100999" y="0"/>
                </a:lnTo>
                <a:lnTo>
                  <a:pt x="129924" y="17249"/>
                </a:lnTo>
                <a:lnTo>
                  <a:pt x="28924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65" dirty="0"/>
              <a:t>A</a:t>
            </a:r>
            <a:r>
              <a:rPr spc="-1455" dirty="0"/>
              <a:t>R</a:t>
            </a:r>
            <a:r>
              <a:rPr spc="-1210" dirty="0"/>
              <a:t>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1968" y="1133170"/>
            <a:ext cx="318071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0"/>
              </a:lnSpc>
            </a:pPr>
            <a:r>
              <a:rPr sz="7900" spc="-1440" dirty="0">
                <a:solidFill>
                  <a:srgbClr val="9F40D6"/>
                </a:solidFill>
                <a:latin typeface="Trebuchet MS"/>
                <a:cs typeface="Trebuchet MS"/>
              </a:rPr>
              <a:t>ELLIGENCE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5" y="1020140"/>
            <a:ext cx="1183640" cy="231330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ts val="8530"/>
              </a:lnSpc>
              <a:spcBef>
                <a:spcPts val="1150"/>
              </a:spcBef>
            </a:pPr>
            <a:r>
              <a:rPr sz="7900" spc="-1355" dirty="0">
                <a:solidFill>
                  <a:srgbClr val="9F40D6"/>
                </a:solidFill>
                <a:latin typeface="Trebuchet MS"/>
                <a:cs typeface="Trebuchet MS"/>
              </a:rPr>
              <a:t>INT </a:t>
            </a:r>
            <a:r>
              <a:rPr sz="7900" spc="-135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5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965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1800" y="951900"/>
            <a:ext cx="6080760" cy="3239770"/>
          </a:xfrm>
          <a:custGeom>
            <a:avLst/>
            <a:gdLst/>
            <a:ahLst/>
            <a:cxnLst/>
            <a:rect l="l" t="t" r="r" b="b"/>
            <a:pathLst>
              <a:path w="6080759" h="3239770">
                <a:moveTo>
                  <a:pt x="6080399" y="3239699"/>
                </a:moveTo>
                <a:lnTo>
                  <a:pt x="0" y="3239699"/>
                </a:lnTo>
                <a:lnTo>
                  <a:pt x="0" y="0"/>
                </a:lnTo>
                <a:lnTo>
                  <a:pt x="6080399" y="0"/>
                </a:lnTo>
                <a:lnTo>
                  <a:pt x="6080399" y="32396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38106" y="4003966"/>
            <a:ext cx="1229360" cy="1183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spc="7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2375" y="1627791"/>
            <a:ext cx="15278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450" dirty="0">
                <a:solidFill>
                  <a:srgbClr val="C152FF"/>
                </a:solidFill>
                <a:latin typeface="Trebuchet MS"/>
                <a:cs typeface="Trebuchet MS"/>
              </a:rPr>
              <a:t>TE</a:t>
            </a:r>
            <a:r>
              <a:rPr sz="2300" spc="-290" dirty="0">
                <a:solidFill>
                  <a:srgbClr val="C152FF"/>
                </a:solidFill>
                <a:latin typeface="Trebuchet MS"/>
                <a:cs typeface="Trebuchet MS"/>
              </a:rPr>
              <a:t>sT</a:t>
            </a:r>
            <a:r>
              <a:rPr sz="2300" spc="-325" dirty="0">
                <a:solidFill>
                  <a:srgbClr val="C152FF"/>
                </a:solidFill>
                <a:latin typeface="Trebuchet MS"/>
                <a:cs typeface="Trebuchet MS"/>
              </a:rPr>
              <a:t> </a:t>
            </a:r>
            <a:r>
              <a:rPr sz="2300" spc="-480" dirty="0">
                <a:solidFill>
                  <a:srgbClr val="C152FF"/>
                </a:solidFill>
                <a:latin typeface="Trebuchet MS"/>
                <a:cs typeface="Trebuchet MS"/>
              </a:rPr>
              <a:t>THE</a:t>
            </a:r>
            <a:r>
              <a:rPr sz="2300" spc="40" dirty="0">
                <a:solidFill>
                  <a:srgbClr val="C152FF"/>
                </a:solidFill>
                <a:latin typeface="Trebuchet MS"/>
                <a:cs typeface="Trebuchet MS"/>
              </a:rPr>
              <a:t> </a:t>
            </a:r>
            <a:r>
              <a:rPr sz="2300" spc="-455" dirty="0">
                <a:solidFill>
                  <a:srgbClr val="C152FF"/>
                </a:solidFill>
                <a:latin typeface="Trebuchet MS"/>
                <a:cs typeface="Trebuchet MS"/>
              </a:rPr>
              <a:t>MODEL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5258" y="2234597"/>
            <a:ext cx="5317490" cy="106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 marR="17780" indent="-374650">
              <a:lnSpc>
                <a:spcPct val="135600"/>
              </a:lnSpc>
              <a:spcBef>
                <a:spcPts val="100"/>
              </a:spcBef>
              <a:buClr>
                <a:srgbClr val="191919"/>
              </a:buClr>
              <a:buSzPct val="158333"/>
              <a:buFont typeface="Microsoft Sans Serif"/>
              <a:buChar char="●"/>
              <a:tabLst>
                <a:tab pos="386715" algn="l"/>
                <a:tab pos="387350" algn="l"/>
              </a:tabLst>
            </a:pPr>
            <a:r>
              <a:rPr sz="1200" spc="15" dirty="0">
                <a:latin typeface="Trebuchet MS"/>
                <a:cs typeface="Trebuchet MS"/>
              </a:rPr>
              <a:t>Evaluate</a:t>
            </a:r>
            <a:r>
              <a:rPr sz="1200" spc="155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the</a:t>
            </a:r>
            <a:r>
              <a:rPr sz="1200" spc="165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model's</a:t>
            </a:r>
            <a:r>
              <a:rPr sz="1200" spc="114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performance</a:t>
            </a:r>
            <a:r>
              <a:rPr sz="1200" spc="145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using</a:t>
            </a:r>
            <a:r>
              <a:rPr sz="1200" spc="12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metrics</a:t>
            </a:r>
            <a:r>
              <a:rPr sz="1200" spc="15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like</a:t>
            </a:r>
            <a:r>
              <a:rPr sz="1200" spc="19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accuracy,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precision,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recall,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and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F1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score.</a:t>
            </a:r>
            <a:endParaRPr sz="1200">
              <a:latin typeface="Trebuchet MS"/>
              <a:cs typeface="Trebuchet MS"/>
            </a:endParaRPr>
          </a:p>
          <a:p>
            <a:pPr marL="386715" marR="5080" indent="-374650">
              <a:lnSpc>
                <a:spcPct val="135600"/>
              </a:lnSpc>
              <a:spcBef>
                <a:spcPts val="370"/>
              </a:spcBef>
              <a:buClr>
                <a:srgbClr val="191919"/>
              </a:buClr>
              <a:buSzPct val="158333"/>
              <a:buFont typeface="Microsoft Sans Serif"/>
              <a:buChar char="●"/>
              <a:tabLst>
                <a:tab pos="386715" algn="l"/>
                <a:tab pos="387350" algn="l"/>
              </a:tabLst>
            </a:pPr>
            <a:r>
              <a:rPr sz="1200" spc="45" dirty="0">
                <a:latin typeface="Trebuchet MS"/>
                <a:cs typeface="Trebuchet MS"/>
              </a:rPr>
              <a:t>Conduct</a:t>
            </a:r>
            <a:r>
              <a:rPr sz="1200" spc="27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cross-validation</a:t>
            </a:r>
            <a:r>
              <a:rPr sz="1200" spc="28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to</a:t>
            </a:r>
            <a:r>
              <a:rPr sz="1200" spc="27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ensure</a:t>
            </a:r>
            <a:r>
              <a:rPr sz="1200" spc="28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the</a:t>
            </a:r>
            <a:r>
              <a:rPr sz="1200" spc="275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model's</a:t>
            </a:r>
            <a:r>
              <a:rPr sz="1200" spc="28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robustness</a:t>
            </a:r>
            <a:r>
              <a:rPr sz="1200" spc="27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across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diﬀerent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subsets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of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data.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66037" y="1206751"/>
            <a:ext cx="5902960" cy="2557780"/>
            <a:chOff x="1466037" y="1206751"/>
            <a:chExt cx="5902960" cy="25577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2487" y="1206751"/>
              <a:ext cx="196207" cy="1184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2487" y="1424747"/>
              <a:ext cx="196207" cy="1185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2487" y="1642789"/>
              <a:ext cx="196207" cy="1184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2487" y="1859851"/>
              <a:ext cx="196207" cy="1194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66037" y="3577056"/>
              <a:ext cx="2172970" cy="187325"/>
            </a:xfrm>
            <a:custGeom>
              <a:avLst/>
              <a:gdLst/>
              <a:ahLst/>
              <a:cxnLst/>
              <a:rect l="l" t="t" r="r" b="b"/>
              <a:pathLst>
                <a:path w="2172970" h="187325">
                  <a:moveTo>
                    <a:pt x="130390" y="17259"/>
                  </a:moveTo>
                  <a:lnTo>
                    <a:pt x="101473" y="0"/>
                  </a:lnTo>
                  <a:lnTo>
                    <a:pt x="0" y="170002"/>
                  </a:lnTo>
                  <a:lnTo>
                    <a:pt x="29413" y="187248"/>
                  </a:lnTo>
                  <a:lnTo>
                    <a:pt x="130390" y="17259"/>
                  </a:lnTo>
                  <a:close/>
                </a:path>
                <a:path w="2172970" h="187325">
                  <a:moveTo>
                    <a:pt x="538899" y="17259"/>
                  </a:moveTo>
                  <a:lnTo>
                    <a:pt x="509968" y="0"/>
                  </a:lnTo>
                  <a:lnTo>
                    <a:pt x="408495" y="170002"/>
                  </a:lnTo>
                  <a:lnTo>
                    <a:pt x="437413" y="187248"/>
                  </a:lnTo>
                  <a:lnTo>
                    <a:pt x="538899" y="17259"/>
                  </a:lnTo>
                  <a:close/>
                </a:path>
                <a:path w="2172970" h="187325">
                  <a:moveTo>
                    <a:pt x="947394" y="17259"/>
                  </a:moveTo>
                  <a:lnTo>
                    <a:pt x="918464" y="0"/>
                  </a:lnTo>
                  <a:lnTo>
                    <a:pt x="816965" y="170002"/>
                  </a:lnTo>
                  <a:lnTo>
                    <a:pt x="845896" y="187248"/>
                  </a:lnTo>
                  <a:lnTo>
                    <a:pt x="947394" y="17259"/>
                  </a:lnTo>
                  <a:close/>
                </a:path>
                <a:path w="2172970" h="187325">
                  <a:moveTo>
                    <a:pt x="1355864" y="17259"/>
                  </a:moveTo>
                  <a:lnTo>
                    <a:pt x="1326438" y="0"/>
                  </a:lnTo>
                  <a:lnTo>
                    <a:pt x="1225473" y="170002"/>
                  </a:lnTo>
                  <a:lnTo>
                    <a:pt x="1254391" y="187248"/>
                  </a:lnTo>
                  <a:lnTo>
                    <a:pt x="1355864" y="17259"/>
                  </a:lnTo>
                  <a:close/>
                </a:path>
                <a:path w="2172970" h="187325">
                  <a:moveTo>
                    <a:pt x="1764372" y="17259"/>
                  </a:moveTo>
                  <a:lnTo>
                    <a:pt x="1734947" y="0"/>
                  </a:lnTo>
                  <a:lnTo>
                    <a:pt x="1633943" y="170002"/>
                  </a:lnTo>
                  <a:lnTo>
                    <a:pt x="1662874" y="187248"/>
                  </a:lnTo>
                  <a:lnTo>
                    <a:pt x="1764372" y="17259"/>
                  </a:lnTo>
                  <a:close/>
                </a:path>
                <a:path w="2172970" h="187325">
                  <a:moveTo>
                    <a:pt x="2172843" y="17259"/>
                  </a:moveTo>
                  <a:lnTo>
                    <a:pt x="2143417" y="0"/>
                  </a:lnTo>
                  <a:lnTo>
                    <a:pt x="2042439" y="170002"/>
                  </a:lnTo>
                  <a:lnTo>
                    <a:pt x="2071370" y="187248"/>
                  </a:lnTo>
                  <a:lnTo>
                    <a:pt x="2172843" y="172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057537" y="3577054"/>
            <a:ext cx="130810" cy="187325"/>
          </a:xfrm>
          <a:custGeom>
            <a:avLst/>
            <a:gdLst/>
            <a:ahLst/>
            <a:cxnLst/>
            <a:rect l="l" t="t" r="r" b="b"/>
            <a:pathLst>
              <a:path w="130809" h="187325">
                <a:moveTo>
                  <a:pt x="29449" y="187249"/>
                </a:moveTo>
                <a:lnTo>
                  <a:pt x="0" y="169999"/>
                </a:lnTo>
                <a:lnTo>
                  <a:pt x="101499" y="0"/>
                </a:lnTo>
                <a:lnTo>
                  <a:pt x="130424" y="17249"/>
                </a:lnTo>
                <a:lnTo>
                  <a:pt x="29449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9562" y="3577054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28924" y="187249"/>
                </a:moveTo>
                <a:lnTo>
                  <a:pt x="0" y="169999"/>
                </a:lnTo>
                <a:lnTo>
                  <a:pt x="100974" y="0"/>
                </a:lnTo>
                <a:lnTo>
                  <a:pt x="129899" y="17249"/>
                </a:lnTo>
                <a:lnTo>
                  <a:pt x="28924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062" y="3577054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28924" y="187249"/>
                </a:moveTo>
                <a:lnTo>
                  <a:pt x="0" y="169999"/>
                </a:lnTo>
                <a:lnTo>
                  <a:pt x="100999" y="0"/>
                </a:lnTo>
                <a:lnTo>
                  <a:pt x="129924" y="17249"/>
                </a:lnTo>
                <a:lnTo>
                  <a:pt x="28924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46366" y="0"/>
            <a:ext cx="1229360" cy="15735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7900" spc="7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7900" dirty="0">
                <a:solidFill>
                  <a:srgbClr val="FFFFFF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1200" y="535049"/>
            <a:ext cx="6677025" cy="4375150"/>
            <a:chOff x="1441200" y="535049"/>
            <a:chExt cx="6677025" cy="4375150"/>
          </a:xfrm>
        </p:grpSpPr>
        <p:sp>
          <p:nvSpPr>
            <p:cNvPr id="4" name="object 4"/>
            <p:cNvSpPr/>
            <p:nvPr/>
          </p:nvSpPr>
          <p:spPr>
            <a:xfrm>
              <a:off x="7119231" y="3911408"/>
              <a:ext cx="998855" cy="998855"/>
            </a:xfrm>
            <a:custGeom>
              <a:avLst/>
              <a:gdLst/>
              <a:ahLst/>
              <a:cxnLst/>
              <a:rect l="l" t="t" r="r" b="b"/>
              <a:pathLst>
                <a:path w="998854" h="998854">
                  <a:moveTo>
                    <a:pt x="499199" y="998399"/>
                  </a:moveTo>
                  <a:lnTo>
                    <a:pt x="451123" y="996114"/>
                  </a:lnTo>
                  <a:lnTo>
                    <a:pt x="404340" y="989398"/>
                  </a:lnTo>
                  <a:lnTo>
                    <a:pt x="359059" y="978460"/>
                  </a:lnTo>
                  <a:lnTo>
                    <a:pt x="315489" y="963510"/>
                  </a:lnTo>
                  <a:lnTo>
                    <a:pt x="273840" y="944756"/>
                  </a:lnTo>
                  <a:lnTo>
                    <a:pt x="234320" y="922408"/>
                  </a:lnTo>
                  <a:lnTo>
                    <a:pt x="197139" y="896676"/>
                  </a:lnTo>
                  <a:lnTo>
                    <a:pt x="162507" y="867767"/>
                  </a:lnTo>
                  <a:lnTo>
                    <a:pt x="130632" y="835892"/>
                  </a:lnTo>
                  <a:lnTo>
                    <a:pt x="101723" y="801259"/>
                  </a:lnTo>
                  <a:lnTo>
                    <a:pt x="75991" y="764079"/>
                  </a:lnTo>
                  <a:lnTo>
                    <a:pt x="53643" y="724559"/>
                  </a:lnTo>
                  <a:lnTo>
                    <a:pt x="34889" y="682910"/>
                  </a:lnTo>
                  <a:lnTo>
                    <a:pt x="19939" y="639340"/>
                  </a:lnTo>
                  <a:lnTo>
                    <a:pt x="9001" y="594059"/>
                  </a:lnTo>
                  <a:lnTo>
                    <a:pt x="2285" y="547276"/>
                  </a:lnTo>
                  <a:lnTo>
                    <a:pt x="0" y="499199"/>
                  </a:lnTo>
                  <a:lnTo>
                    <a:pt x="2285" y="451123"/>
                  </a:lnTo>
                  <a:lnTo>
                    <a:pt x="9001" y="404340"/>
                  </a:lnTo>
                  <a:lnTo>
                    <a:pt x="19939" y="359059"/>
                  </a:lnTo>
                  <a:lnTo>
                    <a:pt x="34889" y="315489"/>
                  </a:lnTo>
                  <a:lnTo>
                    <a:pt x="53643" y="273840"/>
                  </a:lnTo>
                  <a:lnTo>
                    <a:pt x="75991" y="234320"/>
                  </a:lnTo>
                  <a:lnTo>
                    <a:pt x="101723" y="197140"/>
                  </a:lnTo>
                  <a:lnTo>
                    <a:pt x="130632" y="162507"/>
                  </a:lnTo>
                  <a:lnTo>
                    <a:pt x="162507" y="130632"/>
                  </a:lnTo>
                  <a:lnTo>
                    <a:pt x="197139" y="101724"/>
                  </a:lnTo>
                  <a:lnTo>
                    <a:pt x="234320" y="75991"/>
                  </a:lnTo>
                  <a:lnTo>
                    <a:pt x="273840" y="53643"/>
                  </a:lnTo>
                  <a:lnTo>
                    <a:pt x="315489" y="34889"/>
                  </a:lnTo>
                  <a:lnTo>
                    <a:pt x="359059" y="19939"/>
                  </a:lnTo>
                  <a:lnTo>
                    <a:pt x="404340" y="9001"/>
                  </a:lnTo>
                  <a:lnTo>
                    <a:pt x="451123" y="2285"/>
                  </a:lnTo>
                  <a:lnTo>
                    <a:pt x="499199" y="0"/>
                  </a:lnTo>
                  <a:lnTo>
                    <a:pt x="548539" y="2442"/>
                  </a:lnTo>
                  <a:lnTo>
                    <a:pt x="597043" y="9680"/>
                  </a:lnTo>
                  <a:lnTo>
                    <a:pt x="644384" y="21578"/>
                  </a:lnTo>
                  <a:lnTo>
                    <a:pt x="690235" y="37999"/>
                  </a:lnTo>
                  <a:lnTo>
                    <a:pt x="734268" y="58809"/>
                  </a:lnTo>
                  <a:lnTo>
                    <a:pt x="776156" y="83871"/>
                  </a:lnTo>
                  <a:lnTo>
                    <a:pt x="815571" y="113051"/>
                  </a:lnTo>
                  <a:lnTo>
                    <a:pt x="852187" y="146212"/>
                  </a:lnTo>
                  <a:lnTo>
                    <a:pt x="885348" y="182828"/>
                  </a:lnTo>
                  <a:lnTo>
                    <a:pt x="914528" y="222243"/>
                  </a:lnTo>
                  <a:lnTo>
                    <a:pt x="939590" y="264131"/>
                  </a:lnTo>
                  <a:lnTo>
                    <a:pt x="960400" y="308164"/>
                  </a:lnTo>
                  <a:lnTo>
                    <a:pt x="976821" y="354015"/>
                  </a:lnTo>
                  <a:lnTo>
                    <a:pt x="988719" y="401356"/>
                  </a:lnTo>
                  <a:lnTo>
                    <a:pt x="995957" y="449860"/>
                  </a:lnTo>
                  <a:lnTo>
                    <a:pt x="998399" y="499199"/>
                  </a:lnTo>
                  <a:lnTo>
                    <a:pt x="996114" y="547276"/>
                  </a:lnTo>
                  <a:lnTo>
                    <a:pt x="989398" y="594059"/>
                  </a:lnTo>
                  <a:lnTo>
                    <a:pt x="978460" y="639340"/>
                  </a:lnTo>
                  <a:lnTo>
                    <a:pt x="963510" y="682910"/>
                  </a:lnTo>
                  <a:lnTo>
                    <a:pt x="944756" y="724559"/>
                  </a:lnTo>
                  <a:lnTo>
                    <a:pt x="922408" y="764079"/>
                  </a:lnTo>
                  <a:lnTo>
                    <a:pt x="896675" y="801259"/>
                  </a:lnTo>
                  <a:lnTo>
                    <a:pt x="867767" y="835892"/>
                  </a:lnTo>
                  <a:lnTo>
                    <a:pt x="835892" y="867767"/>
                  </a:lnTo>
                  <a:lnTo>
                    <a:pt x="801259" y="896676"/>
                  </a:lnTo>
                  <a:lnTo>
                    <a:pt x="764079" y="922408"/>
                  </a:lnTo>
                  <a:lnTo>
                    <a:pt x="724559" y="944756"/>
                  </a:lnTo>
                  <a:lnTo>
                    <a:pt x="682910" y="963510"/>
                  </a:lnTo>
                  <a:lnTo>
                    <a:pt x="639340" y="978460"/>
                  </a:lnTo>
                  <a:lnTo>
                    <a:pt x="594059" y="989398"/>
                  </a:lnTo>
                  <a:lnTo>
                    <a:pt x="547276" y="996114"/>
                  </a:lnTo>
                  <a:lnTo>
                    <a:pt x="499199" y="998399"/>
                  </a:lnTo>
                  <a:close/>
                </a:path>
              </a:pathLst>
            </a:custGeom>
            <a:solidFill>
              <a:srgbClr val="191919">
                <a:alpha val="234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1200" y="535049"/>
              <a:ext cx="6261735" cy="4073525"/>
            </a:xfrm>
            <a:custGeom>
              <a:avLst/>
              <a:gdLst/>
              <a:ahLst/>
              <a:cxnLst/>
              <a:rect l="l" t="t" r="r" b="b"/>
              <a:pathLst>
                <a:path w="6261734" h="4073525">
                  <a:moveTo>
                    <a:pt x="6261599" y="4073399"/>
                  </a:moveTo>
                  <a:lnTo>
                    <a:pt x="0" y="4073399"/>
                  </a:lnTo>
                  <a:lnTo>
                    <a:pt x="0" y="0"/>
                  </a:lnTo>
                  <a:lnTo>
                    <a:pt x="6261599" y="0"/>
                  </a:lnTo>
                  <a:lnTo>
                    <a:pt x="6261599" y="4073399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2000" y="832058"/>
              <a:ext cx="5580380" cy="3440429"/>
            </a:xfrm>
            <a:custGeom>
              <a:avLst/>
              <a:gdLst/>
              <a:ahLst/>
              <a:cxnLst/>
              <a:rect l="l" t="t" r="r" b="b"/>
              <a:pathLst>
                <a:path w="5580380" h="3440429">
                  <a:moveTo>
                    <a:pt x="5579999" y="3440400"/>
                  </a:moveTo>
                  <a:lnTo>
                    <a:pt x="0" y="3440400"/>
                  </a:lnTo>
                  <a:lnTo>
                    <a:pt x="0" y="0"/>
                  </a:lnTo>
                  <a:lnTo>
                    <a:pt x="5579999" y="0"/>
                  </a:lnTo>
                  <a:lnTo>
                    <a:pt x="5579999" y="344040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07512" y="2208070"/>
            <a:ext cx="466852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0" dirty="0">
                <a:solidFill>
                  <a:srgbClr val="C152FF"/>
                </a:solidFill>
              </a:rPr>
              <a:t>REsULTs AND DIsCUssION</a:t>
            </a:r>
            <a:endParaRPr sz="4800" spc="-150" dirty="0"/>
          </a:p>
        </p:txBody>
      </p:sp>
      <p:sp>
        <p:nvSpPr>
          <p:cNvPr id="8" name="object 8"/>
          <p:cNvSpPr txBox="1"/>
          <p:nvPr/>
        </p:nvSpPr>
        <p:spPr>
          <a:xfrm>
            <a:off x="6397361" y="1269686"/>
            <a:ext cx="7785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60" dirty="0">
                <a:solidFill>
                  <a:srgbClr val="191919"/>
                </a:solidFill>
                <a:latin typeface="Trebuchet MS"/>
                <a:cs typeface="Trebuchet MS"/>
              </a:rPr>
              <a:t>04.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50825" y="1168204"/>
            <a:ext cx="130810" cy="187325"/>
          </a:xfrm>
          <a:custGeom>
            <a:avLst/>
            <a:gdLst/>
            <a:ahLst/>
            <a:cxnLst/>
            <a:rect l="l" t="t" r="r" b="b"/>
            <a:pathLst>
              <a:path w="130809" h="187325">
                <a:moveTo>
                  <a:pt x="28924" y="187249"/>
                </a:moveTo>
                <a:lnTo>
                  <a:pt x="0" y="169999"/>
                </a:lnTo>
                <a:lnTo>
                  <a:pt x="100999" y="0"/>
                </a:lnTo>
                <a:lnTo>
                  <a:pt x="130424" y="17249"/>
                </a:lnTo>
                <a:lnTo>
                  <a:pt x="28924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9325" y="1168204"/>
            <a:ext cx="130810" cy="187325"/>
          </a:xfrm>
          <a:custGeom>
            <a:avLst/>
            <a:gdLst/>
            <a:ahLst/>
            <a:cxnLst/>
            <a:rect l="l" t="t" r="r" b="b"/>
            <a:pathLst>
              <a:path w="130809" h="187325">
                <a:moveTo>
                  <a:pt x="28924" y="187249"/>
                </a:moveTo>
                <a:lnTo>
                  <a:pt x="0" y="169999"/>
                </a:lnTo>
                <a:lnTo>
                  <a:pt x="100974" y="0"/>
                </a:lnTo>
                <a:lnTo>
                  <a:pt x="130399" y="17249"/>
                </a:lnTo>
                <a:lnTo>
                  <a:pt x="28924" y="187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343281" y="1168204"/>
            <a:ext cx="7810500" cy="2703830"/>
            <a:chOff x="1343281" y="1168204"/>
            <a:chExt cx="7810500" cy="2703830"/>
          </a:xfrm>
        </p:grpSpPr>
        <p:sp>
          <p:nvSpPr>
            <p:cNvPr id="12" name="object 12"/>
            <p:cNvSpPr/>
            <p:nvPr/>
          </p:nvSpPr>
          <p:spPr>
            <a:xfrm>
              <a:off x="5591899" y="1168209"/>
              <a:ext cx="2581275" cy="187325"/>
            </a:xfrm>
            <a:custGeom>
              <a:avLst/>
              <a:gdLst/>
              <a:ahLst/>
              <a:cxnLst/>
              <a:rect l="l" t="t" r="r" b="b"/>
              <a:pathLst>
                <a:path w="2581275" h="187325">
                  <a:moveTo>
                    <a:pt x="129921" y="17246"/>
                  </a:moveTo>
                  <a:lnTo>
                    <a:pt x="100990" y="0"/>
                  </a:lnTo>
                  <a:lnTo>
                    <a:pt x="0" y="170002"/>
                  </a:lnTo>
                  <a:lnTo>
                    <a:pt x="28917" y="187248"/>
                  </a:lnTo>
                  <a:lnTo>
                    <a:pt x="129921" y="17246"/>
                  </a:lnTo>
                  <a:close/>
                </a:path>
                <a:path w="2581275" h="187325">
                  <a:moveTo>
                    <a:pt x="538391" y="17246"/>
                  </a:moveTo>
                  <a:lnTo>
                    <a:pt x="509473" y="0"/>
                  </a:lnTo>
                  <a:lnTo>
                    <a:pt x="408495" y="170002"/>
                  </a:lnTo>
                  <a:lnTo>
                    <a:pt x="437426" y="187248"/>
                  </a:lnTo>
                  <a:lnTo>
                    <a:pt x="538391" y="17246"/>
                  </a:lnTo>
                  <a:close/>
                </a:path>
                <a:path w="2581275" h="187325">
                  <a:moveTo>
                    <a:pt x="946899" y="17246"/>
                  </a:moveTo>
                  <a:lnTo>
                    <a:pt x="917968" y="0"/>
                  </a:lnTo>
                  <a:lnTo>
                    <a:pt x="816470" y="170002"/>
                  </a:lnTo>
                  <a:lnTo>
                    <a:pt x="845921" y="187248"/>
                  </a:lnTo>
                  <a:lnTo>
                    <a:pt x="946899" y="17246"/>
                  </a:lnTo>
                  <a:close/>
                </a:path>
                <a:path w="2581275" h="187325">
                  <a:moveTo>
                    <a:pt x="1355369" y="17246"/>
                  </a:moveTo>
                  <a:lnTo>
                    <a:pt x="1326438" y="0"/>
                  </a:lnTo>
                  <a:lnTo>
                    <a:pt x="1224965" y="170002"/>
                  </a:lnTo>
                  <a:lnTo>
                    <a:pt x="1254391" y="187248"/>
                  </a:lnTo>
                  <a:lnTo>
                    <a:pt x="1355369" y="17246"/>
                  </a:lnTo>
                  <a:close/>
                </a:path>
                <a:path w="2581275" h="187325">
                  <a:moveTo>
                    <a:pt x="1763864" y="17246"/>
                  </a:moveTo>
                  <a:lnTo>
                    <a:pt x="1734947" y="0"/>
                  </a:lnTo>
                  <a:lnTo>
                    <a:pt x="1633474" y="170002"/>
                  </a:lnTo>
                  <a:lnTo>
                    <a:pt x="1662391" y="187248"/>
                  </a:lnTo>
                  <a:lnTo>
                    <a:pt x="1763864" y="17246"/>
                  </a:lnTo>
                  <a:close/>
                </a:path>
                <a:path w="2581275" h="187325">
                  <a:moveTo>
                    <a:pt x="2172373" y="17246"/>
                  </a:moveTo>
                  <a:lnTo>
                    <a:pt x="2143442" y="0"/>
                  </a:lnTo>
                  <a:lnTo>
                    <a:pt x="2041944" y="170002"/>
                  </a:lnTo>
                  <a:lnTo>
                    <a:pt x="2070874" y="187248"/>
                  </a:lnTo>
                  <a:lnTo>
                    <a:pt x="2172373" y="17246"/>
                  </a:lnTo>
                  <a:close/>
                </a:path>
                <a:path w="2581275" h="187325">
                  <a:moveTo>
                    <a:pt x="2580843" y="17246"/>
                  </a:moveTo>
                  <a:lnTo>
                    <a:pt x="2551417" y="0"/>
                  </a:lnTo>
                  <a:lnTo>
                    <a:pt x="2450439" y="170002"/>
                  </a:lnTo>
                  <a:lnTo>
                    <a:pt x="2479370" y="187248"/>
                  </a:lnTo>
                  <a:lnTo>
                    <a:pt x="2580843" y="17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5400" y="3762187"/>
              <a:ext cx="6948805" cy="22860"/>
            </a:xfrm>
            <a:custGeom>
              <a:avLst/>
              <a:gdLst/>
              <a:ahLst/>
              <a:cxnLst/>
              <a:rect l="l" t="t" r="r" b="b"/>
              <a:pathLst>
                <a:path w="6948805" h="22860">
                  <a:moveTo>
                    <a:pt x="0" y="22771"/>
                  </a:moveTo>
                  <a:lnTo>
                    <a:pt x="6948599" y="0"/>
                  </a:lnTo>
                </a:path>
              </a:pathLst>
            </a:custGeom>
            <a:ln w="19049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9319" y="3675453"/>
              <a:ext cx="118477" cy="1962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276" y="3675453"/>
              <a:ext cx="118524" cy="1962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3281" y="3675453"/>
              <a:ext cx="118477" cy="196207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5285" y="3675453"/>
            <a:ext cx="119411" cy="1962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89841" y="1534025"/>
            <a:ext cx="1229360" cy="35121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spc="-940" dirty="0">
                <a:solidFill>
                  <a:srgbClr val="9F40D6"/>
                </a:solidFill>
                <a:latin typeface="Trebuchet MS"/>
                <a:cs typeface="Trebuchet MS"/>
              </a:rPr>
              <a:t>/(AI)/(AI)/</a:t>
            </a:r>
            <a:endParaRPr sz="79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2399" y="972275"/>
            <a:ext cx="7821930" cy="4171315"/>
            <a:chOff x="712399" y="972275"/>
            <a:chExt cx="7821930" cy="4171315"/>
          </a:xfrm>
        </p:grpSpPr>
        <p:sp>
          <p:nvSpPr>
            <p:cNvPr id="4" name="object 4"/>
            <p:cNvSpPr/>
            <p:nvPr/>
          </p:nvSpPr>
          <p:spPr>
            <a:xfrm>
              <a:off x="712393" y="1091158"/>
              <a:ext cx="7821930" cy="4052570"/>
            </a:xfrm>
            <a:custGeom>
              <a:avLst/>
              <a:gdLst/>
              <a:ahLst/>
              <a:cxnLst/>
              <a:rect l="l" t="t" r="r" b="b"/>
              <a:pathLst>
                <a:path w="7821930" h="4052570">
                  <a:moveTo>
                    <a:pt x="7821676" y="1704594"/>
                  </a:moveTo>
                  <a:lnTo>
                    <a:pt x="7716596" y="1704594"/>
                  </a:lnTo>
                  <a:lnTo>
                    <a:pt x="7716596" y="0"/>
                  </a:lnTo>
                  <a:lnTo>
                    <a:pt x="0" y="0"/>
                  </a:lnTo>
                  <a:lnTo>
                    <a:pt x="0" y="4052379"/>
                  </a:lnTo>
                  <a:lnTo>
                    <a:pt x="7716596" y="4052379"/>
                  </a:lnTo>
                  <a:lnTo>
                    <a:pt x="7716596" y="3512096"/>
                  </a:lnTo>
                  <a:lnTo>
                    <a:pt x="7821676" y="3512096"/>
                  </a:lnTo>
                  <a:lnTo>
                    <a:pt x="7821676" y="1704594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0001" y="972286"/>
              <a:ext cx="7728584" cy="3810000"/>
            </a:xfrm>
            <a:custGeom>
              <a:avLst/>
              <a:gdLst/>
              <a:ahLst/>
              <a:cxnLst/>
              <a:rect l="l" t="t" r="r" b="b"/>
              <a:pathLst>
                <a:path w="7728584" h="3810000">
                  <a:moveTo>
                    <a:pt x="488657" y="0"/>
                  </a:moveTo>
                  <a:lnTo>
                    <a:pt x="203974" y="0"/>
                  </a:lnTo>
                  <a:lnTo>
                    <a:pt x="0" y="370916"/>
                  </a:lnTo>
                  <a:lnTo>
                    <a:pt x="284683" y="370916"/>
                  </a:lnTo>
                  <a:lnTo>
                    <a:pt x="488657" y="0"/>
                  </a:lnTo>
                  <a:close/>
                </a:path>
                <a:path w="7728584" h="3810000">
                  <a:moveTo>
                    <a:pt x="913384" y="0"/>
                  </a:moveTo>
                  <a:lnTo>
                    <a:pt x="628700" y="0"/>
                  </a:lnTo>
                  <a:lnTo>
                    <a:pt x="424726" y="370916"/>
                  </a:lnTo>
                  <a:lnTo>
                    <a:pt x="709409" y="370916"/>
                  </a:lnTo>
                  <a:lnTo>
                    <a:pt x="913384" y="0"/>
                  </a:lnTo>
                  <a:close/>
                </a:path>
                <a:path w="7728584" h="3810000">
                  <a:moveTo>
                    <a:pt x="7303592" y="3438829"/>
                  </a:moveTo>
                  <a:lnTo>
                    <a:pt x="7018909" y="3438829"/>
                  </a:lnTo>
                  <a:lnTo>
                    <a:pt x="6814934" y="3809758"/>
                  </a:lnTo>
                  <a:lnTo>
                    <a:pt x="7099617" y="3809758"/>
                  </a:lnTo>
                  <a:lnTo>
                    <a:pt x="7303592" y="3438829"/>
                  </a:lnTo>
                  <a:close/>
                </a:path>
                <a:path w="7728584" h="3810000">
                  <a:moveTo>
                    <a:pt x="7728318" y="3438829"/>
                  </a:moveTo>
                  <a:lnTo>
                    <a:pt x="7443635" y="3438829"/>
                  </a:lnTo>
                  <a:lnTo>
                    <a:pt x="7239660" y="3809758"/>
                  </a:lnTo>
                  <a:lnTo>
                    <a:pt x="7524343" y="3809758"/>
                  </a:lnTo>
                  <a:lnTo>
                    <a:pt x="7728318" y="34388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97521" y="1309316"/>
            <a:ext cx="7031355" cy="275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9525" indent="-351790">
              <a:lnSpc>
                <a:spcPct val="158200"/>
              </a:lnSpc>
              <a:spcBef>
                <a:spcPts val="100"/>
              </a:spcBef>
              <a:buSzPct val="114285"/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400" spc="60" dirty="0">
                <a:solidFill>
                  <a:srgbClr val="3C3C3B"/>
                </a:solidFill>
                <a:latin typeface="Trebuchet MS"/>
                <a:cs typeface="Trebuchet MS"/>
              </a:rPr>
              <a:t>Box-and-Whiskers</a:t>
            </a:r>
            <a:r>
              <a:rPr sz="1400" spc="8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3C3C3B"/>
                </a:solidFill>
                <a:latin typeface="Trebuchet MS"/>
                <a:cs typeface="Trebuchet MS"/>
              </a:rPr>
              <a:t>Plots:</a:t>
            </a:r>
            <a:r>
              <a:rPr sz="1400" spc="8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3C3C3B"/>
                </a:solidFill>
                <a:latin typeface="Trebuchet MS"/>
                <a:cs typeface="Trebuchet MS"/>
              </a:rPr>
              <a:t>Outliers</a:t>
            </a:r>
            <a:r>
              <a:rPr sz="1400" spc="4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3C3C3B"/>
                </a:solidFill>
                <a:latin typeface="Trebuchet MS"/>
                <a:cs typeface="Trebuchet MS"/>
              </a:rPr>
              <a:t>were</a:t>
            </a:r>
            <a:r>
              <a:rPr sz="1400" spc="8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3C3C3B"/>
                </a:solidFill>
                <a:latin typeface="Trebuchet MS"/>
                <a:cs typeface="Trebuchet MS"/>
              </a:rPr>
              <a:t>identiﬁed</a:t>
            </a:r>
            <a:r>
              <a:rPr sz="1400" spc="8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C3C3B"/>
                </a:solidFill>
                <a:latin typeface="Trebuchet MS"/>
                <a:cs typeface="Trebuchet MS"/>
              </a:rPr>
              <a:t>in</a:t>
            </a:r>
            <a:r>
              <a:rPr sz="1400" spc="8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3C3C3B"/>
                </a:solidFill>
                <a:latin typeface="Trebuchet MS"/>
                <a:cs typeface="Trebuchet MS"/>
              </a:rPr>
              <a:t>the</a:t>
            </a:r>
            <a:r>
              <a:rPr sz="1400" spc="8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3C3C3B"/>
                </a:solidFill>
                <a:latin typeface="Trebuchet MS"/>
                <a:cs typeface="Trebuchet MS"/>
              </a:rPr>
              <a:t>conscientiousness</a:t>
            </a:r>
            <a:r>
              <a:rPr sz="1400" spc="8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trait, </a:t>
            </a:r>
            <a:r>
              <a:rPr sz="1400" spc="-40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3C3C3B"/>
                </a:solidFill>
                <a:latin typeface="Trebuchet MS"/>
                <a:cs typeface="Trebuchet MS"/>
              </a:rPr>
              <a:t>warranting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C3C3B"/>
                </a:solidFill>
                <a:latin typeface="Trebuchet MS"/>
                <a:cs typeface="Trebuchet MS"/>
              </a:rPr>
              <a:t>further</a:t>
            </a:r>
            <a:r>
              <a:rPr sz="1400" spc="-10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C3C3B"/>
                </a:solidFill>
                <a:latin typeface="Trebuchet MS"/>
                <a:cs typeface="Trebuchet MS"/>
              </a:rPr>
              <a:t>investigation.</a:t>
            </a:r>
            <a:endParaRPr sz="1400">
              <a:latin typeface="Trebuchet MS"/>
              <a:cs typeface="Trebuchet MS"/>
            </a:endParaRPr>
          </a:p>
          <a:p>
            <a:pPr marL="363855" marR="17145" indent="-351790">
              <a:lnSpc>
                <a:spcPct val="158200"/>
              </a:lnSpc>
              <a:spcBef>
                <a:spcPts val="85"/>
              </a:spcBef>
              <a:buSzPct val="114285"/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400" spc="55" dirty="0">
                <a:solidFill>
                  <a:srgbClr val="3C3C3B"/>
                </a:solidFill>
                <a:latin typeface="Trebuchet MS"/>
                <a:cs typeface="Trebuchet MS"/>
              </a:rPr>
              <a:t>Heatmap</a:t>
            </a:r>
            <a:r>
              <a:rPr sz="1400" spc="13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3C3C3B"/>
                </a:solidFill>
                <a:latin typeface="Trebuchet MS"/>
                <a:cs typeface="Trebuchet MS"/>
              </a:rPr>
              <a:t>Analysis:</a:t>
            </a:r>
            <a:r>
              <a:rPr sz="1400" spc="17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3C3C3B"/>
                </a:solidFill>
                <a:latin typeface="Trebuchet MS"/>
                <a:cs typeface="Trebuchet MS"/>
              </a:rPr>
              <a:t>Strong</a:t>
            </a:r>
            <a:r>
              <a:rPr sz="1400" spc="18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3C3C3B"/>
                </a:solidFill>
                <a:latin typeface="Trebuchet MS"/>
                <a:cs typeface="Trebuchet MS"/>
              </a:rPr>
              <a:t>positive</a:t>
            </a:r>
            <a:r>
              <a:rPr sz="1400" spc="17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3C3C3B"/>
                </a:solidFill>
                <a:latin typeface="Trebuchet MS"/>
                <a:cs typeface="Trebuchet MS"/>
              </a:rPr>
              <a:t>correlation</a:t>
            </a:r>
            <a:r>
              <a:rPr sz="1400" spc="18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3C3C3B"/>
                </a:solidFill>
                <a:latin typeface="Trebuchet MS"/>
                <a:cs typeface="Trebuchet MS"/>
              </a:rPr>
              <a:t>observed</a:t>
            </a:r>
            <a:r>
              <a:rPr sz="1400" spc="17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3C3C3B"/>
                </a:solidFill>
                <a:latin typeface="Trebuchet MS"/>
                <a:cs typeface="Trebuchet MS"/>
              </a:rPr>
              <a:t>between</a:t>
            </a:r>
            <a:r>
              <a:rPr sz="1400" spc="18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3C3C3B"/>
                </a:solidFill>
                <a:latin typeface="Trebuchet MS"/>
                <a:cs typeface="Trebuchet MS"/>
              </a:rPr>
              <a:t>extraversion </a:t>
            </a:r>
            <a:r>
              <a:rPr sz="1400" spc="-409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3C3C3B"/>
                </a:solidFill>
                <a:latin typeface="Trebuchet MS"/>
                <a:cs typeface="Trebuchet MS"/>
              </a:rPr>
              <a:t>and</a:t>
            </a:r>
            <a:r>
              <a:rPr sz="1400" spc="-7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3C3C3B"/>
                </a:solidFill>
                <a:latin typeface="Trebuchet MS"/>
                <a:cs typeface="Trebuchet MS"/>
              </a:rPr>
              <a:t>openness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3C3C3B"/>
                </a:solidFill>
                <a:latin typeface="Trebuchet MS"/>
                <a:cs typeface="Trebuchet MS"/>
              </a:rPr>
              <a:t>personality</a:t>
            </a:r>
            <a:r>
              <a:rPr sz="1400" spc="-10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3C3C3B"/>
                </a:solidFill>
                <a:latin typeface="Trebuchet MS"/>
                <a:cs typeface="Trebuchet MS"/>
              </a:rPr>
              <a:t>traits.</a:t>
            </a:r>
            <a:endParaRPr sz="1400">
              <a:latin typeface="Trebuchet MS"/>
              <a:cs typeface="Trebuchet MS"/>
            </a:endParaRPr>
          </a:p>
          <a:p>
            <a:pPr marL="363855" marR="15875" indent="-351790">
              <a:lnSpc>
                <a:spcPct val="158200"/>
              </a:lnSpc>
              <a:spcBef>
                <a:spcPts val="80"/>
              </a:spcBef>
              <a:buSzPct val="114285"/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400" spc="90" dirty="0">
                <a:solidFill>
                  <a:srgbClr val="3C3C3B"/>
                </a:solidFill>
                <a:latin typeface="Trebuchet MS"/>
                <a:cs typeface="Trebuchet MS"/>
              </a:rPr>
              <a:t>Model</a:t>
            </a:r>
            <a:r>
              <a:rPr sz="1400" spc="1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3C3C3B"/>
                </a:solidFill>
                <a:latin typeface="Trebuchet MS"/>
                <a:cs typeface="Trebuchet MS"/>
              </a:rPr>
              <a:t>Training</a:t>
            </a:r>
            <a:r>
              <a:rPr sz="1400" spc="22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3C3C3B"/>
                </a:solidFill>
                <a:latin typeface="Trebuchet MS"/>
                <a:cs typeface="Trebuchet MS"/>
              </a:rPr>
              <a:t>Time:</a:t>
            </a:r>
            <a:r>
              <a:rPr sz="1400" spc="254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170" dirty="0">
                <a:solidFill>
                  <a:srgbClr val="3C3C3B"/>
                </a:solidFill>
                <a:latin typeface="Trebuchet MS"/>
                <a:cs typeface="Trebuchet MS"/>
              </a:rPr>
              <a:t>SVM</a:t>
            </a:r>
            <a:r>
              <a:rPr sz="1400" spc="2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3C3C3B"/>
                </a:solidFill>
                <a:latin typeface="Trebuchet MS"/>
                <a:cs typeface="Trebuchet MS"/>
              </a:rPr>
              <a:t>training</a:t>
            </a:r>
            <a:r>
              <a:rPr sz="1400" spc="254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3C3C3B"/>
                </a:solidFill>
                <a:latin typeface="Trebuchet MS"/>
                <a:cs typeface="Trebuchet MS"/>
              </a:rPr>
              <a:t>time:</a:t>
            </a:r>
            <a:r>
              <a:rPr sz="1400" spc="2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3C3C3B"/>
                </a:solidFill>
                <a:latin typeface="Trebuchet MS"/>
                <a:cs typeface="Trebuchet MS"/>
              </a:rPr>
              <a:t>15</a:t>
            </a:r>
            <a:r>
              <a:rPr sz="1400" spc="254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3C3C3B"/>
                </a:solidFill>
                <a:latin typeface="Trebuchet MS"/>
                <a:cs typeface="Trebuchet MS"/>
              </a:rPr>
              <a:t>minutes</a:t>
            </a:r>
            <a:r>
              <a:rPr sz="1400" spc="2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3C3C3B"/>
                </a:solidFill>
                <a:latin typeface="Trebuchet MS"/>
                <a:cs typeface="Trebuchet MS"/>
              </a:rPr>
              <a:t>on</a:t>
            </a:r>
            <a:r>
              <a:rPr sz="1400" spc="254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3C3C3B"/>
                </a:solidFill>
                <a:latin typeface="Trebuchet MS"/>
                <a:cs typeface="Trebuchet MS"/>
              </a:rPr>
              <a:t>a</a:t>
            </a:r>
            <a:r>
              <a:rPr sz="1400" spc="2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3C3C3B"/>
                </a:solidFill>
                <a:latin typeface="Trebuchet MS"/>
                <a:cs typeface="Trebuchet MS"/>
              </a:rPr>
              <a:t>standard</a:t>
            </a:r>
            <a:r>
              <a:rPr sz="1400" spc="254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3C3C3B"/>
                </a:solidFill>
                <a:latin typeface="Trebuchet MS"/>
                <a:cs typeface="Trebuchet MS"/>
              </a:rPr>
              <a:t>machine, </a:t>
            </a:r>
            <a:r>
              <a:rPr sz="1400" spc="-40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3C3C3B"/>
                </a:solidFill>
                <a:latin typeface="Trebuchet MS"/>
                <a:cs typeface="Trebuchet MS"/>
              </a:rPr>
              <a:t>indicating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3C3C3B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3C3C3B"/>
                </a:solidFill>
                <a:latin typeface="Trebuchet MS"/>
                <a:cs typeface="Trebuchet MS"/>
              </a:rPr>
              <a:t>computationally</a:t>
            </a:r>
            <a:r>
              <a:rPr sz="1400" spc="-10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3C3C3B"/>
                </a:solidFill>
                <a:latin typeface="Trebuchet MS"/>
                <a:cs typeface="Trebuchet MS"/>
              </a:rPr>
              <a:t>eﬃcient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3C3C3B"/>
                </a:solidFill>
                <a:latin typeface="Trebuchet MS"/>
                <a:cs typeface="Trebuchet MS"/>
              </a:rPr>
              <a:t>process.</a:t>
            </a:r>
            <a:endParaRPr sz="1400">
              <a:latin typeface="Trebuchet MS"/>
              <a:cs typeface="Trebuchet MS"/>
            </a:endParaRPr>
          </a:p>
          <a:p>
            <a:pPr marL="363855" marR="5080" indent="-351790">
              <a:lnSpc>
                <a:spcPct val="158200"/>
              </a:lnSpc>
              <a:spcBef>
                <a:spcPts val="85"/>
              </a:spcBef>
              <a:buSzPct val="114285"/>
              <a:buFont typeface="Arial"/>
              <a:buChar char="●"/>
              <a:tabLst>
                <a:tab pos="363855" algn="l"/>
                <a:tab pos="364490" algn="l"/>
                <a:tab pos="1704975" algn="l"/>
                <a:tab pos="2710815" algn="l"/>
                <a:tab pos="3173730" algn="l"/>
                <a:tab pos="3699510" algn="l"/>
                <a:tab pos="4376420" algn="l"/>
                <a:tab pos="5288915" algn="l"/>
                <a:tab pos="5531485" algn="l"/>
                <a:tab pos="6209665" algn="l"/>
                <a:tab pos="6850380" algn="l"/>
              </a:tabLst>
            </a:pPr>
            <a:r>
              <a:rPr sz="1400" spc="20" dirty="0">
                <a:solidFill>
                  <a:srgbClr val="3C3C3B"/>
                </a:solidFill>
                <a:latin typeface="Trebuchet MS"/>
                <a:cs typeface="Trebuchet MS"/>
              </a:rPr>
              <a:t>Generaliz</a:t>
            </a:r>
            <a:r>
              <a:rPr sz="1400" spc="15" dirty="0">
                <a:solidFill>
                  <a:srgbClr val="3C3C3B"/>
                </a:solidFill>
                <a:latin typeface="Trebuchet MS"/>
                <a:cs typeface="Trebuchet MS"/>
              </a:rPr>
              <a:t>a</a:t>
            </a:r>
            <a:r>
              <a:rPr sz="1400" dirty="0">
                <a:solidFill>
                  <a:srgbClr val="3C3C3B"/>
                </a:solidFill>
                <a:latin typeface="Trebuchet MS"/>
                <a:cs typeface="Trebuchet MS"/>
              </a:rPr>
              <a:t>tion	</a:t>
            </a:r>
            <a:r>
              <a:rPr sz="1400" spc="-5" dirty="0">
                <a:solidFill>
                  <a:srgbClr val="3C3C3B"/>
                </a:solidFill>
                <a:latin typeface="Trebuchet MS"/>
                <a:cs typeface="Trebuchet MS"/>
              </a:rPr>
              <a:t>Capability:</a:t>
            </a:r>
            <a:r>
              <a:rPr sz="1400" dirty="0">
                <a:solidFill>
                  <a:srgbClr val="3C3C3B"/>
                </a:solidFill>
                <a:latin typeface="Trebuchet MS"/>
                <a:cs typeface="Trebuchet MS"/>
              </a:rPr>
              <a:t>	</a:t>
            </a:r>
            <a:r>
              <a:rPr sz="1400" spc="55" dirty="0">
                <a:solidFill>
                  <a:srgbClr val="3C3C3B"/>
                </a:solidFill>
                <a:latin typeface="Trebuchet MS"/>
                <a:cs typeface="Trebuchet MS"/>
              </a:rPr>
              <a:t>The</a:t>
            </a:r>
            <a:r>
              <a:rPr sz="1400" dirty="0">
                <a:solidFill>
                  <a:srgbClr val="3C3C3B"/>
                </a:solidFill>
                <a:latin typeface="Trebuchet MS"/>
                <a:cs typeface="Trebuchet MS"/>
              </a:rPr>
              <a:t>	</a:t>
            </a:r>
            <a:r>
              <a:rPr sz="1400" spc="150" dirty="0">
                <a:solidFill>
                  <a:srgbClr val="3C3C3B"/>
                </a:solidFill>
                <a:latin typeface="Trebuchet MS"/>
                <a:cs typeface="Trebuchet MS"/>
              </a:rPr>
              <a:t>S</a:t>
            </a:r>
            <a:r>
              <a:rPr sz="1400" spc="180" dirty="0">
                <a:solidFill>
                  <a:srgbClr val="3C3C3B"/>
                </a:solidFill>
                <a:latin typeface="Trebuchet MS"/>
                <a:cs typeface="Trebuchet MS"/>
              </a:rPr>
              <a:t>VM</a:t>
            </a:r>
            <a:r>
              <a:rPr sz="1400" dirty="0">
                <a:solidFill>
                  <a:srgbClr val="3C3C3B"/>
                </a:solidFill>
                <a:latin typeface="Trebuchet MS"/>
                <a:cs typeface="Trebuchet MS"/>
              </a:rPr>
              <a:t>	</a:t>
            </a:r>
            <a:r>
              <a:rPr sz="1400" spc="70" dirty="0">
                <a:solidFill>
                  <a:srgbClr val="3C3C3B"/>
                </a:solidFill>
                <a:latin typeface="Trebuchet MS"/>
                <a:cs typeface="Trebuchet MS"/>
              </a:rPr>
              <a:t>model</a:t>
            </a:r>
            <a:r>
              <a:rPr sz="1400" dirty="0">
                <a:solidFill>
                  <a:srgbClr val="3C3C3B"/>
                </a:solidFill>
                <a:latin typeface="Trebuchet MS"/>
                <a:cs typeface="Trebuchet MS"/>
              </a:rPr>
              <a:t>	</a:t>
            </a:r>
            <a:r>
              <a:rPr sz="1400" spc="30" dirty="0">
                <a:solidFill>
                  <a:srgbClr val="3C3C3B"/>
                </a:solidFill>
                <a:latin typeface="Trebuchet MS"/>
                <a:cs typeface="Trebuchet MS"/>
              </a:rPr>
              <a:t>e</a:t>
            </a:r>
            <a:r>
              <a:rPr sz="1400" spc="-10" dirty="0">
                <a:solidFill>
                  <a:srgbClr val="3C3C3B"/>
                </a:solidFill>
                <a:latin typeface="Trebuchet MS"/>
                <a:cs typeface="Trebuchet MS"/>
              </a:rPr>
              <a:t>xhibi</a:t>
            </a:r>
            <a:r>
              <a:rPr sz="1400" spc="-20" dirty="0">
                <a:solidFill>
                  <a:srgbClr val="3C3C3B"/>
                </a:solidFill>
                <a:latin typeface="Trebuchet MS"/>
                <a:cs typeface="Trebuchet MS"/>
              </a:rPr>
              <a:t>t</a:t>
            </a:r>
            <a:r>
              <a:rPr sz="1400" spc="80" dirty="0">
                <a:solidFill>
                  <a:srgbClr val="3C3C3B"/>
                </a:solidFill>
                <a:latin typeface="Trebuchet MS"/>
                <a:cs typeface="Trebuchet MS"/>
              </a:rPr>
              <a:t>ed</a:t>
            </a:r>
            <a:r>
              <a:rPr sz="1400" dirty="0">
                <a:solidFill>
                  <a:srgbClr val="3C3C3B"/>
                </a:solidFill>
                <a:latin typeface="Trebuchet MS"/>
                <a:cs typeface="Trebuchet MS"/>
              </a:rPr>
              <a:t>	</a:t>
            </a:r>
            <a:r>
              <a:rPr sz="1400" spc="40" dirty="0">
                <a:solidFill>
                  <a:srgbClr val="3C3C3B"/>
                </a:solidFill>
                <a:latin typeface="Trebuchet MS"/>
                <a:cs typeface="Trebuchet MS"/>
              </a:rPr>
              <a:t>a</a:t>
            </a:r>
            <a:r>
              <a:rPr sz="1400" dirty="0">
                <a:solidFill>
                  <a:srgbClr val="3C3C3B"/>
                </a:solidFill>
                <a:latin typeface="Trebuchet MS"/>
                <a:cs typeface="Trebuchet MS"/>
              </a:rPr>
              <a:t>	</a:t>
            </a:r>
            <a:r>
              <a:rPr sz="1400" spc="5" dirty="0">
                <a:solidFill>
                  <a:srgbClr val="3C3C3B"/>
                </a:solidFill>
                <a:latin typeface="Trebuchet MS"/>
                <a:cs typeface="Trebuchet MS"/>
              </a:rPr>
              <a:t>st</a:t>
            </a:r>
            <a:r>
              <a:rPr sz="1400" spc="-15" dirty="0">
                <a:solidFill>
                  <a:srgbClr val="3C3C3B"/>
                </a:solidFill>
                <a:latin typeface="Trebuchet MS"/>
                <a:cs typeface="Trebuchet MS"/>
              </a:rPr>
              <a:t>r</a:t>
            </a:r>
            <a:r>
              <a:rPr sz="1400" spc="105" dirty="0">
                <a:solidFill>
                  <a:srgbClr val="3C3C3B"/>
                </a:solidFill>
                <a:latin typeface="Trebuchet MS"/>
                <a:cs typeface="Trebuchet MS"/>
              </a:rPr>
              <a:t>ong</a:t>
            </a:r>
            <a:r>
              <a:rPr sz="1400" dirty="0">
                <a:solidFill>
                  <a:srgbClr val="3C3C3B"/>
                </a:solidFill>
                <a:latin typeface="Trebuchet MS"/>
                <a:cs typeface="Trebuchet MS"/>
              </a:rPr>
              <a:t>	</a:t>
            </a:r>
            <a:r>
              <a:rPr sz="1400" spc="-5" dirty="0">
                <a:solidFill>
                  <a:srgbClr val="3C3C3B"/>
                </a:solidFill>
                <a:latin typeface="Trebuchet MS"/>
                <a:cs typeface="Trebuchet MS"/>
              </a:rPr>
              <a:t>ability</a:t>
            </a:r>
            <a:r>
              <a:rPr sz="1400" dirty="0">
                <a:solidFill>
                  <a:srgbClr val="3C3C3B"/>
                </a:solidFill>
                <a:latin typeface="Trebuchet MS"/>
                <a:cs typeface="Trebuchet MS"/>
              </a:rPr>
              <a:t>	</a:t>
            </a:r>
            <a:r>
              <a:rPr sz="1400" spc="-75" dirty="0">
                <a:solidFill>
                  <a:srgbClr val="3C3C3B"/>
                </a:solidFill>
                <a:latin typeface="Trebuchet MS"/>
                <a:cs typeface="Trebuchet MS"/>
              </a:rPr>
              <a:t>t</a:t>
            </a:r>
            <a:r>
              <a:rPr sz="1400" spc="60" dirty="0">
                <a:solidFill>
                  <a:srgbClr val="3C3C3B"/>
                </a:solidFill>
                <a:latin typeface="Trebuchet MS"/>
                <a:cs typeface="Trebuchet MS"/>
              </a:rPr>
              <a:t>o  </a:t>
            </a:r>
            <a:r>
              <a:rPr sz="1400" spc="10" dirty="0">
                <a:solidFill>
                  <a:srgbClr val="3C3C3B"/>
                </a:solidFill>
                <a:latin typeface="Trebuchet MS"/>
                <a:cs typeface="Trebuchet MS"/>
              </a:rPr>
              <a:t>generalize,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3C3C3B"/>
                </a:solidFill>
                <a:latin typeface="Trebuchet MS"/>
                <a:cs typeface="Trebuchet MS"/>
              </a:rPr>
              <a:t>performing</a:t>
            </a:r>
            <a:r>
              <a:rPr sz="1400" spc="-11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3C3C3B"/>
                </a:solidFill>
                <a:latin typeface="Trebuchet MS"/>
                <a:cs typeface="Trebuchet MS"/>
              </a:rPr>
              <a:t>well</a:t>
            </a:r>
            <a:r>
              <a:rPr sz="1400" spc="-11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3C3C3B"/>
                </a:solidFill>
                <a:latin typeface="Trebuchet MS"/>
                <a:cs typeface="Trebuchet MS"/>
              </a:rPr>
              <a:t>on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3C3C3B"/>
                </a:solidFill>
                <a:latin typeface="Trebuchet MS"/>
                <a:cs typeface="Trebuchet MS"/>
              </a:rPr>
              <a:t>the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3C3C3B"/>
                </a:solidFill>
                <a:latin typeface="Trebuchet MS"/>
                <a:cs typeface="Trebuchet MS"/>
              </a:rPr>
              <a:t>testing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3C3C3B"/>
                </a:solidFill>
                <a:latin typeface="Trebuchet MS"/>
                <a:cs typeface="Trebuchet MS"/>
              </a:rPr>
              <a:t>set</a:t>
            </a:r>
            <a:r>
              <a:rPr sz="1400" spc="-11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3C3C3B"/>
                </a:solidFill>
                <a:latin typeface="Trebuchet MS"/>
                <a:cs typeface="Trebuchet MS"/>
              </a:rPr>
              <a:t>with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3C3C3B"/>
                </a:solidFill>
                <a:latin typeface="Trebuchet MS"/>
                <a:cs typeface="Trebuchet MS"/>
              </a:rPr>
              <a:t>minimal</a:t>
            </a:r>
            <a:r>
              <a:rPr sz="1400" spc="-11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3C3C3B"/>
                </a:solidFill>
                <a:latin typeface="Trebuchet MS"/>
                <a:cs typeface="Trebuchet MS"/>
              </a:rPr>
              <a:t>overﬁtting.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4" y="12740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389841" y="1534025"/>
            <a:ext cx="1229360" cy="35121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spc="-940" dirty="0">
                <a:solidFill>
                  <a:srgbClr val="9F40D6"/>
                </a:solidFill>
                <a:latin typeface="Trebuchet MS"/>
                <a:cs typeface="Trebuchet MS"/>
              </a:rPr>
              <a:t>/(AI)/(AI)/</a:t>
            </a:r>
            <a:endParaRPr sz="7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2399" y="1091150"/>
            <a:ext cx="7717155" cy="4052570"/>
            <a:chOff x="712399" y="1091150"/>
            <a:chExt cx="7717155" cy="4052570"/>
          </a:xfrm>
        </p:grpSpPr>
        <p:sp>
          <p:nvSpPr>
            <p:cNvPr id="5" name="object 5"/>
            <p:cNvSpPr/>
            <p:nvPr/>
          </p:nvSpPr>
          <p:spPr>
            <a:xfrm>
              <a:off x="712399" y="1091150"/>
              <a:ext cx="7717155" cy="4052570"/>
            </a:xfrm>
            <a:custGeom>
              <a:avLst/>
              <a:gdLst/>
              <a:ahLst/>
              <a:cxnLst/>
              <a:rect l="l" t="t" r="r" b="b"/>
              <a:pathLst>
                <a:path w="7717155" h="4052570">
                  <a:moveTo>
                    <a:pt x="7716599" y="4052399"/>
                  </a:moveTo>
                  <a:lnTo>
                    <a:pt x="0" y="4052399"/>
                  </a:lnTo>
                  <a:lnTo>
                    <a:pt x="0" y="0"/>
                  </a:lnTo>
                  <a:lnTo>
                    <a:pt x="7716599" y="0"/>
                  </a:lnTo>
                  <a:lnTo>
                    <a:pt x="7716599" y="405239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62" y="1170125"/>
              <a:ext cx="5693877" cy="38209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6796" y="350981"/>
            <a:ext cx="4885156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50" dirty="0">
                <a:solidFill>
                  <a:srgbClr val="C152FF"/>
                </a:solidFill>
              </a:rPr>
              <a:t>DATA VIsUALIZATION</a:t>
            </a:r>
            <a:endParaRPr sz="3900" spc="-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932" y="3966668"/>
            <a:ext cx="42799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spc="-1495" dirty="0">
                <a:solidFill>
                  <a:srgbClr val="9F40D6"/>
                </a:solidFill>
                <a:latin typeface="Trebuchet MS"/>
                <a:cs typeface="Trebuchet MS"/>
              </a:rPr>
              <a:t>A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4406" y="3966668"/>
            <a:ext cx="37084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spc="-1285" dirty="0">
                <a:solidFill>
                  <a:srgbClr val="9F40D6"/>
                </a:solidFill>
                <a:latin typeface="Trebuchet MS"/>
                <a:cs typeface="Trebuchet MS"/>
              </a:rPr>
              <a:t>L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955" y="4079698"/>
            <a:ext cx="247840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0"/>
              </a:lnSpc>
            </a:pPr>
            <a:r>
              <a:rPr sz="7900" spc="-1425" dirty="0">
                <a:solidFill>
                  <a:srgbClr val="9F40D6"/>
                </a:solidFill>
                <a:latin typeface="Trebuchet MS"/>
                <a:cs typeface="Trebuchet MS"/>
              </a:rPr>
              <a:t>R</a:t>
            </a:r>
            <a:r>
              <a:rPr sz="7900" spc="-1200" dirty="0">
                <a:solidFill>
                  <a:srgbClr val="9F40D6"/>
                </a:solidFill>
                <a:latin typeface="Trebuchet MS"/>
                <a:cs typeface="Trebuchet MS"/>
              </a:rPr>
              <a:t>TIFICIA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2770" y="4079698"/>
            <a:ext cx="2233930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0"/>
              </a:lnSpc>
            </a:pPr>
            <a:r>
              <a:rPr sz="7900" spc="-1240" dirty="0">
                <a:solidFill>
                  <a:srgbClr val="9F40D6"/>
                </a:solidFill>
                <a:latin typeface="Trebuchet MS"/>
                <a:cs typeface="Trebuchet MS"/>
              </a:rPr>
              <a:t>INTELLI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6571" y="3966668"/>
            <a:ext cx="49530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spc="-705" dirty="0">
                <a:solidFill>
                  <a:srgbClr val="9F40D6"/>
                </a:solidFill>
                <a:latin typeface="Trebuchet MS"/>
                <a:cs typeface="Trebuchet MS"/>
              </a:rPr>
              <a:t>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6116" y="4079698"/>
            <a:ext cx="278320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0"/>
              </a:lnSpc>
            </a:pPr>
            <a:r>
              <a:rPr sz="7900" spc="-1670" dirty="0">
                <a:solidFill>
                  <a:srgbClr val="9F40D6"/>
                </a:solidFill>
                <a:latin typeface="Trebuchet MS"/>
                <a:cs typeface="Trebuchet MS"/>
              </a:rPr>
              <a:t>GENCE</a:t>
            </a:r>
            <a:r>
              <a:rPr sz="7900" spc="-112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1495" dirty="0">
                <a:solidFill>
                  <a:srgbClr val="9F40D6"/>
                </a:solidFill>
                <a:latin typeface="Trebuchet MS"/>
                <a:cs typeface="Trebuchet MS"/>
              </a:rPr>
              <a:t>A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37029" y="2922741"/>
            <a:ext cx="2495550" cy="1798955"/>
          </a:xfrm>
          <a:custGeom>
            <a:avLst/>
            <a:gdLst/>
            <a:ahLst/>
            <a:cxnLst/>
            <a:rect l="l" t="t" r="r" b="b"/>
            <a:pathLst>
              <a:path w="2495550" h="1798954">
                <a:moveTo>
                  <a:pt x="2495100" y="1798499"/>
                </a:moveTo>
                <a:lnTo>
                  <a:pt x="0" y="1798499"/>
                </a:lnTo>
                <a:lnTo>
                  <a:pt x="0" y="0"/>
                </a:lnTo>
                <a:lnTo>
                  <a:pt x="2495100" y="0"/>
                </a:lnTo>
                <a:lnTo>
                  <a:pt x="2495100" y="17984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6004" y="2922741"/>
            <a:ext cx="2495550" cy="1798955"/>
          </a:xfrm>
          <a:custGeom>
            <a:avLst/>
            <a:gdLst/>
            <a:ahLst/>
            <a:cxnLst/>
            <a:rect l="l" t="t" r="r" b="b"/>
            <a:pathLst>
              <a:path w="2495550" h="1798954">
                <a:moveTo>
                  <a:pt x="2495099" y="1798499"/>
                </a:moveTo>
                <a:lnTo>
                  <a:pt x="0" y="1798499"/>
                </a:lnTo>
                <a:lnTo>
                  <a:pt x="0" y="0"/>
                </a:lnTo>
                <a:lnTo>
                  <a:pt x="2495099" y="0"/>
                </a:lnTo>
                <a:lnTo>
                  <a:pt x="2495099" y="17984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6167" y="1059641"/>
            <a:ext cx="2495550" cy="1798955"/>
          </a:xfrm>
          <a:custGeom>
            <a:avLst/>
            <a:gdLst/>
            <a:ahLst/>
            <a:cxnLst/>
            <a:rect l="l" t="t" r="r" b="b"/>
            <a:pathLst>
              <a:path w="2495550" h="1798955">
                <a:moveTo>
                  <a:pt x="2495099" y="1798500"/>
                </a:moveTo>
                <a:lnTo>
                  <a:pt x="0" y="1798500"/>
                </a:lnTo>
                <a:lnTo>
                  <a:pt x="0" y="0"/>
                </a:lnTo>
                <a:lnTo>
                  <a:pt x="2495099" y="0"/>
                </a:lnTo>
                <a:lnTo>
                  <a:pt x="2495099" y="17985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1421" y="2898928"/>
            <a:ext cx="2495550" cy="1798955"/>
          </a:xfrm>
          <a:custGeom>
            <a:avLst/>
            <a:gdLst/>
            <a:ahLst/>
            <a:cxnLst/>
            <a:rect l="l" t="t" r="r" b="b"/>
            <a:pathLst>
              <a:path w="2495550" h="1798954">
                <a:moveTo>
                  <a:pt x="2495099" y="1798499"/>
                </a:moveTo>
                <a:lnTo>
                  <a:pt x="0" y="1798499"/>
                </a:lnTo>
                <a:lnTo>
                  <a:pt x="0" y="0"/>
                </a:lnTo>
                <a:lnTo>
                  <a:pt x="2495099" y="0"/>
                </a:lnTo>
                <a:lnTo>
                  <a:pt x="2495099" y="17984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800" y="1059641"/>
            <a:ext cx="2495550" cy="1798955"/>
          </a:xfrm>
          <a:custGeom>
            <a:avLst/>
            <a:gdLst/>
            <a:ahLst/>
            <a:cxnLst/>
            <a:rect l="l" t="t" r="r" b="b"/>
            <a:pathLst>
              <a:path w="2495550" h="1798955">
                <a:moveTo>
                  <a:pt x="2495099" y="1798500"/>
                </a:moveTo>
                <a:lnTo>
                  <a:pt x="0" y="1798500"/>
                </a:lnTo>
                <a:lnTo>
                  <a:pt x="0" y="0"/>
                </a:lnTo>
                <a:lnTo>
                  <a:pt x="2495099" y="0"/>
                </a:lnTo>
                <a:lnTo>
                  <a:pt x="2495099" y="179850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3024" y="844996"/>
            <a:ext cx="2102576" cy="1322157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3400" spc="-490" dirty="0">
                <a:solidFill>
                  <a:srgbClr val="C152FF"/>
                </a:solidFill>
                <a:latin typeface="Trebuchet MS"/>
                <a:cs typeface="Trebuchet MS"/>
              </a:rPr>
              <a:t>01.</a:t>
            </a:r>
            <a:endParaRPr sz="3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500" spc="-150" dirty="0">
                <a:solidFill>
                  <a:srgbClr val="3C3C3B"/>
                </a:solidFill>
                <a:latin typeface="Trebuchet MS"/>
                <a:cs typeface="Trebuchet MS"/>
              </a:rPr>
              <a:t>INTRODUCTION</a:t>
            </a:r>
            <a:endParaRPr sz="2500" spc="-15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6825" y="843352"/>
            <a:ext cx="1987184" cy="1336262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3400" spc="-490" dirty="0">
                <a:solidFill>
                  <a:srgbClr val="C152FF"/>
                </a:solidFill>
                <a:latin typeface="Trebuchet MS"/>
                <a:cs typeface="Trebuchet MS"/>
              </a:rPr>
              <a:t>02.</a:t>
            </a:r>
            <a:endParaRPr sz="3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500" spc="-150" dirty="0">
                <a:solidFill>
                  <a:srgbClr val="3C3C3B"/>
                </a:solidFill>
                <a:latin typeface="Trebuchet MS"/>
                <a:cs typeface="Trebuchet MS"/>
              </a:rPr>
              <a:t>DATAsET USED</a:t>
            </a:r>
            <a:endParaRPr sz="2500" spc="-1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0625" y="844996"/>
            <a:ext cx="1423035" cy="1328420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3400" spc="-490" dirty="0">
                <a:solidFill>
                  <a:srgbClr val="C152FF"/>
                </a:solidFill>
                <a:latin typeface="Trebuchet MS"/>
                <a:cs typeface="Trebuchet MS"/>
              </a:rPr>
              <a:t>03.</a:t>
            </a:r>
            <a:endParaRPr sz="3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500" spc="-565" dirty="0">
                <a:solidFill>
                  <a:srgbClr val="3C3C3B"/>
                </a:solidFill>
                <a:latin typeface="Trebuchet MS"/>
                <a:cs typeface="Trebuchet MS"/>
              </a:rPr>
              <a:t>METHODOLOGY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024" y="2698546"/>
            <a:ext cx="2184400" cy="1719702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3400" spc="-490" dirty="0">
                <a:solidFill>
                  <a:srgbClr val="C152FF"/>
                </a:solidFill>
                <a:latin typeface="Trebuchet MS"/>
                <a:cs typeface="Trebuchet MS"/>
              </a:rPr>
              <a:t>04.</a:t>
            </a:r>
            <a:endParaRPr sz="3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500" spc="-150" dirty="0">
                <a:solidFill>
                  <a:srgbClr val="3C3C3B"/>
                </a:solidFill>
                <a:latin typeface="Trebuchet MS"/>
                <a:cs typeface="Trebuchet MS"/>
              </a:rPr>
              <a:t>REsULTs &amp; DISCUssION</a:t>
            </a:r>
            <a:endParaRPr sz="2500" spc="-15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6918" y="2804932"/>
            <a:ext cx="1743787" cy="1334981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3400" spc="-490" dirty="0">
                <a:solidFill>
                  <a:srgbClr val="C152FF"/>
                </a:solidFill>
                <a:latin typeface="Trebuchet MS"/>
                <a:cs typeface="Trebuchet MS"/>
              </a:rPr>
              <a:t>05.</a:t>
            </a:r>
            <a:endParaRPr sz="3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500" spc="-150" dirty="0">
                <a:solidFill>
                  <a:srgbClr val="3C3C3B"/>
                </a:solidFill>
                <a:latin typeface="Trebuchet MS"/>
                <a:cs typeface="Trebuchet MS"/>
              </a:rPr>
              <a:t>CONCLUsION</a:t>
            </a:r>
            <a:endParaRPr sz="2500" spc="-15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60625" y="2698546"/>
            <a:ext cx="1916575" cy="132905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3400" spc="-490" dirty="0">
                <a:solidFill>
                  <a:srgbClr val="C152FF"/>
                </a:solidFill>
                <a:latin typeface="Trebuchet MS"/>
                <a:cs typeface="Trebuchet MS"/>
              </a:rPr>
              <a:t>06.</a:t>
            </a:r>
            <a:endParaRPr sz="3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500" spc="-150" dirty="0">
                <a:solidFill>
                  <a:srgbClr val="3C3C3B"/>
                </a:solidFill>
                <a:latin typeface="Trebuchet MS"/>
                <a:cs typeface="Trebuchet MS"/>
              </a:rPr>
              <a:t>REFERENCEs</a:t>
            </a:r>
            <a:endParaRPr sz="2500" spc="-15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537776" y="246497"/>
            <a:ext cx="4313691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50" dirty="0">
                <a:solidFill>
                  <a:srgbClr val="C152FF"/>
                </a:solidFill>
              </a:rPr>
              <a:t>TABLE OF CONTENTS</a:t>
            </a:r>
            <a:endParaRPr sz="3900" spc="-150" dirty="0"/>
          </a:p>
        </p:txBody>
      </p:sp>
      <p:sp>
        <p:nvSpPr>
          <p:cNvPr id="20" name="object 20"/>
          <p:cNvSpPr/>
          <p:nvPr/>
        </p:nvSpPr>
        <p:spPr>
          <a:xfrm>
            <a:off x="8262472" y="1570679"/>
            <a:ext cx="549910" cy="549910"/>
          </a:xfrm>
          <a:custGeom>
            <a:avLst/>
            <a:gdLst/>
            <a:ahLst/>
            <a:cxnLst/>
            <a:rect l="l" t="t" r="r" b="b"/>
            <a:pathLst>
              <a:path w="549909" h="549910">
                <a:moveTo>
                  <a:pt x="274949" y="549899"/>
                </a:moveTo>
                <a:lnTo>
                  <a:pt x="225527" y="545470"/>
                </a:lnTo>
                <a:lnTo>
                  <a:pt x="179011" y="532698"/>
                </a:lnTo>
                <a:lnTo>
                  <a:pt x="136177" y="512361"/>
                </a:lnTo>
                <a:lnTo>
                  <a:pt x="97803" y="485235"/>
                </a:lnTo>
                <a:lnTo>
                  <a:pt x="64664" y="452096"/>
                </a:lnTo>
                <a:lnTo>
                  <a:pt x="37538" y="413722"/>
                </a:lnTo>
                <a:lnTo>
                  <a:pt x="17201" y="370888"/>
                </a:lnTo>
                <a:lnTo>
                  <a:pt x="4429" y="324372"/>
                </a:lnTo>
                <a:lnTo>
                  <a:pt x="0" y="274949"/>
                </a:lnTo>
                <a:lnTo>
                  <a:pt x="4429" y="225527"/>
                </a:lnTo>
                <a:lnTo>
                  <a:pt x="17201" y="179010"/>
                </a:lnTo>
                <a:lnTo>
                  <a:pt x="37538" y="136177"/>
                </a:lnTo>
                <a:lnTo>
                  <a:pt x="64664" y="97803"/>
                </a:lnTo>
                <a:lnTo>
                  <a:pt x="97803" y="64664"/>
                </a:lnTo>
                <a:lnTo>
                  <a:pt x="136177" y="37538"/>
                </a:lnTo>
                <a:lnTo>
                  <a:pt x="179011" y="17201"/>
                </a:lnTo>
                <a:lnTo>
                  <a:pt x="225527" y="4429"/>
                </a:lnTo>
                <a:lnTo>
                  <a:pt x="274949" y="0"/>
                </a:lnTo>
                <a:lnTo>
                  <a:pt x="328840" y="5331"/>
                </a:lnTo>
                <a:lnTo>
                  <a:pt x="380169" y="20929"/>
                </a:lnTo>
                <a:lnTo>
                  <a:pt x="427492" y="46194"/>
                </a:lnTo>
                <a:lnTo>
                  <a:pt x="469368" y="80531"/>
                </a:lnTo>
                <a:lnTo>
                  <a:pt x="503705" y="122407"/>
                </a:lnTo>
                <a:lnTo>
                  <a:pt x="528970" y="169731"/>
                </a:lnTo>
                <a:lnTo>
                  <a:pt x="544568" y="221059"/>
                </a:lnTo>
                <a:lnTo>
                  <a:pt x="549899" y="274949"/>
                </a:lnTo>
                <a:lnTo>
                  <a:pt x="545470" y="324372"/>
                </a:lnTo>
                <a:lnTo>
                  <a:pt x="532698" y="370888"/>
                </a:lnTo>
                <a:lnTo>
                  <a:pt x="512361" y="413722"/>
                </a:lnTo>
                <a:lnTo>
                  <a:pt x="485235" y="452096"/>
                </a:lnTo>
                <a:lnTo>
                  <a:pt x="452096" y="485235"/>
                </a:lnTo>
                <a:lnTo>
                  <a:pt x="413722" y="512361"/>
                </a:lnTo>
                <a:lnTo>
                  <a:pt x="370889" y="532698"/>
                </a:lnTo>
                <a:lnTo>
                  <a:pt x="324372" y="545470"/>
                </a:lnTo>
                <a:lnTo>
                  <a:pt x="274949" y="549899"/>
                </a:lnTo>
                <a:close/>
              </a:path>
            </a:pathLst>
          </a:custGeom>
          <a:solidFill>
            <a:srgbClr val="C152FF">
              <a:alpha val="35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186895" y="500976"/>
            <a:ext cx="1012190" cy="796925"/>
            <a:chOff x="1186895" y="500976"/>
            <a:chExt cx="1012190" cy="796925"/>
          </a:xfrm>
        </p:grpSpPr>
        <p:sp>
          <p:nvSpPr>
            <p:cNvPr id="22" name="object 22"/>
            <p:cNvSpPr/>
            <p:nvPr/>
          </p:nvSpPr>
          <p:spPr>
            <a:xfrm>
              <a:off x="1402059" y="500976"/>
              <a:ext cx="796925" cy="796925"/>
            </a:xfrm>
            <a:custGeom>
              <a:avLst/>
              <a:gdLst/>
              <a:ahLst/>
              <a:cxnLst/>
              <a:rect l="l" t="t" r="r" b="b"/>
              <a:pathLst>
                <a:path w="796925" h="796925">
                  <a:moveTo>
                    <a:pt x="398249" y="796500"/>
                  </a:moveTo>
                  <a:lnTo>
                    <a:pt x="351805" y="793820"/>
                  </a:lnTo>
                  <a:lnTo>
                    <a:pt x="306934" y="785981"/>
                  </a:lnTo>
                  <a:lnTo>
                    <a:pt x="263936" y="773282"/>
                  </a:lnTo>
                  <a:lnTo>
                    <a:pt x="223109" y="756021"/>
                  </a:lnTo>
                  <a:lnTo>
                    <a:pt x="184752" y="734497"/>
                  </a:lnTo>
                  <a:lnTo>
                    <a:pt x="149164" y="709008"/>
                  </a:lnTo>
                  <a:lnTo>
                    <a:pt x="116644" y="679855"/>
                  </a:lnTo>
                  <a:lnTo>
                    <a:pt x="87491" y="647335"/>
                  </a:lnTo>
                  <a:lnTo>
                    <a:pt x="62002" y="611747"/>
                  </a:lnTo>
                  <a:lnTo>
                    <a:pt x="40478" y="573390"/>
                  </a:lnTo>
                  <a:lnTo>
                    <a:pt x="23217" y="532563"/>
                  </a:lnTo>
                  <a:lnTo>
                    <a:pt x="10518" y="489565"/>
                  </a:lnTo>
                  <a:lnTo>
                    <a:pt x="2679" y="444694"/>
                  </a:lnTo>
                  <a:lnTo>
                    <a:pt x="0" y="398250"/>
                  </a:lnTo>
                  <a:lnTo>
                    <a:pt x="2679" y="351805"/>
                  </a:lnTo>
                  <a:lnTo>
                    <a:pt x="10518" y="306934"/>
                  </a:lnTo>
                  <a:lnTo>
                    <a:pt x="23217" y="263936"/>
                  </a:lnTo>
                  <a:lnTo>
                    <a:pt x="40478" y="223109"/>
                  </a:lnTo>
                  <a:lnTo>
                    <a:pt x="62002" y="184752"/>
                  </a:lnTo>
                  <a:lnTo>
                    <a:pt x="87491" y="149164"/>
                  </a:lnTo>
                  <a:lnTo>
                    <a:pt x="116644" y="116644"/>
                  </a:lnTo>
                  <a:lnTo>
                    <a:pt x="149164" y="87491"/>
                  </a:lnTo>
                  <a:lnTo>
                    <a:pt x="184752" y="62002"/>
                  </a:lnTo>
                  <a:lnTo>
                    <a:pt x="223109" y="40478"/>
                  </a:lnTo>
                  <a:lnTo>
                    <a:pt x="263936" y="23217"/>
                  </a:lnTo>
                  <a:lnTo>
                    <a:pt x="306934" y="10518"/>
                  </a:lnTo>
                  <a:lnTo>
                    <a:pt x="351805" y="2679"/>
                  </a:lnTo>
                  <a:lnTo>
                    <a:pt x="398249" y="0"/>
                  </a:lnTo>
                  <a:lnTo>
                    <a:pt x="450597" y="3453"/>
                  </a:lnTo>
                  <a:lnTo>
                    <a:pt x="501605" y="13644"/>
                  </a:lnTo>
                  <a:lnTo>
                    <a:pt x="550653" y="30314"/>
                  </a:lnTo>
                  <a:lnTo>
                    <a:pt x="597124" y="53209"/>
                  </a:lnTo>
                  <a:lnTo>
                    <a:pt x="640397" y="82071"/>
                  </a:lnTo>
                  <a:lnTo>
                    <a:pt x="679855" y="116644"/>
                  </a:lnTo>
                  <a:lnTo>
                    <a:pt x="714428" y="156102"/>
                  </a:lnTo>
                  <a:lnTo>
                    <a:pt x="743290" y="199375"/>
                  </a:lnTo>
                  <a:lnTo>
                    <a:pt x="766184" y="245846"/>
                  </a:lnTo>
                  <a:lnTo>
                    <a:pt x="782855" y="294894"/>
                  </a:lnTo>
                  <a:lnTo>
                    <a:pt x="793046" y="345902"/>
                  </a:lnTo>
                  <a:lnTo>
                    <a:pt x="796499" y="398250"/>
                  </a:lnTo>
                  <a:lnTo>
                    <a:pt x="793820" y="444694"/>
                  </a:lnTo>
                  <a:lnTo>
                    <a:pt x="785981" y="489565"/>
                  </a:lnTo>
                  <a:lnTo>
                    <a:pt x="773282" y="532563"/>
                  </a:lnTo>
                  <a:lnTo>
                    <a:pt x="756021" y="573390"/>
                  </a:lnTo>
                  <a:lnTo>
                    <a:pt x="734497" y="611747"/>
                  </a:lnTo>
                  <a:lnTo>
                    <a:pt x="709008" y="647335"/>
                  </a:lnTo>
                  <a:lnTo>
                    <a:pt x="679855" y="679855"/>
                  </a:lnTo>
                  <a:lnTo>
                    <a:pt x="647334" y="709008"/>
                  </a:lnTo>
                  <a:lnTo>
                    <a:pt x="611747" y="734497"/>
                  </a:lnTo>
                  <a:lnTo>
                    <a:pt x="573390" y="756021"/>
                  </a:lnTo>
                  <a:lnTo>
                    <a:pt x="532563" y="773282"/>
                  </a:lnTo>
                  <a:lnTo>
                    <a:pt x="489564" y="785981"/>
                  </a:lnTo>
                  <a:lnTo>
                    <a:pt x="444694" y="793820"/>
                  </a:lnTo>
                  <a:lnTo>
                    <a:pt x="398249" y="796500"/>
                  </a:lnTo>
                  <a:close/>
                </a:path>
              </a:pathLst>
            </a:custGeom>
            <a:solidFill>
              <a:srgbClr val="C152FF">
                <a:alpha val="359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895" y="823444"/>
              <a:ext cx="82433" cy="1365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570" y="823444"/>
              <a:ext cx="82466" cy="13651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277" y="823444"/>
              <a:ext cx="82433" cy="1365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1302" y="823444"/>
              <a:ext cx="83083" cy="1365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389841" y="1534025"/>
            <a:ext cx="1229360" cy="35121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spc="-940" dirty="0">
                <a:solidFill>
                  <a:srgbClr val="9F40D6"/>
                </a:solidFill>
                <a:latin typeface="Trebuchet MS"/>
                <a:cs typeface="Trebuchet MS"/>
              </a:rPr>
              <a:t>/(AI)/(AI)/</a:t>
            </a:r>
            <a:endParaRPr sz="7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2399" y="1091150"/>
            <a:ext cx="7717155" cy="4052570"/>
            <a:chOff x="712399" y="1091150"/>
            <a:chExt cx="7717155" cy="4052570"/>
          </a:xfrm>
        </p:grpSpPr>
        <p:sp>
          <p:nvSpPr>
            <p:cNvPr id="5" name="object 5"/>
            <p:cNvSpPr/>
            <p:nvPr/>
          </p:nvSpPr>
          <p:spPr>
            <a:xfrm>
              <a:off x="712399" y="1091150"/>
              <a:ext cx="7717155" cy="4052570"/>
            </a:xfrm>
            <a:custGeom>
              <a:avLst/>
              <a:gdLst/>
              <a:ahLst/>
              <a:cxnLst/>
              <a:rect l="l" t="t" r="r" b="b"/>
              <a:pathLst>
                <a:path w="7717155" h="4052570">
                  <a:moveTo>
                    <a:pt x="7716599" y="4052399"/>
                  </a:moveTo>
                  <a:lnTo>
                    <a:pt x="0" y="4052399"/>
                  </a:lnTo>
                  <a:lnTo>
                    <a:pt x="0" y="0"/>
                  </a:lnTo>
                  <a:lnTo>
                    <a:pt x="7716599" y="0"/>
                  </a:lnTo>
                  <a:lnTo>
                    <a:pt x="7716599" y="405239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299" y="1485675"/>
              <a:ext cx="6808375" cy="32475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0" y="274128"/>
            <a:ext cx="5618602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50" dirty="0">
                <a:solidFill>
                  <a:srgbClr val="C152FF"/>
                </a:solidFill>
              </a:rPr>
              <a:t>DATA VIsUALIZATION</a:t>
            </a:r>
            <a:endParaRPr sz="3900" spc="-1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5975" y="12443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389841" y="1534025"/>
            <a:ext cx="1229360" cy="35121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spc="-940" dirty="0">
                <a:solidFill>
                  <a:srgbClr val="9F40D6"/>
                </a:solidFill>
                <a:latin typeface="Trebuchet MS"/>
                <a:cs typeface="Trebuchet MS"/>
              </a:rPr>
              <a:t>/(AI)/(AI)/</a:t>
            </a:r>
            <a:endParaRPr sz="7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2399" y="1091150"/>
            <a:ext cx="7717155" cy="4052570"/>
            <a:chOff x="712399" y="1091150"/>
            <a:chExt cx="7717155" cy="4052570"/>
          </a:xfrm>
        </p:grpSpPr>
        <p:sp>
          <p:nvSpPr>
            <p:cNvPr id="5" name="object 5"/>
            <p:cNvSpPr/>
            <p:nvPr/>
          </p:nvSpPr>
          <p:spPr>
            <a:xfrm>
              <a:off x="712399" y="1091150"/>
              <a:ext cx="7717155" cy="4052570"/>
            </a:xfrm>
            <a:custGeom>
              <a:avLst/>
              <a:gdLst/>
              <a:ahLst/>
              <a:cxnLst/>
              <a:rect l="l" t="t" r="r" b="b"/>
              <a:pathLst>
                <a:path w="7717155" h="4052570">
                  <a:moveTo>
                    <a:pt x="7716599" y="4052399"/>
                  </a:moveTo>
                  <a:lnTo>
                    <a:pt x="0" y="4052399"/>
                  </a:lnTo>
                  <a:lnTo>
                    <a:pt x="0" y="0"/>
                  </a:lnTo>
                  <a:lnTo>
                    <a:pt x="7716599" y="0"/>
                  </a:lnTo>
                  <a:lnTo>
                    <a:pt x="7716599" y="405239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3475" y="1454850"/>
              <a:ext cx="4245100" cy="357612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83475" y="321723"/>
            <a:ext cx="5361356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50" dirty="0">
                <a:solidFill>
                  <a:srgbClr val="C152FF"/>
                </a:solidFill>
              </a:rPr>
              <a:t>DATA VIsUALIZATION</a:t>
            </a:r>
            <a:endParaRPr sz="3900" spc="-1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C15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17592" y="169808"/>
            <a:ext cx="6261735" cy="4974590"/>
            <a:chOff x="2517592" y="169808"/>
            <a:chExt cx="6261735" cy="4974590"/>
          </a:xfrm>
        </p:grpSpPr>
        <p:sp>
          <p:nvSpPr>
            <p:cNvPr id="4" name="object 4"/>
            <p:cNvSpPr/>
            <p:nvPr/>
          </p:nvSpPr>
          <p:spPr>
            <a:xfrm>
              <a:off x="3188290" y="169808"/>
              <a:ext cx="998855" cy="998855"/>
            </a:xfrm>
            <a:custGeom>
              <a:avLst/>
              <a:gdLst/>
              <a:ahLst/>
              <a:cxnLst/>
              <a:rect l="l" t="t" r="r" b="b"/>
              <a:pathLst>
                <a:path w="998854" h="998855">
                  <a:moveTo>
                    <a:pt x="499199" y="998399"/>
                  </a:moveTo>
                  <a:lnTo>
                    <a:pt x="451123" y="996114"/>
                  </a:lnTo>
                  <a:lnTo>
                    <a:pt x="404340" y="989398"/>
                  </a:lnTo>
                  <a:lnTo>
                    <a:pt x="359059" y="978460"/>
                  </a:lnTo>
                  <a:lnTo>
                    <a:pt x="315489" y="963510"/>
                  </a:lnTo>
                  <a:lnTo>
                    <a:pt x="273840" y="944756"/>
                  </a:lnTo>
                  <a:lnTo>
                    <a:pt x="234320" y="922408"/>
                  </a:lnTo>
                  <a:lnTo>
                    <a:pt x="197140" y="896676"/>
                  </a:lnTo>
                  <a:lnTo>
                    <a:pt x="162507" y="867767"/>
                  </a:lnTo>
                  <a:lnTo>
                    <a:pt x="130632" y="835892"/>
                  </a:lnTo>
                  <a:lnTo>
                    <a:pt x="101723" y="801259"/>
                  </a:lnTo>
                  <a:lnTo>
                    <a:pt x="75991" y="764079"/>
                  </a:lnTo>
                  <a:lnTo>
                    <a:pt x="53643" y="724559"/>
                  </a:lnTo>
                  <a:lnTo>
                    <a:pt x="34889" y="682910"/>
                  </a:lnTo>
                  <a:lnTo>
                    <a:pt x="19939" y="639340"/>
                  </a:lnTo>
                  <a:lnTo>
                    <a:pt x="9001" y="594059"/>
                  </a:lnTo>
                  <a:lnTo>
                    <a:pt x="2285" y="547276"/>
                  </a:lnTo>
                  <a:lnTo>
                    <a:pt x="0" y="499199"/>
                  </a:lnTo>
                  <a:lnTo>
                    <a:pt x="2285" y="451123"/>
                  </a:lnTo>
                  <a:lnTo>
                    <a:pt x="9001" y="404340"/>
                  </a:lnTo>
                  <a:lnTo>
                    <a:pt x="19939" y="359059"/>
                  </a:lnTo>
                  <a:lnTo>
                    <a:pt x="34889" y="315489"/>
                  </a:lnTo>
                  <a:lnTo>
                    <a:pt x="53643" y="273840"/>
                  </a:lnTo>
                  <a:lnTo>
                    <a:pt x="75991" y="234320"/>
                  </a:lnTo>
                  <a:lnTo>
                    <a:pt x="101723" y="197140"/>
                  </a:lnTo>
                  <a:lnTo>
                    <a:pt x="130632" y="162507"/>
                  </a:lnTo>
                  <a:lnTo>
                    <a:pt x="162507" y="130632"/>
                  </a:lnTo>
                  <a:lnTo>
                    <a:pt x="197140" y="101723"/>
                  </a:lnTo>
                  <a:lnTo>
                    <a:pt x="234320" y="75991"/>
                  </a:lnTo>
                  <a:lnTo>
                    <a:pt x="273840" y="53643"/>
                  </a:lnTo>
                  <a:lnTo>
                    <a:pt x="315489" y="34889"/>
                  </a:lnTo>
                  <a:lnTo>
                    <a:pt x="359059" y="19939"/>
                  </a:lnTo>
                  <a:lnTo>
                    <a:pt x="404340" y="9001"/>
                  </a:lnTo>
                  <a:lnTo>
                    <a:pt x="451123" y="2285"/>
                  </a:lnTo>
                  <a:lnTo>
                    <a:pt x="499199" y="0"/>
                  </a:lnTo>
                  <a:lnTo>
                    <a:pt x="548539" y="2442"/>
                  </a:lnTo>
                  <a:lnTo>
                    <a:pt x="597043" y="9680"/>
                  </a:lnTo>
                  <a:lnTo>
                    <a:pt x="644384" y="21578"/>
                  </a:lnTo>
                  <a:lnTo>
                    <a:pt x="690235" y="37999"/>
                  </a:lnTo>
                  <a:lnTo>
                    <a:pt x="734268" y="58809"/>
                  </a:lnTo>
                  <a:lnTo>
                    <a:pt x="776156" y="83871"/>
                  </a:lnTo>
                  <a:lnTo>
                    <a:pt x="815572" y="113051"/>
                  </a:lnTo>
                  <a:lnTo>
                    <a:pt x="852187" y="146212"/>
                  </a:lnTo>
                  <a:lnTo>
                    <a:pt x="885349" y="182828"/>
                  </a:lnTo>
                  <a:lnTo>
                    <a:pt x="914528" y="222243"/>
                  </a:lnTo>
                  <a:lnTo>
                    <a:pt x="939591" y="264131"/>
                  </a:lnTo>
                  <a:lnTo>
                    <a:pt x="960400" y="308164"/>
                  </a:lnTo>
                  <a:lnTo>
                    <a:pt x="976822" y="354015"/>
                  </a:lnTo>
                  <a:lnTo>
                    <a:pt x="988719" y="401356"/>
                  </a:lnTo>
                  <a:lnTo>
                    <a:pt x="995957" y="449860"/>
                  </a:lnTo>
                  <a:lnTo>
                    <a:pt x="998399" y="499199"/>
                  </a:lnTo>
                  <a:lnTo>
                    <a:pt x="996114" y="547276"/>
                  </a:lnTo>
                  <a:lnTo>
                    <a:pt x="989398" y="594059"/>
                  </a:lnTo>
                  <a:lnTo>
                    <a:pt x="978460" y="639340"/>
                  </a:lnTo>
                  <a:lnTo>
                    <a:pt x="963510" y="682910"/>
                  </a:lnTo>
                  <a:lnTo>
                    <a:pt x="944756" y="724559"/>
                  </a:lnTo>
                  <a:lnTo>
                    <a:pt x="922408" y="764079"/>
                  </a:lnTo>
                  <a:lnTo>
                    <a:pt x="896676" y="801259"/>
                  </a:lnTo>
                  <a:lnTo>
                    <a:pt x="867767" y="835892"/>
                  </a:lnTo>
                  <a:lnTo>
                    <a:pt x="835892" y="867767"/>
                  </a:lnTo>
                  <a:lnTo>
                    <a:pt x="801260" y="896676"/>
                  </a:lnTo>
                  <a:lnTo>
                    <a:pt x="764079" y="922408"/>
                  </a:lnTo>
                  <a:lnTo>
                    <a:pt x="724559" y="944756"/>
                  </a:lnTo>
                  <a:lnTo>
                    <a:pt x="682910" y="963510"/>
                  </a:lnTo>
                  <a:lnTo>
                    <a:pt x="639340" y="978460"/>
                  </a:lnTo>
                  <a:lnTo>
                    <a:pt x="594059" y="989398"/>
                  </a:lnTo>
                  <a:lnTo>
                    <a:pt x="547276" y="996114"/>
                  </a:lnTo>
                  <a:lnTo>
                    <a:pt x="499199" y="998399"/>
                  </a:lnTo>
                  <a:close/>
                </a:path>
              </a:pathLst>
            </a:custGeom>
            <a:solidFill>
              <a:srgbClr val="191919">
                <a:alpha val="234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7592" y="519599"/>
              <a:ext cx="6261735" cy="4624705"/>
            </a:xfrm>
            <a:custGeom>
              <a:avLst/>
              <a:gdLst/>
              <a:ahLst/>
              <a:cxnLst/>
              <a:rect l="l" t="t" r="r" b="b"/>
              <a:pathLst>
                <a:path w="6261734" h="4624705">
                  <a:moveTo>
                    <a:pt x="6261599" y="4624199"/>
                  </a:moveTo>
                  <a:lnTo>
                    <a:pt x="0" y="4624199"/>
                  </a:lnTo>
                  <a:lnTo>
                    <a:pt x="0" y="0"/>
                  </a:lnTo>
                  <a:lnTo>
                    <a:pt x="6261599" y="0"/>
                  </a:lnTo>
                  <a:lnTo>
                    <a:pt x="6261599" y="4624199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1892" y="832047"/>
              <a:ext cx="5580380" cy="4311650"/>
            </a:xfrm>
            <a:custGeom>
              <a:avLst/>
              <a:gdLst/>
              <a:ahLst/>
              <a:cxnLst/>
              <a:rect l="l" t="t" r="r" b="b"/>
              <a:pathLst>
                <a:path w="5580380" h="4311650">
                  <a:moveTo>
                    <a:pt x="5579999" y="4311599"/>
                  </a:moveTo>
                  <a:lnTo>
                    <a:pt x="0" y="4311599"/>
                  </a:lnTo>
                  <a:lnTo>
                    <a:pt x="0" y="0"/>
                  </a:lnTo>
                  <a:lnTo>
                    <a:pt x="5579999" y="0"/>
                  </a:lnTo>
                  <a:lnTo>
                    <a:pt x="5579999" y="431159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3924" y="893510"/>
            <a:ext cx="7848346" cy="4683333"/>
          </a:xfrm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4227830" algn="ctr">
              <a:lnSpc>
                <a:spcPct val="100000"/>
              </a:lnSpc>
              <a:spcBef>
                <a:spcPts val="3060"/>
              </a:spcBef>
            </a:pPr>
            <a:r>
              <a:rPr sz="6000" spc="-860" dirty="0">
                <a:solidFill>
                  <a:srgbClr val="191919"/>
                </a:solidFill>
                <a:latin typeface="Trebuchet MS"/>
                <a:cs typeface="Trebuchet MS"/>
              </a:rPr>
              <a:t>05.</a:t>
            </a:r>
            <a:endParaRPr sz="6000" dirty="0">
              <a:latin typeface="Trebuchet MS"/>
              <a:cs typeface="Trebuchet MS"/>
            </a:endParaRPr>
          </a:p>
          <a:p>
            <a:pPr marL="4223385" algn="ctr">
              <a:lnSpc>
                <a:spcPct val="100000"/>
              </a:lnSpc>
              <a:spcBef>
                <a:spcPts val="2470"/>
              </a:spcBef>
            </a:pPr>
            <a:r>
              <a:rPr sz="5000" spc="-150" dirty="0">
                <a:solidFill>
                  <a:srgbClr val="C152FF"/>
                </a:solidFill>
                <a:latin typeface="Trebuchet MS"/>
                <a:cs typeface="Trebuchet MS"/>
              </a:rPr>
              <a:t>CONCLUsION</a:t>
            </a:r>
            <a:endParaRPr sz="5000" spc="-1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7900" spc="-925" dirty="0">
                <a:solidFill>
                  <a:srgbClr val="FFFFFF"/>
                </a:solidFill>
                <a:latin typeface="Trebuchet MS"/>
                <a:cs typeface="Trebuchet MS"/>
              </a:rPr>
              <a:t>/(AI)</a:t>
            </a:r>
            <a:endParaRPr sz="79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2237" y="166454"/>
            <a:ext cx="187325" cy="130810"/>
          </a:xfrm>
          <a:custGeom>
            <a:avLst/>
            <a:gdLst/>
            <a:ahLst/>
            <a:cxnLst/>
            <a:rect l="l" t="t" r="r" b="b"/>
            <a:pathLst>
              <a:path w="187325" h="130810">
                <a:moveTo>
                  <a:pt x="169999" y="130425"/>
                </a:moveTo>
                <a:lnTo>
                  <a:pt x="0" y="29424"/>
                </a:lnTo>
                <a:lnTo>
                  <a:pt x="17249" y="0"/>
                </a:lnTo>
                <a:lnTo>
                  <a:pt x="187249" y="101500"/>
                </a:lnTo>
                <a:lnTo>
                  <a:pt x="169999" y="130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2237" y="574954"/>
            <a:ext cx="187325" cy="130810"/>
          </a:xfrm>
          <a:custGeom>
            <a:avLst/>
            <a:gdLst/>
            <a:ahLst/>
            <a:cxnLst/>
            <a:rect l="l" t="t" r="r" b="b"/>
            <a:pathLst>
              <a:path w="187325" h="130809">
                <a:moveTo>
                  <a:pt x="169999" y="130399"/>
                </a:moveTo>
                <a:lnTo>
                  <a:pt x="0" y="29424"/>
                </a:lnTo>
                <a:lnTo>
                  <a:pt x="17249" y="0"/>
                </a:lnTo>
                <a:lnTo>
                  <a:pt x="187249" y="101474"/>
                </a:lnTo>
                <a:lnTo>
                  <a:pt x="169999" y="13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2237" y="983429"/>
            <a:ext cx="187325" cy="130810"/>
          </a:xfrm>
          <a:custGeom>
            <a:avLst/>
            <a:gdLst/>
            <a:ahLst/>
            <a:cxnLst/>
            <a:rect l="l" t="t" r="r" b="b"/>
            <a:pathLst>
              <a:path w="187325" h="130809">
                <a:moveTo>
                  <a:pt x="169999" y="130424"/>
                </a:moveTo>
                <a:lnTo>
                  <a:pt x="0" y="28924"/>
                </a:lnTo>
                <a:lnTo>
                  <a:pt x="17249" y="0"/>
                </a:lnTo>
                <a:lnTo>
                  <a:pt x="187249" y="101499"/>
                </a:lnTo>
                <a:lnTo>
                  <a:pt x="169999" y="130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2237" y="1391929"/>
            <a:ext cx="187325" cy="130810"/>
          </a:xfrm>
          <a:custGeom>
            <a:avLst/>
            <a:gdLst/>
            <a:ahLst/>
            <a:cxnLst/>
            <a:rect l="l" t="t" r="r" b="b"/>
            <a:pathLst>
              <a:path w="187325" h="130809">
                <a:moveTo>
                  <a:pt x="169999" y="130399"/>
                </a:moveTo>
                <a:lnTo>
                  <a:pt x="0" y="28924"/>
                </a:lnTo>
                <a:lnTo>
                  <a:pt x="17249" y="0"/>
                </a:lnTo>
                <a:lnTo>
                  <a:pt x="187249" y="101474"/>
                </a:lnTo>
                <a:lnTo>
                  <a:pt x="169999" y="13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2237" y="1800429"/>
            <a:ext cx="187325" cy="130810"/>
          </a:xfrm>
          <a:custGeom>
            <a:avLst/>
            <a:gdLst/>
            <a:ahLst/>
            <a:cxnLst/>
            <a:rect l="l" t="t" r="r" b="b"/>
            <a:pathLst>
              <a:path w="187325" h="130810">
                <a:moveTo>
                  <a:pt x="169999" y="130399"/>
                </a:moveTo>
                <a:lnTo>
                  <a:pt x="0" y="28924"/>
                </a:lnTo>
                <a:lnTo>
                  <a:pt x="17249" y="0"/>
                </a:lnTo>
                <a:lnTo>
                  <a:pt x="187249" y="100974"/>
                </a:lnTo>
                <a:lnTo>
                  <a:pt x="169999" y="13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2237" y="2208904"/>
            <a:ext cx="187325" cy="130810"/>
          </a:xfrm>
          <a:custGeom>
            <a:avLst/>
            <a:gdLst/>
            <a:ahLst/>
            <a:cxnLst/>
            <a:rect l="l" t="t" r="r" b="b"/>
            <a:pathLst>
              <a:path w="187325" h="130810">
                <a:moveTo>
                  <a:pt x="169999" y="130424"/>
                </a:moveTo>
                <a:lnTo>
                  <a:pt x="0" y="28924"/>
                </a:lnTo>
                <a:lnTo>
                  <a:pt x="17249" y="0"/>
                </a:lnTo>
                <a:lnTo>
                  <a:pt x="187249" y="100974"/>
                </a:lnTo>
                <a:lnTo>
                  <a:pt x="169999" y="130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2237" y="2617404"/>
            <a:ext cx="187325" cy="130175"/>
          </a:xfrm>
          <a:custGeom>
            <a:avLst/>
            <a:gdLst/>
            <a:ahLst/>
            <a:cxnLst/>
            <a:rect l="l" t="t" r="r" b="b"/>
            <a:pathLst>
              <a:path w="187325" h="130175">
                <a:moveTo>
                  <a:pt x="169999" y="129899"/>
                </a:moveTo>
                <a:lnTo>
                  <a:pt x="0" y="28924"/>
                </a:lnTo>
                <a:lnTo>
                  <a:pt x="17249" y="0"/>
                </a:lnTo>
                <a:lnTo>
                  <a:pt x="187249" y="100974"/>
                </a:lnTo>
                <a:lnTo>
                  <a:pt x="169999" y="12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2237" y="3025879"/>
            <a:ext cx="187325" cy="130175"/>
          </a:xfrm>
          <a:custGeom>
            <a:avLst/>
            <a:gdLst/>
            <a:ahLst/>
            <a:cxnLst/>
            <a:rect l="l" t="t" r="r" b="b"/>
            <a:pathLst>
              <a:path w="187325" h="130175">
                <a:moveTo>
                  <a:pt x="169999" y="129924"/>
                </a:moveTo>
                <a:lnTo>
                  <a:pt x="0" y="28924"/>
                </a:lnTo>
                <a:lnTo>
                  <a:pt x="17249" y="0"/>
                </a:lnTo>
                <a:lnTo>
                  <a:pt x="187249" y="100999"/>
                </a:lnTo>
                <a:lnTo>
                  <a:pt x="169999" y="129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644450" y="1501329"/>
            <a:ext cx="5427980" cy="2285365"/>
            <a:chOff x="2644450" y="1501329"/>
            <a:chExt cx="5427980" cy="228536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5759" y="1501329"/>
              <a:ext cx="136511" cy="8243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5759" y="1653004"/>
              <a:ext cx="136511" cy="824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5759" y="1804712"/>
              <a:ext cx="136511" cy="8243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5759" y="1955737"/>
              <a:ext cx="136511" cy="8308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53975" y="3762125"/>
              <a:ext cx="5356225" cy="15240"/>
            </a:xfrm>
            <a:custGeom>
              <a:avLst/>
              <a:gdLst/>
              <a:ahLst/>
              <a:cxnLst/>
              <a:rect l="l" t="t" r="r" b="b"/>
              <a:pathLst>
                <a:path w="5356225" h="15239">
                  <a:moveTo>
                    <a:pt x="0" y="14699"/>
                  </a:moveTo>
                  <a:lnTo>
                    <a:pt x="5355599" y="0"/>
                  </a:lnTo>
                </a:path>
              </a:pathLst>
            </a:custGeom>
            <a:ln w="19049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89841" y="1534025"/>
            <a:ext cx="1229360" cy="35121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spc="-940" dirty="0">
                <a:solidFill>
                  <a:srgbClr val="9F40D6"/>
                </a:solidFill>
                <a:latin typeface="Trebuchet MS"/>
                <a:cs typeface="Trebuchet MS"/>
              </a:rPr>
              <a:t>/(AI)/(AI)/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2399" y="1091150"/>
            <a:ext cx="7717155" cy="4052570"/>
          </a:xfrm>
          <a:custGeom>
            <a:avLst/>
            <a:gdLst/>
            <a:ahLst/>
            <a:cxnLst/>
            <a:rect l="l" t="t" r="r" b="b"/>
            <a:pathLst>
              <a:path w="7717155" h="4052570">
                <a:moveTo>
                  <a:pt x="7716599" y="4052399"/>
                </a:moveTo>
                <a:lnTo>
                  <a:pt x="0" y="4052399"/>
                </a:lnTo>
                <a:lnTo>
                  <a:pt x="0" y="0"/>
                </a:lnTo>
                <a:lnTo>
                  <a:pt x="7716599" y="0"/>
                </a:lnTo>
                <a:lnTo>
                  <a:pt x="7716599" y="40523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5162" y="1314955"/>
            <a:ext cx="7038975" cy="308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4170" algn="just">
              <a:lnSpc>
                <a:spcPct val="100000"/>
              </a:lnSpc>
              <a:spcBef>
                <a:spcPts val="100"/>
              </a:spcBef>
              <a:buSzPct val="115384"/>
              <a:buFont typeface="Arial"/>
              <a:buChar char="●"/>
              <a:tabLst>
                <a:tab pos="356870" algn="l"/>
              </a:tabLst>
            </a:pPr>
            <a:r>
              <a:rPr sz="1300" spc="90" dirty="0">
                <a:solidFill>
                  <a:srgbClr val="3C3C3B"/>
                </a:solidFill>
                <a:latin typeface="Trebuchet MS"/>
                <a:cs typeface="Trebuchet MS"/>
              </a:rPr>
              <a:t>A</a:t>
            </a:r>
            <a:r>
              <a:rPr sz="1300" spc="65" dirty="0">
                <a:solidFill>
                  <a:srgbClr val="3C3C3B"/>
                </a:solidFill>
                <a:latin typeface="Trebuchet MS"/>
                <a:cs typeface="Trebuchet MS"/>
              </a:rPr>
              <a:t>c</a:t>
            </a:r>
            <a:r>
              <a:rPr sz="1300" spc="35" dirty="0">
                <a:solidFill>
                  <a:srgbClr val="3C3C3B"/>
                </a:solidFill>
                <a:latin typeface="Trebuchet MS"/>
                <a:cs typeface="Trebuchet MS"/>
              </a:rPr>
              <a:t>cur</a:t>
            </a:r>
            <a:r>
              <a:rPr sz="1300" spc="30" dirty="0">
                <a:solidFill>
                  <a:srgbClr val="3C3C3B"/>
                </a:solidFill>
                <a:latin typeface="Trebuchet MS"/>
                <a:cs typeface="Trebuchet MS"/>
              </a:rPr>
              <a:t>a</a:t>
            </a:r>
            <a:r>
              <a:rPr sz="1300" spc="-70" dirty="0">
                <a:solidFill>
                  <a:srgbClr val="3C3C3B"/>
                </a:solidFill>
                <a:latin typeface="Trebuchet MS"/>
                <a:cs typeface="Trebuchet MS"/>
              </a:rPr>
              <a:t>t</a:t>
            </a:r>
            <a:r>
              <a:rPr sz="1300" spc="55" dirty="0">
                <a:solidFill>
                  <a:srgbClr val="3C3C3B"/>
                </a:solidFill>
                <a:latin typeface="Trebuchet MS"/>
                <a:cs typeface="Trebuchet MS"/>
              </a:rPr>
              <a:t>e</a:t>
            </a:r>
            <a:r>
              <a:rPr sz="13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3C3C3B"/>
                </a:solidFill>
                <a:latin typeface="Trebuchet MS"/>
                <a:cs typeface="Trebuchet MS"/>
              </a:rPr>
              <a:t>P</a:t>
            </a:r>
            <a:r>
              <a:rPr sz="1300" spc="20" dirty="0">
                <a:solidFill>
                  <a:srgbClr val="3C3C3B"/>
                </a:solidFill>
                <a:latin typeface="Trebuchet MS"/>
                <a:cs typeface="Trebuchet MS"/>
              </a:rPr>
              <a:t>ersonality</a:t>
            </a:r>
            <a:r>
              <a:rPr sz="1300" spc="-10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3C3C3B"/>
                </a:solidFill>
                <a:latin typeface="Trebuchet MS"/>
                <a:cs typeface="Trebuchet MS"/>
              </a:rPr>
              <a:t>In</a:t>
            </a:r>
            <a:r>
              <a:rPr sz="1300" spc="-50" dirty="0">
                <a:solidFill>
                  <a:srgbClr val="3C3C3B"/>
                </a:solidFill>
                <a:latin typeface="Trebuchet MS"/>
                <a:cs typeface="Trebuchet MS"/>
              </a:rPr>
              <a:t>f</a:t>
            </a:r>
            <a:r>
              <a:rPr sz="1300" spc="15" dirty="0">
                <a:solidFill>
                  <a:srgbClr val="3C3C3B"/>
                </a:solidFill>
                <a:latin typeface="Trebuchet MS"/>
                <a:cs typeface="Trebuchet MS"/>
              </a:rPr>
              <a:t>e</a:t>
            </a:r>
            <a:r>
              <a:rPr sz="1300" spc="-5" dirty="0">
                <a:solidFill>
                  <a:srgbClr val="3C3C3B"/>
                </a:solidFill>
                <a:latin typeface="Trebuchet MS"/>
                <a:cs typeface="Trebuchet MS"/>
              </a:rPr>
              <a:t>r</a:t>
            </a:r>
            <a:r>
              <a:rPr sz="1300" spc="65" dirty="0">
                <a:solidFill>
                  <a:srgbClr val="3C3C3B"/>
                </a:solidFill>
                <a:latin typeface="Trebuchet MS"/>
                <a:cs typeface="Trebuchet MS"/>
              </a:rPr>
              <a:t>en</a:t>
            </a:r>
            <a:r>
              <a:rPr sz="1300" spc="50" dirty="0">
                <a:solidFill>
                  <a:srgbClr val="3C3C3B"/>
                </a:solidFill>
                <a:latin typeface="Trebuchet MS"/>
                <a:cs typeface="Trebuchet MS"/>
              </a:rPr>
              <a:t>c</a:t>
            </a:r>
            <a:r>
              <a:rPr sz="1300" spc="-80" dirty="0">
                <a:solidFill>
                  <a:srgbClr val="3C3C3B"/>
                </a:solidFill>
                <a:latin typeface="Trebuchet MS"/>
                <a:cs typeface="Trebuchet MS"/>
              </a:rPr>
              <a:t>e:</a:t>
            </a:r>
            <a:endParaRPr sz="1300" dirty="0">
              <a:latin typeface="Trebuchet MS"/>
              <a:cs typeface="Trebuchet MS"/>
            </a:endParaRPr>
          </a:p>
          <a:p>
            <a:pPr marL="356235" marR="12065" algn="just">
              <a:lnSpc>
                <a:spcPct val="101000"/>
              </a:lnSpc>
              <a:spcBef>
                <a:spcPts val="30"/>
              </a:spcBef>
            </a:pPr>
            <a:r>
              <a:rPr sz="1300" spc="50" dirty="0">
                <a:solidFill>
                  <a:srgbClr val="3C3C3B"/>
                </a:solidFill>
                <a:latin typeface="Trebuchet MS"/>
                <a:cs typeface="Trebuchet MS"/>
              </a:rPr>
              <a:t>The </a:t>
            </a:r>
            <a:r>
              <a:rPr sz="1300" spc="25" dirty="0">
                <a:solidFill>
                  <a:srgbClr val="3C3C3B"/>
                </a:solidFill>
                <a:latin typeface="Trebuchet MS"/>
                <a:cs typeface="Trebuchet MS"/>
              </a:rPr>
              <a:t>Personality </a:t>
            </a:r>
            <a:r>
              <a:rPr sz="1300" spc="20" dirty="0">
                <a:solidFill>
                  <a:srgbClr val="3C3C3B"/>
                </a:solidFill>
                <a:latin typeface="Trebuchet MS"/>
                <a:cs typeface="Trebuchet MS"/>
              </a:rPr>
              <a:t>Prediction</a:t>
            </a:r>
            <a:r>
              <a:rPr sz="1300" spc="25" dirty="0">
                <a:solidFill>
                  <a:srgbClr val="3C3C3B"/>
                </a:solidFill>
                <a:latin typeface="Trebuchet MS"/>
                <a:cs typeface="Trebuchet MS"/>
              </a:rPr>
              <a:t> System,</a:t>
            </a:r>
            <a:r>
              <a:rPr sz="1300" spc="3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3C3C3B"/>
                </a:solidFill>
                <a:latin typeface="Trebuchet MS"/>
                <a:cs typeface="Trebuchet MS"/>
              </a:rPr>
              <a:t>anchored </a:t>
            </a:r>
            <a:r>
              <a:rPr sz="1300" spc="-10" dirty="0">
                <a:solidFill>
                  <a:srgbClr val="3C3C3B"/>
                </a:solidFill>
                <a:latin typeface="Trebuchet MS"/>
                <a:cs typeface="Trebuchet MS"/>
              </a:rPr>
              <a:t>in</a:t>
            </a:r>
            <a:r>
              <a:rPr sz="1300" spc="-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3C3C3B"/>
                </a:solidFill>
                <a:latin typeface="Trebuchet MS"/>
                <a:cs typeface="Trebuchet MS"/>
              </a:rPr>
              <a:t>machine </a:t>
            </a:r>
            <a:r>
              <a:rPr sz="1300" spc="5" dirty="0">
                <a:solidFill>
                  <a:srgbClr val="3C3C3B"/>
                </a:solidFill>
                <a:latin typeface="Trebuchet MS"/>
                <a:cs typeface="Trebuchet MS"/>
              </a:rPr>
              <a:t>learning,</a:t>
            </a:r>
            <a:r>
              <a:rPr sz="1300" spc="1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3C3C3B"/>
                </a:solidFill>
                <a:latin typeface="Trebuchet MS"/>
                <a:cs typeface="Trebuchet MS"/>
              </a:rPr>
              <a:t>demonstrates </a:t>
            </a:r>
            <a:r>
              <a:rPr sz="1300" spc="5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3C3C3B"/>
                </a:solidFill>
                <a:latin typeface="Trebuchet MS"/>
                <a:cs typeface="Trebuchet MS"/>
              </a:rPr>
              <a:t>commendable </a:t>
            </a:r>
            <a:r>
              <a:rPr sz="1300" spc="45" dirty="0">
                <a:solidFill>
                  <a:srgbClr val="3C3C3B"/>
                </a:solidFill>
                <a:latin typeface="Trebuchet MS"/>
                <a:cs typeface="Trebuchet MS"/>
              </a:rPr>
              <a:t>accuracy </a:t>
            </a:r>
            <a:r>
              <a:rPr sz="1300" spc="-10" dirty="0">
                <a:solidFill>
                  <a:srgbClr val="3C3C3B"/>
                </a:solidFill>
                <a:latin typeface="Trebuchet MS"/>
                <a:cs typeface="Trebuchet MS"/>
              </a:rPr>
              <a:t>in </a:t>
            </a:r>
            <a:r>
              <a:rPr sz="1300" spc="25" dirty="0">
                <a:solidFill>
                  <a:srgbClr val="3C3C3B"/>
                </a:solidFill>
                <a:latin typeface="Trebuchet MS"/>
                <a:cs typeface="Trebuchet MS"/>
              </a:rPr>
              <a:t>predicting </a:t>
            </a:r>
            <a:r>
              <a:rPr sz="1300" spc="15" dirty="0">
                <a:solidFill>
                  <a:srgbClr val="3C3C3B"/>
                </a:solidFill>
                <a:latin typeface="Trebuchet MS"/>
                <a:cs typeface="Trebuchet MS"/>
              </a:rPr>
              <a:t>individual </a:t>
            </a:r>
            <a:r>
              <a:rPr sz="1300" spc="25" dirty="0">
                <a:solidFill>
                  <a:srgbClr val="3C3C3B"/>
                </a:solidFill>
                <a:latin typeface="Trebuchet MS"/>
                <a:cs typeface="Trebuchet MS"/>
              </a:rPr>
              <a:t>personality </a:t>
            </a:r>
            <a:r>
              <a:rPr sz="1300" spc="-40" dirty="0">
                <a:solidFill>
                  <a:srgbClr val="3C3C3B"/>
                </a:solidFill>
                <a:latin typeface="Trebuchet MS"/>
                <a:cs typeface="Trebuchet MS"/>
              </a:rPr>
              <a:t>traits, </a:t>
            </a:r>
            <a:r>
              <a:rPr sz="1300" spc="15" dirty="0">
                <a:solidFill>
                  <a:srgbClr val="3C3C3B"/>
                </a:solidFill>
                <a:latin typeface="Trebuchet MS"/>
                <a:cs typeface="Trebuchet MS"/>
              </a:rPr>
              <a:t>oﬀering </a:t>
            </a:r>
            <a:r>
              <a:rPr sz="1300" spc="35" dirty="0">
                <a:solidFill>
                  <a:srgbClr val="3C3C3B"/>
                </a:solidFill>
                <a:latin typeface="Trebuchet MS"/>
                <a:cs typeface="Trebuchet MS"/>
              </a:rPr>
              <a:t>a </a:t>
            </a:r>
            <a:r>
              <a:rPr sz="1300" spc="10" dirty="0">
                <a:solidFill>
                  <a:srgbClr val="3C3C3B"/>
                </a:solidFill>
                <a:latin typeface="Trebuchet MS"/>
                <a:cs typeface="Trebuchet MS"/>
              </a:rPr>
              <a:t>reliable </a:t>
            </a:r>
            <a:r>
              <a:rPr sz="1300" spc="1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3C3C3B"/>
                </a:solidFill>
                <a:latin typeface="Trebuchet MS"/>
                <a:cs typeface="Trebuchet MS"/>
              </a:rPr>
              <a:t>and</a:t>
            </a:r>
            <a:r>
              <a:rPr sz="13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3C3C3B"/>
                </a:solidFill>
                <a:latin typeface="Trebuchet MS"/>
                <a:cs typeface="Trebuchet MS"/>
              </a:rPr>
              <a:t>data-driven</a:t>
            </a:r>
            <a:r>
              <a:rPr sz="13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C3C3B"/>
                </a:solidFill>
                <a:latin typeface="Trebuchet MS"/>
                <a:cs typeface="Trebuchet MS"/>
              </a:rPr>
              <a:t>alternative</a:t>
            </a:r>
            <a:r>
              <a:rPr sz="13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3C3C3B"/>
                </a:solidFill>
                <a:latin typeface="Trebuchet MS"/>
                <a:cs typeface="Trebuchet MS"/>
              </a:rPr>
              <a:t>to</a:t>
            </a:r>
            <a:r>
              <a:rPr sz="13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3C3C3B"/>
                </a:solidFill>
                <a:latin typeface="Trebuchet MS"/>
                <a:cs typeface="Trebuchet MS"/>
              </a:rPr>
              <a:t>traditional</a:t>
            </a:r>
            <a:r>
              <a:rPr sz="1300" spc="-10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3C3C3B"/>
                </a:solidFill>
                <a:latin typeface="Trebuchet MS"/>
                <a:cs typeface="Trebuchet MS"/>
              </a:rPr>
              <a:t>methods.</a:t>
            </a:r>
            <a:endParaRPr sz="1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Trebuchet MS"/>
              <a:cs typeface="Trebuchet MS"/>
            </a:endParaRPr>
          </a:p>
          <a:p>
            <a:pPr marL="356235" indent="-344170" algn="just">
              <a:lnSpc>
                <a:spcPct val="100000"/>
              </a:lnSpc>
              <a:buSzPct val="115384"/>
              <a:buFont typeface="Arial"/>
              <a:buChar char="●"/>
              <a:tabLst>
                <a:tab pos="356870" algn="l"/>
              </a:tabLst>
            </a:pPr>
            <a:r>
              <a:rPr sz="1300" spc="75" dirty="0">
                <a:solidFill>
                  <a:srgbClr val="3C3C3B"/>
                </a:solidFill>
                <a:latin typeface="Trebuchet MS"/>
                <a:cs typeface="Trebuchet MS"/>
              </a:rPr>
              <a:t>E</a:t>
            </a:r>
            <a:r>
              <a:rPr sz="1300" spc="-15" dirty="0">
                <a:solidFill>
                  <a:srgbClr val="3C3C3B"/>
                </a:solidFill>
                <a:latin typeface="Trebuchet MS"/>
                <a:cs typeface="Trebuchet MS"/>
              </a:rPr>
              <a:t>ﬃcie</a:t>
            </a:r>
            <a:r>
              <a:rPr sz="1300" spc="-25" dirty="0">
                <a:solidFill>
                  <a:srgbClr val="3C3C3B"/>
                </a:solidFill>
                <a:latin typeface="Trebuchet MS"/>
                <a:cs typeface="Trebuchet MS"/>
              </a:rPr>
              <a:t>n</a:t>
            </a:r>
            <a:r>
              <a:rPr sz="1300" spc="-60" dirty="0">
                <a:solidFill>
                  <a:srgbClr val="3C3C3B"/>
                </a:solidFill>
                <a:latin typeface="Trebuchet MS"/>
                <a:cs typeface="Trebuchet MS"/>
              </a:rPr>
              <a:t>t</a:t>
            </a:r>
            <a:r>
              <a:rPr sz="13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195" dirty="0">
                <a:solidFill>
                  <a:srgbClr val="3C3C3B"/>
                </a:solidFill>
                <a:latin typeface="Trebuchet MS"/>
                <a:cs typeface="Trebuchet MS"/>
              </a:rPr>
              <a:t>M</a:t>
            </a:r>
            <a:r>
              <a:rPr sz="1300" spc="55" dirty="0">
                <a:solidFill>
                  <a:srgbClr val="3C3C3B"/>
                </a:solidFill>
                <a:latin typeface="Trebuchet MS"/>
                <a:cs typeface="Trebuchet MS"/>
              </a:rPr>
              <a:t>odel</a:t>
            </a:r>
            <a:r>
              <a:rPr sz="1300" spc="-10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3C3C3B"/>
                </a:solidFill>
                <a:latin typeface="Trebuchet MS"/>
                <a:cs typeface="Trebuchet MS"/>
              </a:rPr>
              <a:t>Selection:</a:t>
            </a:r>
            <a:endParaRPr sz="1300" dirty="0">
              <a:latin typeface="Trebuchet MS"/>
              <a:cs typeface="Trebuchet MS"/>
            </a:endParaRPr>
          </a:p>
          <a:p>
            <a:pPr marL="356235" marR="11430" algn="just">
              <a:lnSpc>
                <a:spcPct val="101000"/>
              </a:lnSpc>
              <a:spcBef>
                <a:spcPts val="35"/>
              </a:spcBef>
            </a:pPr>
            <a:r>
              <a:rPr sz="1300" spc="55" dirty="0">
                <a:solidFill>
                  <a:srgbClr val="3C3C3B"/>
                </a:solidFill>
                <a:latin typeface="Trebuchet MS"/>
                <a:cs typeface="Trebuchet MS"/>
              </a:rPr>
              <a:t>Through </a:t>
            </a:r>
            <a:r>
              <a:rPr sz="1300" spc="40" dirty="0">
                <a:solidFill>
                  <a:srgbClr val="3C3C3B"/>
                </a:solidFill>
                <a:latin typeface="Trebuchet MS"/>
                <a:cs typeface="Trebuchet MS"/>
              </a:rPr>
              <a:t>rigorous </a:t>
            </a:r>
            <a:r>
              <a:rPr sz="1300" spc="65" dirty="0">
                <a:solidFill>
                  <a:srgbClr val="3C3C3B"/>
                </a:solidFill>
                <a:latin typeface="Trebuchet MS"/>
                <a:cs typeface="Trebuchet MS"/>
              </a:rPr>
              <a:t>model </a:t>
            </a:r>
            <a:r>
              <a:rPr sz="1300" spc="50" dirty="0">
                <a:solidFill>
                  <a:srgbClr val="3C3C3B"/>
                </a:solidFill>
                <a:latin typeface="Trebuchet MS"/>
                <a:cs typeface="Trebuchet MS"/>
              </a:rPr>
              <a:t>comparison </a:t>
            </a:r>
            <a:r>
              <a:rPr sz="1300" spc="60" dirty="0">
                <a:solidFill>
                  <a:srgbClr val="3C3C3B"/>
                </a:solidFill>
                <a:latin typeface="Trebuchet MS"/>
                <a:cs typeface="Trebuchet MS"/>
              </a:rPr>
              <a:t>and </a:t>
            </a:r>
            <a:r>
              <a:rPr sz="1300" spc="30" dirty="0">
                <a:solidFill>
                  <a:srgbClr val="3C3C3B"/>
                </a:solidFill>
                <a:latin typeface="Trebuchet MS"/>
                <a:cs typeface="Trebuchet MS"/>
              </a:rPr>
              <a:t>hyperparameter </a:t>
            </a:r>
            <a:r>
              <a:rPr sz="1300" dirty="0">
                <a:solidFill>
                  <a:srgbClr val="3C3C3B"/>
                </a:solidFill>
                <a:latin typeface="Trebuchet MS"/>
                <a:cs typeface="Trebuchet MS"/>
              </a:rPr>
              <a:t>tuning, </a:t>
            </a:r>
            <a:r>
              <a:rPr sz="1300" spc="15" dirty="0">
                <a:solidFill>
                  <a:srgbClr val="3C3C3B"/>
                </a:solidFill>
                <a:latin typeface="Trebuchet MS"/>
                <a:cs typeface="Trebuchet MS"/>
              </a:rPr>
              <a:t>the </a:t>
            </a:r>
            <a:r>
              <a:rPr sz="1300" spc="55" dirty="0">
                <a:solidFill>
                  <a:srgbClr val="3C3C3B"/>
                </a:solidFill>
                <a:latin typeface="Trebuchet MS"/>
                <a:cs typeface="Trebuchet MS"/>
              </a:rPr>
              <a:t>Support </a:t>
            </a:r>
            <a:r>
              <a:rPr sz="1300" spc="20" dirty="0">
                <a:solidFill>
                  <a:srgbClr val="3C3C3B"/>
                </a:solidFill>
                <a:latin typeface="Trebuchet MS"/>
                <a:cs typeface="Trebuchet MS"/>
              </a:rPr>
              <a:t>Vector </a:t>
            </a:r>
            <a:r>
              <a:rPr sz="1300" spc="-38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3C3C3B"/>
                </a:solidFill>
                <a:latin typeface="Trebuchet MS"/>
                <a:cs typeface="Trebuchet MS"/>
              </a:rPr>
              <a:t>Machine </a:t>
            </a:r>
            <a:r>
              <a:rPr sz="1300" spc="70" dirty="0">
                <a:solidFill>
                  <a:srgbClr val="3C3C3B"/>
                </a:solidFill>
                <a:latin typeface="Trebuchet MS"/>
                <a:cs typeface="Trebuchet MS"/>
              </a:rPr>
              <a:t>emerges as </a:t>
            </a:r>
            <a:r>
              <a:rPr sz="1300" spc="15" dirty="0">
                <a:solidFill>
                  <a:srgbClr val="3C3C3B"/>
                </a:solidFill>
                <a:latin typeface="Trebuchet MS"/>
                <a:cs typeface="Trebuchet MS"/>
              </a:rPr>
              <a:t>the </a:t>
            </a:r>
            <a:r>
              <a:rPr sz="1300" spc="20" dirty="0">
                <a:solidFill>
                  <a:srgbClr val="3C3C3B"/>
                </a:solidFill>
                <a:latin typeface="Trebuchet MS"/>
                <a:cs typeface="Trebuchet MS"/>
              </a:rPr>
              <a:t>optimal </a:t>
            </a:r>
            <a:r>
              <a:rPr sz="1300" spc="5" dirty="0">
                <a:solidFill>
                  <a:srgbClr val="3C3C3B"/>
                </a:solidFill>
                <a:latin typeface="Trebuchet MS"/>
                <a:cs typeface="Trebuchet MS"/>
              </a:rPr>
              <a:t>choice, </a:t>
            </a:r>
            <a:r>
              <a:rPr sz="1300" spc="15" dirty="0">
                <a:solidFill>
                  <a:srgbClr val="3C3C3B"/>
                </a:solidFill>
                <a:latin typeface="Trebuchet MS"/>
                <a:cs typeface="Trebuchet MS"/>
              </a:rPr>
              <a:t>striking </a:t>
            </a:r>
            <a:r>
              <a:rPr sz="1300" spc="35" dirty="0">
                <a:solidFill>
                  <a:srgbClr val="3C3C3B"/>
                </a:solidFill>
                <a:latin typeface="Trebuchet MS"/>
                <a:cs typeface="Trebuchet MS"/>
              </a:rPr>
              <a:t>a </a:t>
            </a:r>
            <a:r>
              <a:rPr sz="1300" spc="45" dirty="0">
                <a:solidFill>
                  <a:srgbClr val="3C3C3B"/>
                </a:solidFill>
                <a:latin typeface="Trebuchet MS"/>
                <a:cs typeface="Trebuchet MS"/>
              </a:rPr>
              <a:t>balance between </a:t>
            </a:r>
            <a:r>
              <a:rPr sz="1300" spc="30" dirty="0">
                <a:solidFill>
                  <a:srgbClr val="3C3C3B"/>
                </a:solidFill>
                <a:latin typeface="Trebuchet MS"/>
                <a:cs typeface="Trebuchet MS"/>
              </a:rPr>
              <a:t>precision </a:t>
            </a:r>
            <a:r>
              <a:rPr sz="1300" spc="60" dirty="0">
                <a:solidFill>
                  <a:srgbClr val="3C3C3B"/>
                </a:solidFill>
                <a:latin typeface="Trebuchet MS"/>
                <a:cs typeface="Trebuchet MS"/>
              </a:rPr>
              <a:t>and </a:t>
            </a:r>
            <a:r>
              <a:rPr sz="1300" spc="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3C3C3B"/>
                </a:solidFill>
                <a:latin typeface="Trebuchet MS"/>
                <a:cs typeface="Trebuchet MS"/>
              </a:rPr>
              <a:t>recall</a:t>
            </a:r>
            <a:r>
              <a:rPr sz="1300" spc="-14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3C3C3B"/>
                </a:solidFill>
                <a:latin typeface="Trebuchet MS"/>
                <a:cs typeface="Trebuchet MS"/>
              </a:rPr>
              <a:t>while</a:t>
            </a:r>
            <a:r>
              <a:rPr sz="13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3C3C3B"/>
                </a:solidFill>
                <a:latin typeface="Trebuchet MS"/>
                <a:cs typeface="Trebuchet MS"/>
              </a:rPr>
              <a:t>eﬃciently</a:t>
            </a:r>
            <a:r>
              <a:rPr sz="1300" spc="-10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3C3C3B"/>
                </a:solidFill>
                <a:latin typeface="Trebuchet MS"/>
                <a:cs typeface="Trebuchet MS"/>
              </a:rPr>
              <a:t>handling</a:t>
            </a:r>
            <a:r>
              <a:rPr sz="13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3C3C3B"/>
                </a:solidFill>
                <a:latin typeface="Trebuchet MS"/>
                <a:cs typeface="Trebuchet MS"/>
              </a:rPr>
              <a:t>the</a:t>
            </a:r>
            <a:r>
              <a:rPr sz="13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3C3C3B"/>
                </a:solidFill>
                <a:latin typeface="Trebuchet MS"/>
                <a:cs typeface="Trebuchet MS"/>
              </a:rPr>
              <a:t>complexities</a:t>
            </a:r>
            <a:r>
              <a:rPr sz="13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3C3C3B"/>
                </a:solidFill>
                <a:latin typeface="Trebuchet MS"/>
                <a:cs typeface="Trebuchet MS"/>
              </a:rPr>
              <a:t>of</a:t>
            </a:r>
            <a:r>
              <a:rPr sz="1300" spc="-9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3C3C3B"/>
                </a:solidFill>
                <a:latin typeface="Trebuchet MS"/>
                <a:cs typeface="Trebuchet MS"/>
              </a:rPr>
              <a:t>personality</a:t>
            </a:r>
            <a:r>
              <a:rPr sz="1300" spc="-10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3C3C3B"/>
                </a:solidFill>
                <a:latin typeface="Trebuchet MS"/>
                <a:cs typeface="Trebuchet MS"/>
              </a:rPr>
              <a:t>prediction.</a:t>
            </a:r>
            <a:endParaRPr sz="1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Trebuchet MS"/>
              <a:cs typeface="Trebuchet MS"/>
            </a:endParaRPr>
          </a:p>
          <a:p>
            <a:pPr marL="356235" indent="-344170" algn="just">
              <a:lnSpc>
                <a:spcPct val="100000"/>
              </a:lnSpc>
              <a:buSzPct val="115384"/>
              <a:buFont typeface="Arial"/>
              <a:buChar char="●"/>
              <a:tabLst>
                <a:tab pos="356870" algn="l"/>
              </a:tabLst>
            </a:pPr>
            <a:r>
              <a:rPr sz="1300" spc="15" dirty="0">
                <a:solidFill>
                  <a:srgbClr val="3C3C3B"/>
                </a:solidFill>
                <a:latin typeface="Trebuchet MS"/>
                <a:cs typeface="Trebuchet MS"/>
              </a:rPr>
              <a:t>Practical</a:t>
            </a:r>
            <a:r>
              <a:rPr sz="1300" spc="-10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3C3C3B"/>
                </a:solidFill>
                <a:latin typeface="Trebuchet MS"/>
                <a:cs typeface="Trebuchet MS"/>
              </a:rPr>
              <a:t>Implic</a:t>
            </a:r>
            <a:r>
              <a:rPr sz="1300" spc="20" dirty="0">
                <a:solidFill>
                  <a:srgbClr val="3C3C3B"/>
                </a:solidFill>
                <a:latin typeface="Trebuchet MS"/>
                <a:cs typeface="Trebuchet MS"/>
              </a:rPr>
              <a:t>a</a:t>
            </a:r>
            <a:r>
              <a:rPr sz="1300" spc="-20" dirty="0">
                <a:solidFill>
                  <a:srgbClr val="3C3C3B"/>
                </a:solidFill>
                <a:latin typeface="Trebuchet MS"/>
                <a:cs typeface="Trebuchet MS"/>
              </a:rPr>
              <a:t>tions:</a:t>
            </a:r>
            <a:endParaRPr sz="1300" dirty="0">
              <a:latin typeface="Trebuchet MS"/>
              <a:cs typeface="Trebuchet MS"/>
            </a:endParaRPr>
          </a:p>
          <a:p>
            <a:pPr marL="356235" marR="5080" indent="50800" algn="just">
              <a:lnSpc>
                <a:spcPct val="101000"/>
              </a:lnSpc>
              <a:spcBef>
                <a:spcPts val="30"/>
              </a:spcBef>
            </a:pPr>
            <a:r>
              <a:rPr sz="1300" spc="50" dirty="0">
                <a:solidFill>
                  <a:srgbClr val="3C3C3B"/>
                </a:solidFill>
                <a:latin typeface="Trebuchet MS"/>
                <a:cs typeface="Trebuchet MS"/>
              </a:rPr>
              <a:t>The </a:t>
            </a:r>
            <a:r>
              <a:rPr sz="1300" spc="60" dirty="0">
                <a:solidFill>
                  <a:srgbClr val="3C3C3B"/>
                </a:solidFill>
                <a:latin typeface="Trebuchet MS"/>
                <a:cs typeface="Trebuchet MS"/>
              </a:rPr>
              <a:t>system's </a:t>
            </a:r>
            <a:r>
              <a:rPr sz="1300" spc="35" dirty="0">
                <a:solidFill>
                  <a:srgbClr val="3C3C3B"/>
                </a:solidFill>
                <a:latin typeface="Trebuchet MS"/>
                <a:cs typeface="Trebuchet MS"/>
              </a:rPr>
              <a:t>robust </a:t>
            </a:r>
            <a:r>
              <a:rPr sz="1300" spc="20" dirty="0">
                <a:solidFill>
                  <a:srgbClr val="3C3C3B"/>
                </a:solidFill>
                <a:latin typeface="Trebuchet MS"/>
                <a:cs typeface="Trebuchet MS"/>
              </a:rPr>
              <a:t>performance, </a:t>
            </a:r>
            <a:r>
              <a:rPr sz="1300" spc="60" dirty="0">
                <a:solidFill>
                  <a:srgbClr val="3C3C3B"/>
                </a:solidFill>
                <a:latin typeface="Trebuchet MS"/>
                <a:cs typeface="Trebuchet MS"/>
              </a:rPr>
              <a:t>coupled </a:t>
            </a:r>
            <a:r>
              <a:rPr sz="1300" spc="5" dirty="0">
                <a:solidFill>
                  <a:srgbClr val="3C3C3B"/>
                </a:solidFill>
                <a:latin typeface="Trebuchet MS"/>
                <a:cs typeface="Trebuchet MS"/>
              </a:rPr>
              <a:t>with </a:t>
            </a:r>
            <a:r>
              <a:rPr sz="1300" spc="30" dirty="0">
                <a:solidFill>
                  <a:srgbClr val="3C3C3B"/>
                </a:solidFill>
                <a:latin typeface="Trebuchet MS"/>
                <a:cs typeface="Trebuchet MS"/>
              </a:rPr>
              <a:t>insights </a:t>
            </a:r>
            <a:r>
              <a:rPr sz="1300" spc="25" dirty="0">
                <a:solidFill>
                  <a:srgbClr val="3C3C3B"/>
                </a:solidFill>
                <a:latin typeface="Trebuchet MS"/>
                <a:cs typeface="Trebuchet MS"/>
              </a:rPr>
              <a:t>from data </a:t>
            </a:r>
            <a:r>
              <a:rPr sz="1300" spc="5" dirty="0">
                <a:solidFill>
                  <a:srgbClr val="3C3C3B"/>
                </a:solidFill>
                <a:latin typeface="Trebuchet MS"/>
                <a:cs typeface="Trebuchet MS"/>
              </a:rPr>
              <a:t>analysis, </a:t>
            </a:r>
            <a:r>
              <a:rPr sz="1300" spc="75" dirty="0">
                <a:solidFill>
                  <a:srgbClr val="3C3C3B"/>
                </a:solidFill>
                <a:latin typeface="Trebuchet MS"/>
                <a:cs typeface="Trebuchet MS"/>
              </a:rPr>
              <a:t>opens </a:t>
            </a:r>
            <a:r>
              <a:rPr sz="1300" spc="8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3C3C3B"/>
                </a:solidFill>
                <a:latin typeface="Trebuchet MS"/>
                <a:cs typeface="Trebuchet MS"/>
              </a:rPr>
              <a:t>avenues</a:t>
            </a:r>
            <a:r>
              <a:rPr sz="1300" spc="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3C3C3B"/>
                </a:solidFill>
                <a:latin typeface="Trebuchet MS"/>
                <a:cs typeface="Trebuchet MS"/>
              </a:rPr>
              <a:t>for</a:t>
            </a:r>
            <a:r>
              <a:rPr sz="130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3C3C3B"/>
                </a:solidFill>
                <a:latin typeface="Trebuchet MS"/>
                <a:cs typeface="Trebuchet MS"/>
              </a:rPr>
              <a:t>practical</a:t>
            </a:r>
            <a:r>
              <a:rPr sz="1300" spc="2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3C3C3B"/>
                </a:solidFill>
                <a:latin typeface="Trebuchet MS"/>
                <a:cs typeface="Trebuchet MS"/>
              </a:rPr>
              <a:t>applications</a:t>
            </a:r>
            <a:r>
              <a:rPr sz="1300" spc="3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3C3C3B"/>
                </a:solidFill>
                <a:latin typeface="Trebuchet MS"/>
                <a:cs typeface="Trebuchet MS"/>
              </a:rPr>
              <a:t>in</a:t>
            </a:r>
            <a:r>
              <a:rPr sz="1300" spc="-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3C3C3B"/>
                </a:solidFill>
                <a:latin typeface="Trebuchet MS"/>
                <a:cs typeface="Trebuchet MS"/>
              </a:rPr>
              <a:t>diverse</a:t>
            </a:r>
            <a:r>
              <a:rPr sz="1300" spc="4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3C3C3B"/>
                </a:solidFill>
                <a:latin typeface="Trebuchet MS"/>
                <a:cs typeface="Trebuchet MS"/>
              </a:rPr>
              <a:t>ﬁelds,</a:t>
            </a:r>
            <a:r>
              <a:rPr sz="130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3C3C3B"/>
                </a:solidFill>
                <a:latin typeface="Trebuchet MS"/>
                <a:cs typeface="Trebuchet MS"/>
              </a:rPr>
              <a:t>including</a:t>
            </a:r>
            <a:r>
              <a:rPr sz="1300" spc="4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3C3C3B"/>
                </a:solidFill>
                <a:latin typeface="Trebuchet MS"/>
                <a:cs typeface="Trebuchet MS"/>
              </a:rPr>
              <a:t>human </a:t>
            </a:r>
            <a:r>
              <a:rPr sz="1300" spc="25" dirty="0">
                <a:solidFill>
                  <a:srgbClr val="3C3C3B"/>
                </a:solidFill>
                <a:latin typeface="Trebuchet MS"/>
                <a:cs typeface="Trebuchet MS"/>
              </a:rPr>
              <a:t>resources, </a:t>
            </a:r>
            <a:r>
              <a:rPr sz="1300" spc="3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3C3C3B"/>
                </a:solidFill>
                <a:latin typeface="Trebuchet MS"/>
                <a:cs typeface="Trebuchet MS"/>
              </a:rPr>
              <a:t>recommendation</a:t>
            </a:r>
            <a:r>
              <a:rPr sz="13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3C3C3B"/>
                </a:solidFill>
                <a:latin typeface="Trebuchet MS"/>
                <a:cs typeface="Trebuchet MS"/>
              </a:rPr>
              <a:t>systems,</a:t>
            </a:r>
            <a:r>
              <a:rPr sz="13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3C3C3B"/>
                </a:solidFill>
                <a:latin typeface="Trebuchet MS"/>
                <a:cs typeface="Trebuchet MS"/>
              </a:rPr>
              <a:t>and</a:t>
            </a:r>
            <a:r>
              <a:rPr sz="13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3C3C3B"/>
                </a:solidFill>
                <a:latin typeface="Trebuchet MS"/>
                <a:cs typeface="Trebuchet MS"/>
              </a:rPr>
              <a:t>mental</a:t>
            </a:r>
            <a:r>
              <a:rPr sz="1300" spc="-10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3C3C3B"/>
                </a:solidFill>
                <a:latin typeface="Trebuchet MS"/>
                <a:cs typeface="Trebuchet MS"/>
              </a:rPr>
              <a:t>health</a:t>
            </a:r>
            <a:r>
              <a:rPr sz="13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3C3C3B"/>
                </a:solidFill>
                <a:latin typeface="Trebuchet MS"/>
                <a:cs typeface="Trebuchet MS"/>
              </a:rPr>
              <a:t>assessments,</a:t>
            </a:r>
            <a:r>
              <a:rPr sz="13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3C3C3B"/>
                </a:solidFill>
                <a:latin typeface="Trebuchet MS"/>
                <a:cs typeface="Trebuchet MS"/>
              </a:rPr>
              <a:t>marking</a:t>
            </a:r>
            <a:r>
              <a:rPr sz="13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3C3C3B"/>
                </a:solidFill>
                <a:latin typeface="Trebuchet MS"/>
                <a:cs typeface="Trebuchet MS"/>
              </a:rPr>
              <a:t>a</a:t>
            </a:r>
            <a:r>
              <a:rPr sz="13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3C3C3B"/>
                </a:solidFill>
                <a:latin typeface="Trebuchet MS"/>
                <a:cs typeface="Trebuchet MS"/>
              </a:rPr>
              <a:t>signiﬁcant</a:t>
            </a:r>
            <a:r>
              <a:rPr sz="1300" spc="-8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3C3C3B"/>
                </a:solidFill>
                <a:latin typeface="Trebuchet MS"/>
                <a:cs typeface="Trebuchet MS"/>
              </a:rPr>
              <a:t>stride </a:t>
            </a:r>
            <a:r>
              <a:rPr sz="1300" spc="-38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3C3C3B"/>
                </a:solidFill>
                <a:latin typeface="Trebuchet MS"/>
                <a:cs typeface="Trebuchet MS"/>
              </a:rPr>
              <a:t>in</a:t>
            </a:r>
            <a:r>
              <a:rPr sz="13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3C3C3B"/>
                </a:solidFill>
                <a:latin typeface="Trebuchet MS"/>
                <a:cs typeface="Trebuchet MS"/>
              </a:rPr>
              <a:t>leveraging</a:t>
            </a:r>
            <a:r>
              <a:rPr sz="1300" spc="-10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3C3C3B"/>
                </a:solidFill>
                <a:latin typeface="Trebuchet MS"/>
                <a:cs typeface="Trebuchet MS"/>
              </a:rPr>
              <a:t>AI</a:t>
            </a:r>
            <a:r>
              <a:rPr sz="13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3C3C3B"/>
                </a:solidFill>
                <a:latin typeface="Trebuchet MS"/>
                <a:cs typeface="Trebuchet MS"/>
              </a:rPr>
              <a:t>for</a:t>
            </a:r>
            <a:r>
              <a:rPr sz="1300" spc="-9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3C3C3B"/>
                </a:solidFill>
                <a:latin typeface="Trebuchet MS"/>
                <a:cs typeface="Trebuchet MS"/>
              </a:rPr>
              <a:t>a</a:t>
            </a:r>
            <a:r>
              <a:rPr sz="13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3C3C3B"/>
                </a:solidFill>
                <a:latin typeface="Trebuchet MS"/>
                <a:cs typeface="Trebuchet MS"/>
              </a:rPr>
              <a:t>deeper</a:t>
            </a:r>
            <a:r>
              <a:rPr sz="1300" spc="-9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3C3C3B"/>
                </a:solidFill>
                <a:latin typeface="Trebuchet MS"/>
                <a:cs typeface="Trebuchet MS"/>
              </a:rPr>
              <a:t>understanding</a:t>
            </a:r>
            <a:r>
              <a:rPr sz="13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3C3C3B"/>
                </a:solidFill>
                <a:latin typeface="Trebuchet MS"/>
                <a:cs typeface="Trebuchet MS"/>
              </a:rPr>
              <a:t>of</a:t>
            </a:r>
            <a:r>
              <a:rPr sz="1300" spc="-9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3C3C3B"/>
                </a:solidFill>
                <a:latin typeface="Trebuchet MS"/>
                <a:cs typeface="Trebuchet MS"/>
              </a:rPr>
              <a:t>human</a:t>
            </a:r>
            <a:r>
              <a:rPr sz="13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3C3C3B"/>
                </a:solidFill>
                <a:latin typeface="Trebuchet MS"/>
                <a:cs typeface="Trebuchet MS"/>
              </a:rPr>
              <a:t>behavior.</a:t>
            </a:r>
            <a:endParaRPr sz="1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46366" y="0"/>
            <a:ext cx="1229360" cy="15735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7900" spc="7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7900" dirty="0">
                <a:solidFill>
                  <a:srgbClr val="FFFFFF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1200" y="0"/>
            <a:ext cx="6261735" cy="4711065"/>
            <a:chOff x="1441200" y="0"/>
            <a:chExt cx="6261735" cy="4711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8119" y="4514378"/>
              <a:ext cx="118477" cy="1962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0077" y="4514378"/>
              <a:ext cx="118524" cy="1962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2081" y="4514378"/>
              <a:ext cx="118477" cy="1962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4085" y="4514378"/>
              <a:ext cx="119411" cy="1962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41200" y="0"/>
              <a:ext cx="6261735" cy="4608830"/>
            </a:xfrm>
            <a:custGeom>
              <a:avLst/>
              <a:gdLst/>
              <a:ahLst/>
              <a:cxnLst/>
              <a:rect l="l" t="t" r="r" b="b"/>
              <a:pathLst>
                <a:path w="6261734" h="4608830">
                  <a:moveTo>
                    <a:pt x="6261599" y="4608299"/>
                  </a:moveTo>
                  <a:lnTo>
                    <a:pt x="0" y="4608299"/>
                  </a:lnTo>
                  <a:lnTo>
                    <a:pt x="0" y="0"/>
                  </a:lnTo>
                  <a:lnTo>
                    <a:pt x="6261599" y="0"/>
                  </a:lnTo>
                  <a:lnTo>
                    <a:pt x="6261599" y="4608299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2000" y="0"/>
              <a:ext cx="5580380" cy="4272915"/>
            </a:xfrm>
            <a:custGeom>
              <a:avLst/>
              <a:gdLst/>
              <a:ahLst/>
              <a:cxnLst/>
              <a:rect l="l" t="t" r="r" b="b"/>
              <a:pathLst>
                <a:path w="5580380" h="4272915">
                  <a:moveTo>
                    <a:pt x="5579999" y="4272599"/>
                  </a:moveTo>
                  <a:lnTo>
                    <a:pt x="0" y="4272599"/>
                  </a:lnTo>
                  <a:lnTo>
                    <a:pt x="0" y="0"/>
                  </a:lnTo>
                  <a:lnTo>
                    <a:pt x="5579999" y="0"/>
                  </a:lnTo>
                  <a:lnTo>
                    <a:pt x="5579999" y="427259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63930" y="2192766"/>
            <a:ext cx="364647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0" dirty="0">
                <a:solidFill>
                  <a:srgbClr val="C152FF"/>
                </a:solidFill>
              </a:rPr>
              <a:t>REFERENCES</a:t>
            </a:r>
            <a:endParaRPr sz="5000" spc="-150" dirty="0"/>
          </a:p>
        </p:txBody>
      </p:sp>
      <p:sp>
        <p:nvSpPr>
          <p:cNvPr id="11" name="object 11"/>
          <p:cNvSpPr txBox="1"/>
          <p:nvPr/>
        </p:nvSpPr>
        <p:spPr>
          <a:xfrm>
            <a:off x="4191214" y="1269686"/>
            <a:ext cx="7785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60" dirty="0">
                <a:solidFill>
                  <a:srgbClr val="191919"/>
                </a:solidFill>
                <a:latin typeface="Trebuchet MS"/>
                <a:cs typeface="Trebuchet MS"/>
              </a:rPr>
              <a:t>06.</a:t>
            </a:r>
            <a:endParaRPr sz="6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85874" y="131743"/>
            <a:ext cx="5467985" cy="3663315"/>
            <a:chOff x="2185874" y="131743"/>
            <a:chExt cx="5467985" cy="3663315"/>
          </a:xfrm>
        </p:grpSpPr>
        <p:sp>
          <p:nvSpPr>
            <p:cNvPr id="13" name="object 13"/>
            <p:cNvSpPr/>
            <p:nvPr/>
          </p:nvSpPr>
          <p:spPr>
            <a:xfrm>
              <a:off x="2195399" y="3776858"/>
              <a:ext cx="5448935" cy="8255"/>
            </a:xfrm>
            <a:custGeom>
              <a:avLst/>
              <a:gdLst/>
              <a:ahLst/>
              <a:cxnLst/>
              <a:rect l="l" t="t" r="r" b="b"/>
              <a:pathLst>
                <a:path w="5448934" h="8254">
                  <a:moveTo>
                    <a:pt x="0" y="8099"/>
                  </a:moveTo>
                  <a:lnTo>
                    <a:pt x="5448899" y="0"/>
                  </a:lnTo>
                </a:path>
              </a:pathLst>
            </a:custGeom>
            <a:ln w="19049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4115" y="350775"/>
              <a:ext cx="998855" cy="998855"/>
            </a:xfrm>
            <a:custGeom>
              <a:avLst/>
              <a:gdLst/>
              <a:ahLst/>
              <a:cxnLst/>
              <a:rect l="l" t="t" r="r" b="b"/>
              <a:pathLst>
                <a:path w="998854" h="998855">
                  <a:moveTo>
                    <a:pt x="499199" y="998399"/>
                  </a:moveTo>
                  <a:lnTo>
                    <a:pt x="451123" y="996114"/>
                  </a:lnTo>
                  <a:lnTo>
                    <a:pt x="404340" y="989398"/>
                  </a:lnTo>
                  <a:lnTo>
                    <a:pt x="359059" y="978460"/>
                  </a:lnTo>
                  <a:lnTo>
                    <a:pt x="315489" y="963510"/>
                  </a:lnTo>
                  <a:lnTo>
                    <a:pt x="273840" y="944756"/>
                  </a:lnTo>
                  <a:lnTo>
                    <a:pt x="234320" y="922408"/>
                  </a:lnTo>
                  <a:lnTo>
                    <a:pt x="197140" y="896676"/>
                  </a:lnTo>
                  <a:lnTo>
                    <a:pt x="162507" y="867767"/>
                  </a:lnTo>
                  <a:lnTo>
                    <a:pt x="130632" y="835892"/>
                  </a:lnTo>
                  <a:lnTo>
                    <a:pt x="101723" y="801259"/>
                  </a:lnTo>
                  <a:lnTo>
                    <a:pt x="75991" y="764079"/>
                  </a:lnTo>
                  <a:lnTo>
                    <a:pt x="53643" y="724559"/>
                  </a:lnTo>
                  <a:lnTo>
                    <a:pt x="34889" y="682910"/>
                  </a:lnTo>
                  <a:lnTo>
                    <a:pt x="19939" y="639340"/>
                  </a:lnTo>
                  <a:lnTo>
                    <a:pt x="9001" y="594059"/>
                  </a:lnTo>
                  <a:lnTo>
                    <a:pt x="2285" y="547276"/>
                  </a:lnTo>
                  <a:lnTo>
                    <a:pt x="0" y="499199"/>
                  </a:lnTo>
                  <a:lnTo>
                    <a:pt x="2285" y="451123"/>
                  </a:lnTo>
                  <a:lnTo>
                    <a:pt x="9001" y="404340"/>
                  </a:lnTo>
                  <a:lnTo>
                    <a:pt x="19939" y="359059"/>
                  </a:lnTo>
                  <a:lnTo>
                    <a:pt x="34889" y="315489"/>
                  </a:lnTo>
                  <a:lnTo>
                    <a:pt x="53643" y="273840"/>
                  </a:lnTo>
                  <a:lnTo>
                    <a:pt x="75991" y="234320"/>
                  </a:lnTo>
                  <a:lnTo>
                    <a:pt x="101723" y="197140"/>
                  </a:lnTo>
                  <a:lnTo>
                    <a:pt x="130632" y="162507"/>
                  </a:lnTo>
                  <a:lnTo>
                    <a:pt x="162507" y="130632"/>
                  </a:lnTo>
                  <a:lnTo>
                    <a:pt x="197140" y="101723"/>
                  </a:lnTo>
                  <a:lnTo>
                    <a:pt x="234320" y="75991"/>
                  </a:lnTo>
                  <a:lnTo>
                    <a:pt x="273840" y="53643"/>
                  </a:lnTo>
                  <a:lnTo>
                    <a:pt x="315489" y="34889"/>
                  </a:lnTo>
                  <a:lnTo>
                    <a:pt x="359059" y="19939"/>
                  </a:lnTo>
                  <a:lnTo>
                    <a:pt x="404340" y="9001"/>
                  </a:lnTo>
                  <a:lnTo>
                    <a:pt x="451123" y="2285"/>
                  </a:lnTo>
                  <a:lnTo>
                    <a:pt x="499199" y="0"/>
                  </a:lnTo>
                  <a:lnTo>
                    <a:pt x="548539" y="2442"/>
                  </a:lnTo>
                  <a:lnTo>
                    <a:pt x="597043" y="9680"/>
                  </a:lnTo>
                  <a:lnTo>
                    <a:pt x="644384" y="21578"/>
                  </a:lnTo>
                  <a:lnTo>
                    <a:pt x="690235" y="37999"/>
                  </a:lnTo>
                  <a:lnTo>
                    <a:pt x="734268" y="58809"/>
                  </a:lnTo>
                  <a:lnTo>
                    <a:pt x="776156" y="83871"/>
                  </a:lnTo>
                  <a:lnTo>
                    <a:pt x="815572" y="113051"/>
                  </a:lnTo>
                  <a:lnTo>
                    <a:pt x="852187" y="146212"/>
                  </a:lnTo>
                  <a:lnTo>
                    <a:pt x="885349" y="182828"/>
                  </a:lnTo>
                  <a:lnTo>
                    <a:pt x="914528" y="222243"/>
                  </a:lnTo>
                  <a:lnTo>
                    <a:pt x="939591" y="264131"/>
                  </a:lnTo>
                  <a:lnTo>
                    <a:pt x="960400" y="308164"/>
                  </a:lnTo>
                  <a:lnTo>
                    <a:pt x="976822" y="354015"/>
                  </a:lnTo>
                  <a:lnTo>
                    <a:pt x="988719" y="401356"/>
                  </a:lnTo>
                  <a:lnTo>
                    <a:pt x="995957" y="449860"/>
                  </a:lnTo>
                  <a:lnTo>
                    <a:pt x="998400" y="499199"/>
                  </a:lnTo>
                  <a:lnTo>
                    <a:pt x="996115" y="547276"/>
                  </a:lnTo>
                  <a:lnTo>
                    <a:pt x="989399" y="594059"/>
                  </a:lnTo>
                  <a:lnTo>
                    <a:pt x="978461" y="639340"/>
                  </a:lnTo>
                  <a:lnTo>
                    <a:pt x="963510" y="682910"/>
                  </a:lnTo>
                  <a:lnTo>
                    <a:pt x="944757" y="724559"/>
                  </a:lnTo>
                  <a:lnTo>
                    <a:pt x="922409" y="764079"/>
                  </a:lnTo>
                  <a:lnTo>
                    <a:pt x="896676" y="801259"/>
                  </a:lnTo>
                  <a:lnTo>
                    <a:pt x="867767" y="835892"/>
                  </a:lnTo>
                  <a:lnTo>
                    <a:pt x="835892" y="867767"/>
                  </a:lnTo>
                  <a:lnTo>
                    <a:pt x="801260" y="896676"/>
                  </a:lnTo>
                  <a:lnTo>
                    <a:pt x="764079" y="922408"/>
                  </a:lnTo>
                  <a:lnTo>
                    <a:pt x="724560" y="944756"/>
                  </a:lnTo>
                  <a:lnTo>
                    <a:pt x="682910" y="963510"/>
                  </a:lnTo>
                  <a:lnTo>
                    <a:pt x="639340" y="978460"/>
                  </a:lnTo>
                  <a:lnTo>
                    <a:pt x="594059" y="989398"/>
                  </a:lnTo>
                  <a:lnTo>
                    <a:pt x="547276" y="996114"/>
                  </a:lnTo>
                  <a:lnTo>
                    <a:pt x="499199" y="998399"/>
                  </a:lnTo>
                  <a:close/>
                </a:path>
              </a:pathLst>
            </a:custGeom>
            <a:solidFill>
              <a:srgbClr val="191919">
                <a:alpha val="234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99137" y="131749"/>
              <a:ext cx="548640" cy="941069"/>
            </a:xfrm>
            <a:custGeom>
              <a:avLst/>
              <a:gdLst/>
              <a:ahLst/>
              <a:cxnLst/>
              <a:rect l="l" t="t" r="r" b="b"/>
              <a:pathLst>
                <a:path w="548639" h="941069">
                  <a:moveTo>
                    <a:pt x="548360" y="664933"/>
                  </a:moveTo>
                  <a:lnTo>
                    <a:pt x="490143" y="606717"/>
                  </a:lnTo>
                  <a:lnTo>
                    <a:pt x="275424" y="823925"/>
                  </a:lnTo>
                  <a:lnTo>
                    <a:pt x="58216" y="606717"/>
                  </a:lnTo>
                  <a:lnTo>
                    <a:pt x="0" y="664933"/>
                  </a:lnTo>
                  <a:lnTo>
                    <a:pt x="275424" y="940485"/>
                  </a:lnTo>
                  <a:lnTo>
                    <a:pt x="548360" y="664933"/>
                  </a:lnTo>
                  <a:close/>
                </a:path>
                <a:path w="548639" h="941069">
                  <a:moveTo>
                    <a:pt x="548360" y="55613"/>
                  </a:moveTo>
                  <a:lnTo>
                    <a:pt x="490143" y="0"/>
                  </a:lnTo>
                  <a:lnTo>
                    <a:pt x="275424" y="214591"/>
                  </a:lnTo>
                  <a:lnTo>
                    <a:pt x="58216" y="0"/>
                  </a:lnTo>
                  <a:lnTo>
                    <a:pt x="0" y="55613"/>
                  </a:lnTo>
                  <a:lnTo>
                    <a:pt x="275424" y="331165"/>
                  </a:lnTo>
                  <a:lnTo>
                    <a:pt x="548360" y="556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932" y="3966668"/>
            <a:ext cx="42799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spc="-1495" dirty="0">
                <a:solidFill>
                  <a:srgbClr val="9F40D6"/>
                </a:solidFill>
                <a:latin typeface="Trebuchet MS"/>
                <a:cs typeface="Trebuchet MS"/>
              </a:rPr>
              <a:t>A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6571" y="3966668"/>
            <a:ext cx="49530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spc="-705" dirty="0">
                <a:solidFill>
                  <a:srgbClr val="9F40D6"/>
                </a:solidFill>
                <a:latin typeface="Trebuchet MS"/>
                <a:cs typeface="Trebuchet MS"/>
              </a:rPr>
              <a:t>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955" y="4079698"/>
            <a:ext cx="800036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0"/>
              </a:lnSpc>
            </a:pPr>
            <a:r>
              <a:rPr sz="7900" spc="-1425" dirty="0">
                <a:solidFill>
                  <a:srgbClr val="9F40D6"/>
                </a:solidFill>
                <a:latin typeface="Trebuchet MS"/>
                <a:cs typeface="Trebuchet MS"/>
              </a:rPr>
              <a:t>R</a:t>
            </a:r>
            <a:r>
              <a:rPr sz="7900" spc="-1210" dirty="0">
                <a:solidFill>
                  <a:srgbClr val="9F40D6"/>
                </a:solidFill>
                <a:latin typeface="Trebuchet MS"/>
                <a:cs typeface="Trebuchet MS"/>
              </a:rPr>
              <a:t>TIFICIAL</a:t>
            </a:r>
            <a:r>
              <a:rPr sz="7900" spc="-112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1420" dirty="0">
                <a:solidFill>
                  <a:srgbClr val="9F40D6"/>
                </a:solidFill>
                <a:latin typeface="Trebuchet MS"/>
                <a:cs typeface="Trebuchet MS"/>
              </a:rPr>
              <a:t>INTELLIGENCE</a:t>
            </a:r>
            <a:r>
              <a:rPr sz="7900" spc="-112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1495" dirty="0">
                <a:solidFill>
                  <a:srgbClr val="9F40D6"/>
                </a:solidFill>
                <a:latin typeface="Trebuchet MS"/>
                <a:cs typeface="Trebuchet MS"/>
              </a:rPr>
              <a:t>A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124" y="1017724"/>
            <a:ext cx="7962265" cy="3745865"/>
          </a:xfrm>
          <a:custGeom>
            <a:avLst/>
            <a:gdLst/>
            <a:ahLst/>
            <a:cxnLst/>
            <a:rect l="l" t="t" r="r" b="b"/>
            <a:pathLst>
              <a:path w="7962265" h="3745865">
                <a:moveTo>
                  <a:pt x="7961999" y="3745799"/>
                </a:moveTo>
                <a:lnTo>
                  <a:pt x="0" y="3745799"/>
                </a:lnTo>
                <a:lnTo>
                  <a:pt x="0" y="0"/>
                </a:lnTo>
                <a:lnTo>
                  <a:pt x="7961999" y="0"/>
                </a:lnTo>
                <a:lnTo>
                  <a:pt x="7961999" y="37457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9574" y="1126058"/>
            <a:ext cx="7412990" cy="306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1000"/>
              </a:lnSpc>
              <a:spcBef>
                <a:spcPts val="100"/>
              </a:spcBef>
              <a:buFont typeface="Microsoft Sans Serif"/>
              <a:buChar char="●"/>
              <a:tabLst>
                <a:tab pos="333375" algn="l"/>
              </a:tabLst>
            </a:pPr>
            <a:r>
              <a:rPr sz="1200" spc="30" dirty="0">
                <a:solidFill>
                  <a:srgbClr val="3C3C3B"/>
                </a:solidFill>
                <a:latin typeface="Trebuchet MS"/>
                <a:cs typeface="Trebuchet MS"/>
              </a:rPr>
              <a:t>Smart-Hire</a:t>
            </a:r>
            <a:r>
              <a:rPr sz="1200" spc="3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3C3C3B"/>
                </a:solidFill>
                <a:latin typeface="Trebuchet MS"/>
                <a:cs typeface="Trebuchet MS"/>
              </a:rPr>
              <a:t>Personality</a:t>
            </a:r>
            <a:r>
              <a:rPr sz="1200" spc="3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3C3C3B"/>
                </a:solidFill>
                <a:latin typeface="Trebuchet MS"/>
                <a:cs typeface="Trebuchet MS"/>
              </a:rPr>
              <a:t>Prediction</a:t>
            </a:r>
            <a:r>
              <a:rPr sz="1200" spc="2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3C3C3B"/>
                </a:solidFill>
                <a:latin typeface="Trebuchet MS"/>
                <a:cs typeface="Trebuchet MS"/>
              </a:rPr>
              <a:t>Using</a:t>
            </a:r>
            <a:r>
              <a:rPr sz="1200" spc="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3C3C3B"/>
                </a:solidFill>
                <a:latin typeface="Trebuchet MS"/>
                <a:cs typeface="Trebuchet MS"/>
              </a:rPr>
              <a:t>ML,</a:t>
            </a:r>
            <a:r>
              <a:rPr sz="1200" spc="35" dirty="0">
                <a:solidFill>
                  <a:srgbClr val="3C3C3B"/>
                </a:solidFill>
                <a:latin typeface="Trebuchet MS"/>
                <a:cs typeface="Trebuchet MS"/>
              </a:rPr>
              <a:t> Isha</a:t>
            </a:r>
            <a:r>
              <a:rPr sz="1200" spc="4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3C3C3B"/>
                </a:solidFill>
                <a:latin typeface="Trebuchet MS"/>
                <a:cs typeface="Trebuchet MS"/>
              </a:rPr>
              <a:t>Gupta;Manasvi</a:t>
            </a:r>
            <a:r>
              <a:rPr sz="1200" spc="3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3C3C3B"/>
                </a:solidFill>
                <a:latin typeface="Trebuchet MS"/>
                <a:cs typeface="Trebuchet MS"/>
              </a:rPr>
              <a:t>Jain;</a:t>
            </a:r>
            <a:r>
              <a:rPr sz="1200" spc="-3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3C3C3B"/>
                </a:solidFill>
                <a:latin typeface="Trebuchet MS"/>
                <a:cs typeface="Trebuchet MS"/>
              </a:rPr>
              <a:t>Prashant</a:t>
            </a:r>
            <a:r>
              <a:rPr sz="1200" spc="3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3C3C3B"/>
                </a:solidFill>
                <a:latin typeface="Trebuchet MS"/>
                <a:cs typeface="Trebuchet MS"/>
              </a:rPr>
              <a:t>Johri</a:t>
            </a:r>
            <a:r>
              <a:rPr sz="1200" spc="1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rgbClr val="3C3C3B"/>
                </a:solidFill>
                <a:latin typeface="Trebuchet MS"/>
                <a:cs typeface="Trebuchet MS"/>
              </a:rPr>
              <a:t>2023 </a:t>
            </a:r>
            <a:r>
              <a:rPr sz="1200" spc="4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3C3C3B"/>
                </a:solidFill>
                <a:latin typeface="Trebuchet MS"/>
                <a:cs typeface="Trebuchet MS"/>
              </a:rPr>
              <a:t>International</a:t>
            </a:r>
            <a:r>
              <a:rPr sz="1200" spc="-9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3C3C3B"/>
                </a:solidFill>
                <a:latin typeface="Trebuchet MS"/>
                <a:cs typeface="Trebuchet MS"/>
              </a:rPr>
              <a:t>Conference</a:t>
            </a:r>
            <a:r>
              <a:rPr sz="1200" spc="-5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3C3C3B"/>
                </a:solidFill>
                <a:latin typeface="Trebuchet MS"/>
                <a:cs typeface="Trebuchet MS"/>
              </a:rPr>
              <a:t>on</a:t>
            </a:r>
            <a:r>
              <a:rPr sz="1200" spc="-5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3C3C3B"/>
                </a:solidFill>
                <a:latin typeface="Trebuchet MS"/>
                <a:cs typeface="Trebuchet MS"/>
              </a:rPr>
              <a:t>Disruptive</a:t>
            </a:r>
            <a:r>
              <a:rPr sz="1200" spc="-9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3C3C3B"/>
                </a:solidFill>
                <a:latin typeface="Trebuchet MS"/>
                <a:cs typeface="Trebuchet MS"/>
              </a:rPr>
              <a:t>Technologies</a:t>
            </a:r>
            <a:r>
              <a:rPr sz="1200" spc="-5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3C3C3B"/>
                </a:solidFill>
                <a:latin typeface="Trebuchet MS"/>
                <a:cs typeface="Trebuchet MS"/>
              </a:rPr>
              <a:t>(ICDT),</a:t>
            </a:r>
            <a:r>
              <a:rPr sz="1200" spc="-9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3C3C3B"/>
                </a:solidFill>
                <a:latin typeface="Trebuchet MS"/>
                <a:cs typeface="Trebuchet MS"/>
              </a:rPr>
              <a:t>Year:</a:t>
            </a:r>
            <a:r>
              <a:rPr sz="1200" spc="-5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rgbClr val="3C3C3B"/>
                </a:solidFill>
                <a:latin typeface="Trebuchet MS"/>
                <a:cs typeface="Trebuchet MS"/>
              </a:rPr>
              <a:t>2023</a:t>
            </a:r>
            <a:r>
              <a:rPr sz="12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3C3C3B"/>
                </a:solidFill>
                <a:latin typeface="Trebuchet MS"/>
                <a:cs typeface="Trebuchet MS"/>
              </a:rPr>
              <a:t>Conference</a:t>
            </a:r>
            <a:r>
              <a:rPr sz="1200" spc="-5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3C3C3B"/>
                </a:solidFill>
                <a:latin typeface="Trebuchet MS"/>
                <a:cs typeface="Trebuchet MS"/>
              </a:rPr>
              <a:t>Paper,</a:t>
            </a:r>
            <a:r>
              <a:rPr sz="12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3C3C3B"/>
                </a:solidFill>
                <a:latin typeface="Trebuchet MS"/>
                <a:cs typeface="Trebuchet MS"/>
              </a:rPr>
              <a:t>Publisher: </a:t>
            </a:r>
            <a:r>
              <a:rPr sz="1200" spc="-35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3C3C3B"/>
                </a:solidFill>
                <a:latin typeface="Trebuchet MS"/>
                <a:cs typeface="Trebuchet MS"/>
              </a:rPr>
              <a:t>IEEE</a:t>
            </a:r>
            <a:endParaRPr sz="1200" dirty="0">
              <a:latin typeface="Trebuchet MS"/>
              <a:cs typeface="Trebuchet MS"/>
            </a:endParaRPr>
          </a:p>
          <a:p>
            <a:pPr marL="332740" marR="29209" indent="-320675" algn="just">
              <a:lnSpc>
                <a:spcPct val="151000"/>
              </a:lnSpc>
              <a:buFont typeface="Microsoft Sans Serif"/>
              <a:buChar char="●"/>
              <a:tabLst>
                <a:tab pos="333375" algn="l"/>
              </a:tabLst>
            </a:pPr>
            <a:r>
              <a:rPr sz="1200" spc="35" dirty="0">
                <a:solidFill>
                  <a:srgbClr val="3C3C3B"/>
                </a:solidFill>
                <a:latin typeface="Trebuchet MS"/>
                <a:cs typeface="Trebuchet MS"/>
              </a:rPr>
              <a:t>Framework </a:t>
            </a:r>
            <a:r>
              <a:rPr sz="1200" spc="-5" dirty="0">
                <a:solidFill>
                  <a:srgbClr val="3C3C3B"/>
                </a:solidFill>
                <a:latin typeface="Trebuchet MS"/>
                <a:cs typeface="Trebuchet MS"/>
              </a:rPr>
              <a:t>for </a:t>
            </a:r>
            <a:r>
              <a:rPr sz="1200" spc="25" dirty="0">
                <a:solidFill>
                  <a:srgbClr val="3C3C3B"/>
                </a:solidFill>
                <a:latin typeface="Trebuchet MS"/>
                <a:cs typeface="Trebuchet MS"/>
              </a:rPr>
              <a:t>Implementation </a:t>
            </a:r>
            <a:r>
              <a:rPr sz="1200" spc="15" dirty="0">
                <a:solidFill>
                  <a:srgbClr val="3C3C3B"/>
                </a:solidFill>
                <a:latin typeface="Trebuchet MS"/>
                <a:cs typeface="Trebuchet MS"/>
              </a:rPr>
              <a:t>of </a:t>
            </a:r>
            <a:r>
              <a:rPr sz="1200" spc="25" dirty="0">
                <a:solidFill>
                  <a:srgbClr val="3C3C3B"/>
                </a:solidFill>
                <a:latin typeface="Trebuchet MS"/>
                <a:cs typeface="Trebuchet MS"/>
              </a:rPr>
              <a:t>Personality </a:t>
            </a:r>
            <a:r>
              <a:rPr sz="1200" spc="20" dirty="0">
                <a:solidFill>
                  <a:srgbClr val="3C3C3B"/>
                </a:solidFill>
                <a:latin typeface="Trebuchet MS"/>
                <a:cs typeface="Trebuchet MS"/>
              </a:rPr>
              <a:t>Inventory </a:t>
            </a:r>
            <a:r>
              <a:rPr sz="1200" spc="75" dirty="0">
                <a:solidFill>
                  <a:srgbClr val="3C3C3B"/>
                </a:solidFill>
                <a:latin typeface="Trebuchet MS"/>
                <a:cs typeface="Trebuchet MS"/>
              </a:rPr>
              <a:t>Model </a:t>
            </a:r>
            <a:r>
              <a:rPr sz="1200" spc="60" dirty="0">
                <a:solidFill>
                  <a:srgbClr val="3C3C3B"/>
                </a:solidFill>
                <a:latin typeface="Trebuchet MS"/>
                <a:cs typeface="Trebuchet MS"/>
              </a:rPr>
              <a:t>on </a:t>
            </a:r>
            <a:r>
              <a:rPr sz="1200" spc="25" dirty="0">
                <a:solidFill>
                  <a:srgbClr val="3C3C3B"/>
                </a:solidFill>
                <a:latin typeface="Trebuchet MS"/>
                <a:cs typeface="Trebuchet MS"/>
              </a:rPr>
              <a:t>Natural </a:t>
            </a:r>
            <a:r>
              <a:rPr sz="1200" spc="75" dirty="0">
                <a:solidFill>
                  <a:srgbClr val="3C3C3B"/>
                </a:solidFill>
                <a:latin typeface="Trebuchet MS"/>
                <a:cs typeface="Trebuchet MS"/>
              </a:rPr>
              <a:t>Language </a:t>
            </a:r>
            <a:r>
              <a:rPr sz="1200" spc="55" dirty="0">
                <a:solidFill>
                  <a:srgbClr val="3C3C3B"/>
                </a:solidFill>
                <a:latin typeface="Trebuchet MS"/>
                <a:cs typeface="Trebuchet MS"/>
              </a:rPr>
              <a:t>Processing </a:t>
            </a:r>
            <a:r>
              <a:rPr sz="1200" spc="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3C3C3B"/>
                </a:solidFill>
                <a:latin typeface="Trebuchet MS"/>
                <a:cs typeface="Trebuchet MS"/>
              </a:rPr>
              <a:t>with</a:t>
            </a:r>
            <a:r>
              <a:rPr sz="1200" spc="37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3C3C3B"/>
                </a:solidFill>
                <a:latin typeface="Trebuchet MS"/>
                <a:cs typeface="Trebuchet MS"/>
              </a:rPr>
              <a:t>Personality</a:t>
            </a:r>
            <a:r>
              <a:rPr sz="1200" spc="3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3C3C3B"/>
                </a:solidFill>
                <a:latin typeface="Trebuchet MS"/>
                <a:cs typeface="Trebuchet MS"/>
              </a:rPr>
              <a:t>Traits</a:t>
            </a:r>
            <a:r>
              <a:rPr sz="1200" spc="-1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3C3C3B"/>
                </a:solidFill>
                <a:latin typeface="Trebuchet MS"/>
                <a:cs typeface="Trebuchet MS"/>
              </a:rPr>
              <a:t>Analysis,</a:t>
            </a:r>
            <a:r>
              <a:rPr sz="1200" spc="2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-120" dirty="0">
                <a:solidFill>
                  <a:srgbClr val="3C3C3B"/>
                </a:solidFill>
                <a:latin typeface="Trebuchet MS"/>
                <a:cs typeface="Trebuchet MS"/>
              </a:rPr>
              <a:t>P.</a:t>
            </a:r>
            <a:r>
              <a:rPr sz="1200" spc="-114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3C3C3B"/>
                </a:solidFill>
                <a:latin typeface="Trebuchet MS"/>
                <a:cs typeface="Trebuchet MS"/>
              </a:rPr>
              <a:t>William;Yogeesh</a:t>
            </a:r>
            <a:r>
              <a:rPr sz="1200" spc="42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3C3C3B"/>
                </a:solidFill>
                <a:latin typeface="Trebuchet MS"/>
                <a:cs typeface="Trebuchet MS"/>
              </a:rPr>
              <a:t>N;Vishal</a:t>
            </a:r>
            <a:r>
              <a:rPr sz="1200" spc="2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195" dirty="0">
                <a:solidFill>
                  <a:srgbClr val="3C3C3B"/>
                </a:solidFill>
                <a:latin typeface="Trebuchet MS"/>
                <a:cs typeface="Trebuchet MS"/>
              </a:rPr>
              <a:t>M</a:t>
            </a:r>
            <a:r>
              <a:rPr sz="1200" spc="20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3C3C3B"/>
                </a:solidFill>
                <a:latin typeface="Trebuchet MS"/>
                <a:cs typeface="Trebuchet MS"/>
              </a:rPr>
              <a:t>Tidake;</a:t>
            </a:r>
            <a:r>
              <a:rPr sz="120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3C3C3B"/>
                </a:solidFill>
                <a:latin typeface="Trebuchet MS"/>
                <a:cs typeface="Trebuchet MS"/>
              </a:rPr>
              <a:t>Snehal</a:t>
            </a:r>
            <a:r>
              <a:rPr sz="1200" spc="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3C3C3B"/>
                </a:solidFill>
                <a:latin typeface="Trebuchet MS"/>
                <a:cs typeface="Trebuchet MS"/>
              </a:rPr>
              <a:t>Sumit </a:t>
            </a:r>
            <a:r>
              <a:rPr sz="1200" spc="4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3C3C3B"/>
                </a:solidFill>
                <a:latin typeface="Trebuchet MS"/>
                <a:cs typeface="Trebuchet MS"/>
              </a:rPr>
              <a:t>Gondkar;Chetana.</a:t>
            </a:r>
            <a:r>
              <a:rPr sz="1200" spc="1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3C3C3B"/>
                </a:solidFill>
                <a:latin typeface="Trebuchet MS"/>
                <a:cs typeface="Trebuchet MS"/>
              </a:rPr>
              <a:t>R;</a:t>
            </a:r>
            <a:r>
              <a:rPr sz="1200" spc="27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3C3C3B"/>
                </a:solidFill>
                <a:latin typeface="Trebuchet MS"/>
                <a:cs typeface="Trebuchet MS"/>
              </a:rPr>
              <a:t>K.</a:t>
            </a:r>
            <a:r>
              <a:rPr sz="1200" spc="-5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3C3C3B"/>
                </a:solidFill>
                <a:latin typeface="Trebuchet MS"/>
                <a:cs typeface="Trebuchet MS"/>
              </a:rPr>
              <a:t>Vengatesan,</a:t>
            </a:r>
            <a:r>
              <a:rPr sz="1200" spc="3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rgbClr val="3C3C3B"/>
                </a:solidFill>
                <a:latin typeface="Trebuchet MS"/>
                <a:cs typeface="Trebuchet MS"/>
              </a:rPr>
              <a:t>2023</a:t>
            </a:r>
            <a:r>
              <a:rPr sz="1200" spc="4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3C3C3B"/>
                </a:solidFill>
                <a:latin typeface="Trebuchet MS"/>
                <a:cs typeface="Trebuchet MS"/>
              </a:rPr>
              <a:t>International</a:t>
            </a:r>
            <a:r>
              <a:rPr sz="1200" spc="37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3C3C3B"/>
                </a:solidFill>
                <a:latin typeface="Trebuchet MS"/>
                <a:cs typeface="Trebuchet MS"/>
              </a:rPr>
              <a:t>Conference</a:t>
            </a:r>
            <a:r>
              <a:rPr sz="1200" spc="4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3C3C3B"/>
                </a:solidFill>
                <a:latin typeface="Trebuchet MS"/>
                <a:cs typeface="Trebuchet MS"/>
              </a:rPr>
              <a:t>on</a:t>
            </a:r>
            <a:r>
              <a:rPr sz="1200" spc="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3C3C3B"/>
                </a:solidFill>
                <a:latin typeface="Trebuchet MS"/>
                <a:cs typeface="Trebuchet MS"/>
              </a:rPr>
              <a:t>Intelligent</a:t>
            </a:r>
            <a:r>
              <a:rPr sz="1200" spc="1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3C3C3B"/>
                </a:solidFill>
                <a:latin typeface="Trebuchet MS"/>
                <a:cs typeface="Trebuchet MS"/>
              </a:rPr>
              <a:t>Data </a:t>
            </a:r>
            <a:r>
              <a:rPr sz="1200" spc="3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3C3C3B"/>
                </a:solidFill>
                <a:latin typeface="Trebuchet MS"/>
                <a:cs typeface="Trebuchet MS"/>
              </a:rPr>
              <a:t>Communication</a:t>
            </a:r>
            <a:r>
              <a:rPr sz="1200" spc="-9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3C3C3B"/>
                </a:solidFill>
                <a:latin typeface="Trebuchet MS"/>
                <a:cs typeface="Trebuchet MS"/>
              </a:rPr>
              <a:t>Technologies</a:t>
            </a:r>
            <a:r>
              <a:rPr sz="12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3C3C3B"/>
                </a:solidFill>
                <a:latin typeface="Trebuchet MS"/>
                <a:cs typeface="Trebuchet MS"/>
              </a:rPr>
              <a:t>and</a:t>
            </a:r>
            <a:r>
              <a:rPr sz="12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3C3C3B"/>
                </a:solidFill>
                <a:latin typeface="Trebuchet MS"/>
                <a:cs typeface="Trebuchet MS"/>
              </a:rPr>
              <a:t>Internet</a:t>
            </a:r>
            <a:r>
              <a:rPr sz="12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3C3C3B"/>
                </a:solidFill>
                <a:latin typeface="Trebuchet MS"/>
                <a:cs typeface="Trebuchet MS"/>
              </a:rPr>
              <a:t>of</a:t>
            </a:r>
            <a:r>
              <a:rPr sz="1200" spc="-12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3C3C3B"/>
                </a:solidFill>
                <a:latin typeface="Trebuchet MS"/>
                <a:cs typeface="Trebuchet MS"/>
              </a:rPr>
              <a:t>Things</a:t>
            </a:r>
            <a:r>
              <a:rPr sz="12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3C3C3B"/>
                </a:solidFill>
                <a:latin typeface="Trebuchet MS"/>
                <a:cs typeface="Trebuchet MS"/>
              </a:rPr>
              <a:t>(IDCIoT)</a:t>
            </a:r>
            <a:endParaRPr sz="1200" dirty="0">
              <a:latin typeface="Trebuchet MS"/>
              <a:cs typeface="Trebuchet MS"/>
            </a:endParaRPr>
          </a:p>
          <a:p>
            <a:pPr marL="332740" marR="19050" indent="-320675" algn="just">
              <a:lnSpc>
                <a:spcPct val="151000"/>
              </a:lnSpc>
              <a:buFont typeface="Microsoft Sans Serif"/>
              <a:buChar char="●"/>
              <a:tabLst>
                <a:tab pos="333375" algn="l"/>
              </a:tabLst>
            </a:pPr>
            <a:r>
              <a:rPr sz="1200" spc="30" dirty="0">
                <a:solidFill>
                  <a:srgbClr val="3C3C3B"/>
                </a:solidFill>
                <a:latin typeface="Trebuchet MS"/>
                <a:cs typeface="Trebuchet MS"/>
              </a:rPr>
              <a:t>Data</a:t>
            </a:r>
            <a:r>
              <a:rPr sz="1200" spc="-3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3C3C3B"/>
                </a:solidFill>
                <a:latin typeface="Trebuchet MS"/>
                <a:cs typeface="Trebuchet MS"/>
              </a:rPr>
              <a:t>Mining</a:t>
            </a:r>
            <a:r>
              <a:rPr sz="1200" spc="-3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3C3C3B"/>
                </a:solidFill>
                <a:latin typeface="Trebuchet MS"/>
                <a:cs typeface="Trebuchet MS"/>
              </a:rPr>
              <a:t>Classiﬁcation</a:t>
            </a:r>
            <a:r>
              <a:rPr sz="12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rgbClr val="3C3C3B"/>
                </a:solidFill>
                <a:latin typeface="Trebuchet MS"/>
                <a:cs typeface="Trebuchet MS"/>
              </a:rPr>
              <a:t>Techniques</a:t>
            </a:r>
            <a:r>
              <a:rPr sz="1200" spc="-2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3C3C3B"/>
                </a:solidFill>
                <a:latin typeface="Trebuchet MS"/>
                <a:cs typeface="Trebuchet MS"/>
              </a:rPr>
              <a:t>to</a:t>
            </a:r>
            <a:r>
              <a:rPr sz="12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3C3C3B"/>
                </a:solidFill>
                <a:latin typeface="Trebuchet MS"/>
                <a:cs typeface="Trebuchet MS"/>
              </a:rPr>
              <a:t>Assign</a:t>
            </a:r>
            <a:r>
              <a:rPr sz="1200" spc="-3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3C3C3B"/>
                </a:solidFill>
                <a:latin typeface="Trebuchet MS"/>
                <a:cs typeface="Trebuchet MS"/>
              </a:rPr>
              <a:t>Individual</a:t>
            </a:r>
            <a:r>
              <a:rPr sz="1200" spc="-6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3C3C3B"/>
                </a:solidFill>
                <a:latin typeface="Trebuchet MS"/>
                <a:cs typeface="Trebuchet MS"/>
              </a:rPr>
              <a:t>Personality</a:t>
            </a:r>
            <a:r>
              <a:rPr sz="1200" spc="-9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3C3C3B"/>
                </a:solidFill>
                <a:latin typeface="Trebuchet MS"/>
                <a:cs typeface="Trebuchet MS"/>
              </a:rPr>
              <a:t>Type</a:t>
            </a:r>
            <a:r>
              <a:rPr sz="1200" spc="-3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3C3C3B"/>
                </a:solidFill>
                <a:latin typeface="Trebuchet MS"/>
                <a:cs typeface="Trebuchet MS"/>
              </a:rPr>
              <a:t>and</a:t>
            </a:r>
            <a:r>
              <a:rPr sz="1200" spc="-2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3C3C3B"/>
                </a:solidFill>
                <a:latin typeface="Trebuchet MS"/>
                <a:cs typeface="Trebuchet MS"/>
              </a:rPr>
              <a:t>Predict</a:t>
            </a:r>
            <a:r>
              <a:rPr sz="1200" spc="-6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3C3C3B"/>
                </a:solidFill>
                <a:latin typeface="Trebuchet MS"/>
                <a:cs typeface="Trebuchet MS"/>
              </a:rPr>
              <a:t>Job</a:t>
            </a:r>
            <a:r>
              <a:rPr sz="1200" spc="-3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3C3C3B"/>
                </a:solidFill>
                <a:latin typeface="Trebuchet MS"/>
                <a:cs typeface="Trebuchet MS"/>
              </a:rPr>
              <a:t>Proﬁle, </a:t>
            </a:r>
            <a:r>
              <a:rPr sz="1200" spc="-1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3C3C3B"/>
                </a:solidFill>
                <a:latin typeface="Trebuchet MS"/>
                <a:cs typeface="Trebuchet MS"/>
              </a:rPr>
              <a:t>Mridul </a:t>
            </a:r>
            <a:r>
              <a:rPr sz="1200" spc="20" dirty="0">
                <a:solidFill>
                  <a:srgbClr val="3C3C3B"/>
                </a:solidFill>
                <a:latin typeface="Trebuchet MS"/>
                <a:cs typeface="Trebuchet MS"/>
              </a:rPr>
              <a:t>Sharma;Shruti </a:t>
            </a:r>
            <a:r>
              <a:rPr sz="1200" spc="-5" dirty="0">
                <a:solidFill>
                  <a:srgbClr val="3C3C3B"/>
                </a:solidFill>
                <a:latin typeface="Trebuchet MS"/>
                <a:cs typeface="Trebuchet MS"/>
              </a:rPr>
              <a:t>Joshi; </a:t>
            </a:r>
            <a:r>
              <a:rPr sz="1200" spc="75" dirty="0">
                <a:solidFill>
                  <a:srgbClr val="3C3C3B"/>
                </a:solidFill>
                <a:latin typeface="Trebuchet MS"/>
                <a:cs typeface="Trebuchet MS"/>
              </a:rPr>
              <a:t>Soumya </a:t>
            </a:r>
            <a:r>
              <a:rPr sz="1200" spc="25" dirty="0">
                <a:solidFill>
                  <a:srgbClr val="3C3C3B"/>
                </a:solidFill>
                <a:latin typeface="Trebuchet MS"/>
                <a:cs typeface="Trebuchet MS"/>
              </a:rPr>
              <a:t>Sharma; </a:t>
            </a:r>
            <a:r>
              <a:rPr sz="1200" spc="40" dirty="0">
                <a:solidFill>
                  <a:srgbClr val="3C3C3B"/>
                </a:solidFill>
                <a:latin typeface="Trebuchet MS"/>
                <a:cs typeface="Trebuchet MS"/>
              </a:rPr>
              <a:t>Abhilasha </a:t>
            </a:r>
            <a:r>
              <a:rPr sz="1200" spc="25" dirty="0">
                <a:solidFill>
                  <a:srgbClr val="3C3C3B"/>
                </a:solidFill>
                <a:latin typeface="Trebuchet MS"/>
                <a:cs typeface="Trebuchet MS"/>
              </a:rPr>
              <a:t>Singh; </a:t>
            </a:r>
            <a:r>
              <a:rPr sz="1200" spc="5" dirty="0">
                <a:solidFill>
                  <a:srgbClr val="3C3C3B"/>
                </a:solidFill>
                <a:latin typeface="Trebuchet MS"/>
                <a:cs typeface="Trebuchet MS"/>
              </a:rPr>
              <a:t>Ritu </a:t>
            </a:r>
            <a:r>
              <a:rPr sz="1200" spc="-5" dirty="0">
                <a:solidFill>
                  <a:srgbClr val="3C3C3B"/>
                </a:solidFill>
                <a:latin typeface="Trebuchet MS"/>
                <a:cs typeface="Trebuchet MS"/>
              </a:rPr>
              <a:t>Gupta, </a:t>
            </a:r>
            <a:r>
              <a:rPr sz="1200" spc="10" dirty="0">
                <a:solidFill>
                  <a:srgbClr val="3C3C3B"/>
                </a:solidFill>
                <a:latin typeface="Trebuchet MS"/>
                <a:cs typeface="Trebuchet MS"/>
              </a:rPr>
              <a:t>2021 </a:t>
            </a:r>
            <a:r>
              <a:rPr sz="1200" spc="25" dirty="0">
                <a:solidFill>
                  <a:srgbClr val="3C3C3B"/>
                </a:solidFill>
                <a:latin typeface="Trebuchet MS"/>
                <a:cs typeface="Trebuchet MS"/>
              </a:rPr>
              <a:t>9th </a:t>
            </a:r>
            <a:r>
              <a:rPr sz="1200" spc="5" dirty="0">
                <a:solidFill>
                  <a:srgbClr val="3C3C3B"/>
                </a:solidFill>
                <a:latin typeface="Trebuchet MS"/>
                <a:cs typeface="Trebuchet MS"/>
              </a:rPr>
              <a:t>International </a:t>
            </a:r>
            <a:r>
              <a:rPr sz="1200" spc="1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3C3C3B"/>
                </a:solidFill>
                <a:latin typeface="Trebuchet MS"/>
                <a:cs typeface="Trebuchet MS"/>
              </a:rPr>
              <a:t>Conference </a:t>
            </a:r>
            <a:r>
              <a:rPr sz="1200" spc="60" dirty="0">
                <a:solidFill>
                  <a:srgbClr val="3C3C3B"/>
                </a:solidFill>
                <a:latin typeface="Trebuchet MS"/>
                <a:cs typeface="Trebuchet MS"/>
              </a:rPr>
              <a:t>on </a:t>
            </a:r>
            <a:r>
              <a:rPr sz="1200" spc="-25" dirty="0">
                <a:solidFill>
                  <a:srgbClr val="3C3C3B"/>
                </a:solidFill>
                <a:latin typeface="Trebuchet MS"/>
                <a:cs typeface="Trebuchet MS"/>
              </a:rPr>
              <a:t>Reliability, </a:t>
            </a:r>
            <a:r>
              <a:rPr sz="1200" spc="40" dirty="0">
                <a:solidFill>
                  <a:srgbClr val="3C3C3B"/>
                </a:solidFill>
                <a:latin typeface="Trebuchet MS"/>
                <a:cs typeface="Trebuchet MS"/>
              </a:rPr>
              <a:t>Infocom Technologies </a:t>
            </a:r>
            <a:r>
              <a:rPr sz="1200" spc="55" dirty="0">
                <a:solidFill>
                  <a:srgbClr val="3C3C3B"/>
                </a:solidFill>
                <a:latin typeface="Trebuchet MS"/>
                <a:cs typeface="Trebuchet MS"/>
              </a:rPr>
              <a:t>and </a:t>
            </a:r>
            <a:r>
              <a:rPr sz="1200" spc="10" dirty="0">
                <a:solidFill>
                  <a:srgbClr val="3C3C3B"/>
                </a:solidFill>
                <a:latin typeface="Trebuchet MS"/>
                <a:cs typeface="Trebuchet MS"/>
              </a:rPr>
              <a:t>Optimization (Trends </a:t>
            </a:r>
            <a:r>
              <a:rPr sz="1200" spc="55" dirty="0">
                <a:solidFill>
                  <a:srgbClr val="3C3C3B"/>
                </a:solidFill>
                <a:latin typeface="Trebuchet MS"/>
                <a:cs typeface="Trebuchet MS"/>
              </a:rPr>
              <a:t>and </a:t>
            </a:r>
            <a:r>
              <a:rPr sz="1200" spc="15" dirty="0">
                <a:solidFill>
                  <a:srgbClr val="3C3C3B"/>
                </a:solidFill>
                <a:latin typeface="Trebuchet MS"/>
                <a:cs typeface="Trebuchet MS"/>
              </a:rPr>
              <a:t>Future </a:t>
            </a:r>
            <a:r>
              <a:rPr sz="1200" spc="10" dirty="0">
                <a:solidFill>
                  <a:srgbClr val="3C3C3B"/>
                </a:solidFill>
                <a:latin typeface="Trebuchet MS"/>
                <a:cs typeface="Trebuchet MS"/>
              </a:rPr>
              <a:t>Directions) </a:t>
            </a:r>
            <a:r>
              <a:rPr sz="1200" spc="1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3C3C3B"/>
                </a:solidFill>
                <a:latin typeface="Trebuchet MS"/>
                <a:cs typeface="Trebuchet MS"/>
              </a:rPr>
              <a:t>(ICRITO)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77437" y="416053"/>
            <a:ext cx="2651777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50" dirty="0">
                <a:solidFill>
                  <a:srgbClr val="C152FF"/>
                </a:solidFill>
              </a:rPr>
              <a:t>REsOURCEs</a:t>
            </a:r>
            <a:endParaRPr sz="3900" spc="-150" dirty="0"/>
          </a:p>
        </p:txBody>
      </p:sp>
      <p:sp>
        <p:nvSpPr>
          <p:cNvPr id="8" name="object 8"/>
          <p:cNvSpPr/>
          <p:nvPr/>
        </p:nvSpPr>
        <p:spPr>
          <a:xfrm>
            <a:off x="6811450" y="737075"/>
            <a:ext cx="2332990" cy="635"/>
          </a:xfrm>
          <a:custGeom>
            <a:avLst/>
            <a:gdLst/>
            <a:ahLst/>
            <a:cxnLst/>
            <a:rect l="l" t="t" r="r" b="b"/>
            <a:pathLst>
              <a:path w="2332990" h="634">
                <a:moveTo>
                  <a:pt x="0" y="0"/>
                </a:moveTo>
                <a:lnTo>
                  <a:pt x="2332549" y="298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4502" y="663119"/>
            <a:ext cx="82433" cy="1365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2795" y="663119"/>
            <a:ext cx="82465" cy="1365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120" y="663119"/>
            <a:ext cx="82433" cy="1365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9445" y="663119"/>
            <a:ext cx="83083" cy="1365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65" dirty="0"/>
              <a:t>A</a:t>
            </a:r>
            <a:r>
              <a:rPr spc="-1455" dirty="0"/>
              <a:t>R</a:t>
            </a:r>
            <a:r>
              <a:rPr spc="-1210" dirty="0"/>
              <a:t>TIFICIAL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1968" y="1133170"/>
            <a:ext cx="3180715" cy="120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0"/>
              </a:lnSpc>
            </a:pPr>
            <a:r>
              <a:rPr sz="7900" spc="-1440" dirty="0">
                <a:solidFill>
                  <a:srgbClr val="9F40D6"/>
                </a:solidFill>
                <a:latin typeface="Trebuchet MS"/>
                <a:cs typeface="Trebuchet MS"/>
              </a:rPr>
              <a:t>ELLIGENCE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25" y="1020140"/>
            <a:ext cx="1183640" cy="231330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ts val="8530"/>
              </a:lnSpc>
              <a:spcBef>
                <a:spcPts val="1150"/>
              </a:spcBef>
            </a:pPr>
            <a:r>
              <a:rPr sz="7900" spc="-1355" dirty="0">
                <a:solidFill>
                  <a:srgbClr val="9F40D6"/>
                </a:solidFill>
                <a:latin typeface="Trebuchet MS"/>
                <a:cs typeface="Trebuchet MS"/>
              </a:rPr>
              <a:t>INT </a:t>
            </a:r>
            <a:r>
              <a:rPr sz="7900" spc="-135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5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965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8106" y="4003966"/>
            <a:ext cx="1229360" cy="11836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spc="7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877" y="1581150"/>
            <a:ext cx="6080760" cy="2179443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00012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875"/>
              </a:spcBef>
            </a:pPr>
            <a:r>
              <a:rPr sz="7600" spc="-150" dirty="0">
                <a:solidFill>
                  <a:srgbClr val="C152FF"/>
                </a:solidFill>
                <a:latin typeface="Trebuchet MS"/>
                <a:cs typeface="Trebuchet MS"/>
              </a:rPr>
              <a:t>THANK YOU</a:t>
            </a:r>
            <a:endParaRPr sz="7600" spc="-1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1302" y="1684606"/>
            <a:ext cx="2471420" cy="22879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indent="12700">
              <a:lnSpc>
                <a:spcPts val="8530"/>
              </a:lnSpc>
              <a:spcBef>
                <a:spcPts val="285"/>
              </a:spcBef>
            </a:pPr>
            <a:r>
              <a:rPr sz="7900" spc="-1170" dirty="0">
                <a:solidFill>
                  <a:srgbClr val="9F40D6"/>
                </a:solidFill>
                <a:latin typeface="Trebuchet MS"/>
                <a:cs typeface="Trebuchet MS"/>
              </a:rPr>
              <a:t>ICIAL </a:t>
            </a:r>
            <a:r>
              <a:rPr sz="7900" spc="-1165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1475" dirty="0">
                <a:solidFill>
                  <a:srgbClr val="9F40D6"/>
                </a:solidFill>
                <a:latin typeface="Trebuchet MS"/>
                <a:cs typeface="Trebuchet MS"/>
              </a:rPr>
              <a:t>LIGENCE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5" y="1571576"/>
            <a:ext cx="1734185" cy="339661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 algn="just">
              <a:lnSpc>
                <a:spcPts val="8530"/>
              </a:lnSpc>
              <a:spcBef>
                <a:spcPts val="1150"/>
              </a:spcBef>
            </a:pPr>
            <a:r>
              <a:rPr sz="7900" spc="-1465" dirty="0">
                <a:solidFill>
                  <a:srgbClr val="9F40D6"/>
                </a:solidFill>
                <a:latin typeface="Trebuchet MS"/>
                <a:cs typeface="Trebuchet MS"/>
              </a:rPr>
              <a:t>A</a:t>
            </a:r>
            <a:r>
              <a:rPr sz="7900" spc="-1455" dirty="0">
                <a:solidFill>
                  <a:srgbClr val="9F40D6"/>
                </a:solidFill>
                <a:latin typeface="Trebuchet MS"/>
                <a:cs typeface="Trebuchet MS"/>
              </a:rPr>
              <a:t>R</a:t>
            </a:r>
            <a:r>
              <a:rPr sz="7900" spc="-1100" dirty="0">
                <a:solidFill>
                  <a:srgbClr val="9F40D6"/>
                </a:solidFill>
                <a:latin typeface="Trebuchet MS"/>
                <a:cs typeface="Trebuchet MS"/>
              </a:rPr>
              <a:t>TIF  </a:t>
            </a:r>
            <a:r>
              <a:rPr sz="7900" spc="-1190" dirty="0">
                <a:solidFill>
                  <a:srgbClr val="9F40D6"/>
                </a:solidFill>
                <a:latin typeface="Trebuchet MS"/>
                <a:cs typeface="Trebuchet MS"/>
              </a:rPr>
              <a:t>INTEL  </a:t>
            </a:r>
            <a:r>
              <a:rPr sz="7900" spc="-890" dirty="0">
                <a:solidFill>
                  <a:srgbClr val="9F40D6"/>
                </a:solidFill>
                <a:latin typeface="Trebuchet MS"/>
                <a:cs typeface="Trebuchet MS"/>
              </a:rPr>
              <a:t>(AI)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49126" y="434762"/>
            <a:ext cx="4889617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50" dirty="0">
                <a:solidFill>
                  <a:srgbClr val="C152FF"/>
                </a:solidFill>
              </a:rPr>
              <a:t>PROBLEM STATEMENT</a:t>
            </a:r>
            <a:endParaRPr sz="3900" spc="-150" dirty="0"/>
          </a:p>
        </p:txBody>
      </p:sp>
      <p:sp>
        <p:nvSpPr>
          <p:cNvPr id="5" name="object 5"/>
          <p:cNvSpPr/>
          <p:nvPr/>
        </p:nvSpPr>
        <p:spPr>
          <a:xfrm>
            <a:off x="1958925" y="1168200"/>
            <a:ext cx="5240020" cy="3440429"/>
          </a:xfrm>
          <a:custGeom>
            <a:avLst/>
            <a:gdLst/>
            <a:ahLst/>
            <a:cxnLst/>
            <a:rect l="l" t="t" r="r" b="b"/>
            <a:pathLst>
              <a:path w="5240020" h="3440429">
                <a:moveTo>
                  <a:pt x="5239799" y="3440399"/>
                </a:moveTo>
                <a:lnTo>
                  <a:pt x="0" y="3440399"/>
                </a:lnTo>
                <a:lnTo>
                  <a:pt x="0" y="0"/>
                </a:lnTo>
                <a:lnTo>
                  <a:pt x="5239799" y="0"/>
                </a:lnTo>
                <a:lnTo>
                  <a:pt x="5239799" y="34403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32475" y="1915338"/>
            <a:ext cx="4443730" cy="14960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55" dirty="0">
                <a:solidFill>
                  <a:srgbClr val="3C3C3B"/>
                </a:solidFill>
                <a:latin typeface="Trebuchet MS"/>
                <a:cs typeface="Trebuchet MS"/>
              </a:rPr>
              <a:t>"Developing </a:t>
            </a:r>
            <a:r>
              <a:rPr sz="1400" spc="50" dirty="0">
                <a:solidFill>
                  <a:srgbClr val="3C3C3B"/>
                </a:solidFill>
                <a:latin typeface="Trebuchet MS"/>
                <a:cs typeface="Trebuchet MS"/>
              </a:rPr>
              <a:t>an </a:t>
            </a:r>
            <a:r>
              <a:rPr sz="1400" spc="30" dirty="0">
                <a:solidFill>
                  <a:srgbClr val="3C3C3B"/>
                </a:solidFill>
                <a:latin typeface="Trebuchet MS"/>
                <a:cs typeface="Trebuchet MS"/>
              </a:rPr>
              <a:t>accurate </a:t>
            </a:r>
            <a:r>
              <a:rPr sz="1400" spc="65" dirty="0">
                <a:solidFill>
                  <a:srgbClr val="3C3C3B"/>
                </a:solidFill>
                <a:latin typeface="Trebuchet MS"/>
                <a:cs typeface="Trebuchet MS"/>
              </a:rPr>
              <a:t>and </a:t>
            </a:r>
            <a:r>
              <a:rPr sz="1400" spc="-15" dirty="0">
                <a:solidFill>
                  <a:srgbClr val="3C3C3B"/>
                </a:solidFill>
                <a:latin typeface="Trebuchet MS"/>
                <a:cs typeface="Trebuchet MS"/>
              </a:rPr>
              <a:t>eﬃcient </a:t>
            </a:r>
            <a:r>
              <a:rPr sz="1400" spc="30" dirty="0">
                <a:solidFill>
                  <a:srgbClr val="3C3C3B"/>
                </a:solidFill>
                <a:latin typeface="Trebuchet MS"/>
                <a:cs typeface="Trebuchet MS"/>
              </a:rPr>
              <a:t>personality </a:t>
            </a:r>
            <a:r>
              <a:rPr sz="1400" spc="3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3C3C3B"/>
                </a:solidFill>
                <a:latin typeface="Trebuchet MS"/>
                <a:cs typeface="Trebuchet MS"/>
              </a:rPr>
              <a:t>prediction </a:t>
            </a:r>
            <a:r>
              <a:rPr sz="1400" spc="60" dirty="0">
                <a:solidFill>
                  <a:srgbClr val="3C3C3B"/>
                </a:solidFill>
                <a:latin typeface="Trebuchet MS"/>
                <a:cs typeface="Trebuchet MS"/>
              </a:rPr>
              <a:t>system </a:t>
            </a:r>
            <a:r>
              <a:rPr sz="1400" spc="-10" dirty="0">
                <a:solidFill>
                  <a:srgbClr val="3C3C3B"/>
                </a:solidFill>
                <a:latin typeface="Trebuchet MS"/>
                <a:cs typeface="Trebuchet MS"/>
              </a:rPr>
              <a:t>that </a:t>
            </a:r>
            <a:r>
              <a:rPr sz="1400" spc="45" dirty="0">
                <a:solidFill>
                  <a:srgbClr val="3C3C3B"/>
                </a:solidFill>
                <a:latin typeface="Trebuchet MS"/>
                <a:cs typeface="Trebuchet MS"/>
              </a:rPr>
              <a:t>analyzes </a:t>
            </a:r>
            <a:r>
              <a:rPr sz="1400" spc="55" dirty="0">
                <a:solidFill>
                  <a:srgbClr val="3C3C3B"/>
                </a:solidFill>
                <a:latin typeface="Trebuchet MS"/>
                <a:cs typeface="Trebuchet MS"/>
              </a:rPr>
              <a:t>user </a:t>
            </a:r>
            <a:r>
              <a:rPr sz="1400" spc="30" dirty="0">
                <a:solidFill>
                  <a:srgbClr val="3C3C3B"/>
                </a:solidFill>
                <a:latin typeface="Trebuchet MS"/>
                <a:cs typeface="Trebuchet MS"/>
              </a:rPr>
              <a:t>behavior </a:t>
            </a:r>
            <a:r>
              <a:rPr sz="1400" spc="65" dirty="0">
                <a:solidFill>
                  <a:srgbClr val="3C3C3B"/>
                </a:solidFill>
                <a:latin typeface="Trebuchet MS"/>
                <a:cs typeface="Trebuchet MS"/>
              </a:rPr>
              <a:t>and </a:t>
            </a:r>
            <a:r>
              <a:rPr sz="1400" spc="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3C3C3B"/>
                </a:solidFill>
                <a:latin typeface="Trebuchet MS"/>
                <a:cs typeface="Trebuchet MS"/>
              </a:rPr>
              <a:t>characteristics </a:t>
            </a:r>
            <a:r>
              <a:rPr sz="1400" spc="5" dirty="0">
                <a:solidFill>
                  <a:srgbClr val="3C3C3B"/>
                </a:solidFill>
                <a:latin typeface="Trebuchet MS"/>
                <a:cs typeface="Trebuchet MS"/>
              </a:rPr>
              <a:t>to anticipate </a:t>
            </a:r>
            <a:r>
              <a:rPr sz="1400" spc="65" dirty="0">
                <a:solidFill>
                  <a:srgbClr val="3C3C3B"/>
                </a:solidFill>
                <a:latin typeface="Trebuchet MS"/>
                <a:cs typeface="Trebuchet MS"/>
              </a:rPr>
              <a:t>and </a:t>
            </a:r>
            <a:r>
              <a:rPr sz="1400" spc="30" dirty="0">
                <a:solidFill>
                  <a:srgbClr val="3C3C3B"/>
                </a:solidFill>
                <a:latin typeface="Trebuchet MS"/>
                <a:cs typeface="Trebuchet MS"/>
              </a:rPr>
              <a:t>categorize </a:t>
            </a:r>
            <a:r>
              <a:rPr sz="1400" spc="3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3C3C3B"/>
                </a:solidFill>
                <a:latin typeface="Trebuchet MS"/>
                <a:cs typeface="Trebuchet MS"/>
              </a:rPr>
              <a:t>personality </a:t>
            </a:r>
            <a:r>
              <a:rPr sz="1400" spc="-45" dirty="0">
                <a:solidFill>
                  <a:srgbClr val="3C3C3B"/>
                </a:solidFill>
                <a:latin typeface="Trebuchet MS"/>
                <a:cs typeface="Trebuchet MS"/>
              </a:rPr>
              <a:t>traits, </a:t>
            </a:r>
            <a:r>
              <a:rPr sz="1400" spc="35" dirty="0">
                <a:solidFill>
                  <a:srgbClr val="3C3C3B"/>
                </a:solidFill>
                <a:latin typeface="Trebuchet MS"/>
                <a:cs typeface="Trebuchet MS"/>
              </a:rPr>
              <a:t>providing </a:t>
            </a:r>
            <a:r>
              <a:rPr sz="1400" spc="40" dirty="0">
                <a:solidFill>
                  <a:srgbClr val="3C3C3B"/>
                </a:solidFill>
                <a:latin typeface="Trebuchet MS"/>
                <a:cs typeface="Trebuchet MS"/>
              </a:rPr>
              <a:t>valuable </a:t>
            </a:r>
            <a:r>
              <a:rPr sz="1400" spc="35" dirty="0">
                <a:solidFill>
                  <a:srgbClr val="3C3C3B"/>
                </a:solidFill>
                <a:latin typeface="Trebuchet MS"/>
                <a:cs typeface="Trebuchet MS"/>
              </a:rPr>
              <a:t>insights </a:t>
            </a:r>
            <a:r>
              <a:rPr sz="1400" spc="-5" dirty="0">
                <a:solidFill>
                  <a:srgbClr val="3C3C3B"/>
                </a:solidFill>
                <a:latin typeface="Trebuchet MS"/>
                <a:cs typeface="Trebuchet MS"/>
              </a:rPr>
              <a:t>for </a:t>
            </a:r>
            <a:r>
              <a:rPr sz="140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3C3C3B"/>
                </a:solidFill>
                <a:latin typeface="Trebuchet MS"/>
                <a:cs typeface="Trebuchet MS"/>
              </a:rPr>
              <a:t>personali</a:t>
            </a:r>
            <a:r>
              <a:rPr sz="1400" spc="20" dirty="0">
                <a:solidFill>
                  <a:srgbClr val="3C3C3B"/>
                </a:solidFill>
                <a:latin typeface="Trebuchet MS"/>
                <a:cs typeface="Trebuchet MS"/>
              </a:rPr>
              <a:t>z</a:t>
            </a:r>
            <a:r>
              <a:rPr sz="1400" spc="80" dirty="0">
                <a:solidFill>
                  <a:srgbClr val="3C3C3B"/>
                </a:solidFill>
                <a:latin typeface="Trebuchet MS"/>
                <a:cs typeface="Trebuchet MS"/>
              </a:rPr>
              <a:t>ed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3C3C3B"/>
                </a:solidFill>
                <a:latin typeface="Trebuchet MS"/>
                <a:cs typeface="Trebuchet MS"/>
              </a:rPr>
              <a:t>user</a:t>
            </a:r>
            <a:r>
              <a:rPr sz="1400" spc="-10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3C3C3B"/>
                </a:solidFill>
                <a:latin typeface="Trebuchet MS"/>
                <a:cs typeface="Trebuchet MS"/>
              </a:rPr>
              <a:t>experien</a:t>
            </a:r>
            <a:r>
              <a:rPr sz="1400" spc="20" dirty="0">
                <a:solidFill>
                  <a:srgbClr val="3C3C3B"/>
                </a:solidFill>
                <a:latin typeface="Trebuchet MS"/>
                <a:cs typeface="Trebuchet MS"/>
              </a:rPr>
              <a:t>c</a:t>
            </a:r>
            <a:r>
              <a:rPr sz="1400" spc="90" dirty="0">
                <a:solidFill>
                  <a:srgbClr val="3C3C3B"/>
                </a:solidFill>
                <a:latin typeface="Trebuchet MS"/>
                <a:cs typeface="Trebuchet MS"/>
              </a:rPr>
              <a:t>es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C3C3B"/>
                </a:solidFill>
                <a:latin typeface="Trebuchet MS"/>
                <a:cs typeface="Trebuchet MS"/>
              </a:rPr>
              <a:t>in</a:t>
            </a:r>
            <a:r>
              <a:rPr sz="1400" spc="-105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3C3C3B"/>
                </a:solidFill>
                <a:latin typeface="Trebuchet MS"/>
                <a:cs typeface="Trebuchet MS"/>
              </a:rPr>
              <a:t>v</a:t>
            </a:r>
            <a:r>
              <a:rPr sz="1400" spc="30" dirty="0">
                <a:solidFill>
                  <a:srgbClr val="3C3C3B"/>
                </a:solidFill>
                <a:latin typeface="Trebuchet MS"/>
                <a:cs typeface="Trebuchet MS"/>
              </a:rPr>
              <a:t>arious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3C3C3B"/>
                </a:solidFill>
                <a:latin typeface="Trebuchet MS"/>
                <a:cs typeface="Trebuchet MS"/>
              </a:rPr>
              <a:t>applica</a:t>
            </a:r>
            <a:r>
              <a:rPr sz="1400" spc="20" dirty="0">
                <a:solidFill>
                  <a:srgbClr val="3C3C3B"/>
                </a:solidFill>
                <a:latin typeface="Trebuchet MS"/>
                <a:cs typeface="Trebuchet MS"/>
              </a:rPr>
              <a:t>tions  </a:t>
            </a:r>
            <a:r>
              <a:rPr sz="1400" spc="80" dirty="0">
                <a:solidFill>
                  <a:srgbClr val="3C3C3B"/>
                </a:solidFill>
                <a:latin typeface="Trebuchet MS"/>
                <a:cs typeface="Trebuchet MS"/>
              </a:rPr>
              <a:t>such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3C3C3B"/>
                </a:solidFill>
                <a:latin typeface="Trebuchet MS"/>
                <a:cs typeface="Trebuchet MS"/>
              </a:rPr>
              <a:t>as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3C3C3B"/>
                </a:solidFill>
                <a:latin typeface="Trebuchet MS"/>
                <a:cs typeface="Trebuchet MS"/>
              </a:rPr>
              <a:t>online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3C3C3B"/>
                </a:solidFill>
                <a:latin typeface="Trebuchet MS"/>
                <a:cs typeface="Trebuchet MS"/>
              </a:rPr>
              <a:t>pl</a:t>
            </a:r>
            <a:r>
              <a:rPr sz="1400" spc="40" dirty="0">
                <a:solidFill>
                  <a:srgbClr val="3C3C3B"/>
                </a:solidFill>
                <a:latin typeface="Trebuchet MS"/>
                <a:cs typeface="Trebuchet MS"/>
              </a:rPr>
              <a:t>a</a:t>
            </a:r>
            <a:r>
              <a:rPr sz="1400" spc="-55" dirty="0">
                <a:solidFill>
                  <a:srgbClr val="3C3C3B"/>
                </a:solidFill>
                <a:latin typeface="Trebuchet MS"/>
                <a:cs typeface="Trebuchet MS"/>
              </a:rPr>
              <a:t>t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f</a:t>
            </a:r>
            <a:r>
              <a:rPr sz="1400" spc="15" dirty="0">
                <a:solidFill>
                  <a:srgbClr val="3C3C3B"/>
                </a:solidFill>
                <a:latin typeface="Trebuchet MS"/>
                <a:cs typeface="Trebuchet MS"/>
              </a:rPr>
              <a:t>orms,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3C3C3B"/>
                </a:solidFill>
                <a:latin typeface="Trebuchet MS"/>
                <a:cs typeface="Trebuchet MS"/>
              </a:rPr>
              <a:t>social</a:t>
            </a:r>
            <a:r>
              <a:rPr sz="1400" spc="-11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3C3C3B"/>
                </a:solidFill>
                <a:latin typeface="Trebuchet MS"/>
                <a:cs typeface="Trebuchet MS"/>
              </a:rPr>
              <a:t>media,</a:t>
            </a:r>
            <a:r>
              <a:rPr sz="1400" spc="-7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3C3C3B"/>
                </a:solidFill>
                <a:latin typeface="Trebuchet MS"/>
                <a:cs typeface="Trebuchet MS"/>
              </a:rPr>
              <a:t>and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00"/>
              </a:lnSpc>
            </a:pPr>
            <a:r>
              <a:rPr sz="1400" spc="75" dirty="0">
                <a:solidFill>
                  <a:srgbClr val="3C3C3B"/>
                </a:solidFill>
                <a:latin typeface="Trebuchet MS"/>
                <a:cs typeface="Trebuchet MS"/>
              </a:rPr>
              <a:t>human-</a:t>
            </a:r>
            <a:r>
              <a:rPr sz="1400" spc="55" dirty="0">
                <a:solidFill>
                  <a:srgbClr val="3C3C3B"/>
                </a:solidFill>
                <a:latin typeface="Trebuchet MS"/>
                <a:cs typeface="Trebuchet MS"/>
              </a:rPr>
              <a:t>c</a:t>
            </a:r>
            <a:r>
              <a:rPr sz="1400" spc="70" dirty="0">
                <a:solidFill>
                  <a:srgbClr val="3C3C3B"/>
                </a:solidFill>
                <a:latin typeface="Trebuchet MS"/>
                <a:cs typeface="Trebuchet MS"/>
              </a:rPr>
              <a:t>ompu</a:t>
            </a:r>
            <a:r>
              <a:rPr sz="1400" spc="35" dirty="0">
                <a:solidFill>
                  <a:srgbClr val="3C3C3B"/>
                </a:solidFill>
                <a:latin typeface="Trebuchet MS"/>
                <a:cs typeface="Trebuchet MS"/>
              </a:rPr>
              <a:t>t</a:t>
            </a:r>
            <a:r>
              <a:rPr sz="1400" spc="10" dirty="0">
                <a:solidFill>
                  <a:srgbClr val="3C3C3B"/>
                </a:solidFill>
                <a:latin typeface="Trebuchet MS"/>
                <a:cs typeface="Trebuchet MS"/>
              </a:rPr>
              <a:t>er</a:t>
            </a:r>
            <a:r>
              <a:rPr sz="1400" spc="-100" dirty="0">
                <a:solidFill>
                  <a:srgbClr val="3C3C3B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C3C3B"/>
                </a:solidFill>
                <a:latin typeface="Trebuchet MS"/>
                <a:cs typeface="Trebuchet MS"/>
              </a:rPr>
              <a:t>i</a:t>
            </a:r>
            <a:r>
              <a:rPr sz="1400" spc="-25" dirty="0">
                <a:solidFill>
                  <a:srgbClr val="3C3C3B"/>
                </a:solidFill>
                <a:latin typeface="Trebuchet MS"/>
                <a:cs typeface="Trebuchet MS"/>
              </a:rPr>
              <a:t>n</a:t>
            </a:r>
            <a:r>
              <a:rPr sz="1400" spc="-75" dirty="0">
                <a:solidFill>
                  <a:srgbClr val="3C3C3B"/>
                </a:solidFill>
                <a:latin typeface="Trebuchet MS"/>
                <a:cs typeface="Trebuchet MS"/>
              </a:rPr>
              <a:t>t</a:t>
            </a:r>
            <a:r>
              <a:rPr sz="1400" spc="15" dirty="0">
                <a:solidFill>
                  <a:srgbClr val="3C3C3B"/>
                </a:solidFill>
                <a:latin typeface="Trebuchet MS"/>
                <a:cs typeface="Trebuchet MS"/>
              </a:rPr>
              <a:t>eraction</a:t>
            </a:r>
            <a:r>
              <a:rPr sz="1400" spc="-375" dirty="0">
                <a:solidFill>
                  <a:srgbClr val="3C3C3B"/>
                </a:solidFill>
                <a:latin typeface="Trebuchet MS"/>
                <a:cs typeface="Trebuchet MS"/>
              </a:rPr>
              <a:t>.</a:t>
            </a:r>
            <a:r>
              <a:rPr sz="1400" spc="-5" dirty="0">
                <a:solidFill>
                  <a:srgbClr val="3C3C3B"/>
                </a:solidFill>
                <a:latin typeface="Trebuchet MS"/>
                <a:cs typeface="Trebuchet MS"/>
              </a:rPr>
              <a:t>"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84845" y="3850294"/>
            <a:ext cx="6174740" cy="136525"/>
            <a:chOff x="2284845" y="3850294"/>
            <a:chExt cx="6174740" cy="136525"/>
          </a:xfrm>
        </p:grpSpPr>
        <p:sp>
          <p:nvSpPr>
            <p:cNvPr id="8" name="object 8"/>
            <p:cNvSpPr/>
            <p:nvPr/>
          </p:nvSpPr>
          <p:spPr>
            <a:xfrm>
              <a:off x="3459249" y="3912849"/>
              <a:ext cx="4991100" cy="11430"/>
            </a:xfrm>
            <a:custGeom>
              <a:avLst/>
              <a:gdLst/>
              <a:ahLst/>
              <a:cxnLst/>
              <a:rect l="l" t="t" r="r" b="b"/>
              <a:pathLst>
                <a:path w="4991100" h="11429">
                  <a:moveTo>
                    <a:pt x="0" y="11399"/>
                  </a:moveTo>
                  <a:lnTo>
                    <a:pt x="4990499" y="0"/>
                  </a:lnTo>
                </a:path>
              </a:pathLst>
            </a:custGeom>
            <a:ln w="19049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9902" y="3850294"/>
              <a:ext cx="82433" cy="1365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8195" y="3850294"/>
              <a:ext cx="82465" cy="1365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6520" y="3850294"/>
              <a:ext cx="82433" cy="1365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4845" y="3850294"/>
              <a:ext cx="83083" cy="1365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89841" y="3452875"/>
            <a:ext cx="1229360" cy="15735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7900" spc="7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7900" dirty="0">
                <a:solidFill>
                  <a:srgbClr val="FFFFFF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6400" y="531578"/>
            <a:ext cx="6261735" cy="4104640"/>
            <a:chOff x="1441200" y="519600"/>
            <a:chExt cx="6261735" cy="4104640"/>
          </a:xfrm>
        </p:grpSpPr>
        <p:sp>
          <p:nvSpPr>
            <p:cNvPr id="4" name="object 4"/>
            <p:cNvSpPr/>
            <p:nvPr/>
          </p:nvSpPr>
          <p:spPr>
            <a:xfrm>
              <a:off x="1441200" y="519600"/>
              <a:ext cx="6261735" cy="4104640"/>
            </a:xfrm>
            <a:custGeom>
              <a:avLst/>
              <a:gdLst/>
              <a:ahLst/>
              <a:cxnLst/>
              <a:rect l="l" t="t" r="r" b="b"/>
              <a:pathLst>
                <a:path w="6261734" h="4104640">
                  <a:moveTo>
                    <a:pt x="6261599" y="4104299"/>
                  </a:moveTo>
                  <a:lnTo>
                    <a:pt x="0" y="4104299"/>
                  </a:lnTo>
                  <a:lnTo>
                    <a:pt x="0" y="0"/>
                  </a:lnTo>
                  <a:lnTo>
                    <a:pt x="6261599" y="0"/>
                  </a:lnTo>
                  <a:lnTo>
                    <a:pt x="6261599" y="4104299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91350" y="851550"/>
              <a:ext cx="5580380" cy="3440429"/>
            </a:xfrm>
            <a:custGeom>
              <a:avLst/>
              <a:gdLst/>
              <a:ahLst/>
              <a:cxnLst/>
              <a:rect l="l" t="t" r="r" b="b"/>
              <a:pathLst>
                <a:path w="5580380" h="3440429">
                  <a:moveTo>
                    <a:pt x="5579999" y="3440399"/>
                  </a:moveTo>
                  <a:lnTo>
                    <a:pt x="0" y="3440399"/>
                  </a:lnTo>
                  <a:lnTo>
                    <a:pt x="0" y="0"/>
                  </a:lnTo>
                  <a:lnTo>
                    <a:pt x="5579999" y="0"/>
                  </a:lnTo>
                  <a:lnTo>
                    <a:pt x="5579999" y="344039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6710" y="2192766"/>
            <a:ext cx="437089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10" dirty="0">
                <a:solidFill>
                  <a:srgbClr val="C152FF"/>
                </a:solidFill>
              </a:rPr>
              <a:t>I</a:t>
            </a:r>
            <a:r>
              <a:rPr lang="en-IN" sz="5000" spc="-1010" dirty="0">
                <a:solidFill>
                  <a:srgbClr val="C152FF"/>
                </a:solidFill>
              </a:rPr>
              <a:t>  </a:t>
            </a:r>
            <a:r>
              <a:rPr sz="5000" spc="-150" dirty="0">
                <a:solidFill>
                  <a:srgbClr val="C152FF"/>
                </a:solidFill>
              </a:rPr>
              <a:t>NTRODUCTION</a:t>
            </a:r>
            <a:endParaRPr sz="5000" spc="-150" dirty="0"/>
          </a:p>
        </p:txBody>
      </p:sp>
      <p:sp>
        <p:nvSpPr>
          <p:cNvPr id="7" name="object 7"/>
          <p:cNvSpPr txBox="1"/>
          <p:nvPr/>
        </p:nvSpPr>
        <p:spPr>
          <a:xfrm>
            <a:off x="4191214" y="1269686"/>
            <a:ext cx="7785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60" dirty="0">
                <a:solidFill>
                  <a:srgbClr val="191919"/>
                </a:solidFill>
                <a:latin typeface="Trebuchet MS"/>
                <a:cs typeface="Trebuchet MS"/>
              </a:rPr>
              <a:t>01.</a:t>
            </a:r>
            <a:endParaRPr sz="6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85874" y="373099"/>
            <a:ext cx="6967855" cy="4329430"/>
            <a:chOff x="2185874" y="373099"/>
            <a:chExt cx="6967855" cy="4329430"/>
          </a:xfrm>
        </p:grpSpPr>
        <p:sp>
          <p:nvSpPr>
            <p:cNvPr id="9" name="object 9"/>
            <p:cNvSpPr/>
            <p:nvPr/>
          </p:nvSpPr>
          <p:spPr>
            <a:xfrm>
              <a:off x="2195399" y="373099"/>
              <a:ext cx="998855" cy="998855"/>
            </a:xfrm>
            <a:custGeom>
              <a:avLst/>
              <a:gdLst/>
              <a:ahLst/>
              <a:cxnLst/>
              <a:rect l="l" t="t" r="r" b="b"/>
              <a:pathLst>
                <a:path w="998855" h="998855">
                  <a:moveTo>
                    <a:pt x="499199" y="998399"/>
                  </a:moveTo>
                  <a:lnTo>
                    <a:pt x="451123" y="996114"/>
                  </a:lnTo>
                  <a:lnTo>
                    <a:pt x="404340" y="989398"/>
                  </a:lnTo>
                  <a:lnTo>
                    <a:pt x="359059" y="978460"/>
                  </a:lnTo>
                  <a:lnTo>
                    <a:pt x="315489" y="963510"/>
                  </a:lnTo>
                  <a:lnTo>
                    <a:pt x="273840" y="944756"/>
                  </a:lnTo>
                  <a:lnTo>
                    <a:pt x="234320" y="922408"/>
                  </a:lnTo>
                  <a:lnTo>
                    <a:pt x="197139" y="896676"/>
                  </a:lnTo>
                  <a:lnTo>
                    <a:pt x="162507" y="867767"/>
                  </a:lnTo>
                  <a:lnTo>
                    <a:pt x="130632" y="835892"/>
                  </a:lnTo>
                  <a:lnTo>
                    <a:pt x="101723" y="801259"/>
                  </a:lnTo>
                  <a:lnTo>
                    <a:pt x="75991" y="764079"/>
                  </a:lnTo>
                  <a:lnTo>
                    <a:pt x="53643" y="724559"/>
                  </a:lnTo>
                  <a:lnTo>
                    <a:pt x="34889" y="682910"/>
                  </a:lnTo>
                  <a:lnTo>
                    <a:pt x="19939" y="639340"/>
                  </a:lnTo>
                  <a:lnTo>
                    <a:pt x="9001" y="594059"/>
                  </a:lnTo>
                  <a:lnTo>
                    <a:pt x="2285" y="547276"/>
                  </a:lnTo>
                  <a:lnTo>
                    <a:pt x="0" y="499199"/>
                  </a:lnTo>
                  <a:lnTo>
                    <a:pt x="2285" y="451123"/>
                  </a:lnTo>
                  <a:lnTo>
                    <a:pt x="9001" y="404340"/>
                  </a:lnTo>
                  <a:lnTo>
                    <a:pt x="19939" y="359059"/>
                  </a:lnTo>
                  <a:lnTo>
                    <a:pt x="34889" y="315489"/>
                  </a:lnTo>
                  <a:lnTo>
                    <a:pt x="53643" y="273840"/>
                  </a:lnTo>
                  <a:lnTo>
                    <a:pt x="75991" y="234320"/>
                  </a:lnTo>
                  <a:lnTo>
                    <a:pt x="101723" y="197140"/>
                  </a:lnTo>
                  <a:lnTo>
                    <a:pt x="130632" y="162507"/>
                  </a:lnTo>
                  <a:lnTo>
                    <a:pt x="162507" y="130632"/>
                  </a:lnTo>
                  <a:lnTo>
                    <a:pt x="197139" y="101723"/>
                  </a:lnTo>
                  <a:lnTo>
                    <a:pt x="234320" y="75991"/>
                  </a:lnTo>
                  <a:lnTo>
                    <a:pt x="273840" y="53643"/>
                  </a:lnTo>
                  <a:lnTo>
                    <a:pt x="315489" y="34889"/>
                  </a:lnTo>
                  <a:lnTo>
                    <a:pt x="359059" y="19939"/>
                  </a:lnTo>
                  <a:lnTo>
                    <a:pt x="404340" y="9001"/>
                  </a:lnTo>
                  <a:lnTo>
                    <a:pt x="451123" y="2285"/>
                  </a:lnTo>
                  <a:lnTo>
                    <a:pt x="499199" y="0"/>
                  </a:lnTo>
                  <a:lnTo>
                    <a:pt x="548539" y="2442"/>
                  </a:lnTo>
                  <a:lnTo>
                    <a:pt x="597043" y="9680"/>
                  </a:lnTo>
                  <a:lnTo>
                    <a:pt x="644384" y="21578"/>
                  </a:lnTo>
                  <a:lnTo>
                    <a:pt x="690235" y="37999"/>
                  </a:lnTo>
                  <a:lnTo>
                    <a:pt x="734268" y="58809"/>
                  </a:lnTo>
                  <a:lnTo>
                    <a:pt x="776156" y="83871"/>
                  </a:lnTo>
                  <a:lnTo>
                    <a:pt x="815571" y="113051"/>
                  </a:lnTo>
                  <a:lnTo>
                    <a:pt x="852187" y="146212"/>
                  </a:lnTo>
                  <a:lnTo>
                    <a:pt x="885348" y="182828"/>
                  </a:lnTo>
                  <a:lnTo>
                    <a:pt x="914528" y="222243"/>
                  </a:lnTo>
                  <a:lnTo>
                    <a:pt x="939590" y="264131"/>
                  </a:lnTo>
                  <a:lnTo>
                    <a:pt x="960400" y="308164"/>
                  </a:lnTo>
                  <a:lnTo>
                    <a:pt x="976821" y="354015"/>
                  </a:lnTo>
                  <a:lnTo>
                    <a:pt x="988719" y="401356"/>
                  </a:lnTo>
                  <a:lnTo>
                    <a:pt x="995957" y="449860"/>
                  </a:lnTo>
                  <a:lnTo>
                    <a:pt x="998399" y="499199"/>
                  </a:lnTo>
                  <a:lnTo>
                    <a:pt x="996114" y="547276"/>
                  </a:lnTo>
                  <a:lnTo>
                    <a:pt x="989398" y="594059"/>
                  </a:lnTo>
                  <a:lnTo>
                    <a:pt x="978460" y="639340"/>
                  </a:lnTo>
                  <a:lnTo>
                    <a:pt x="963510" y="682910"/>
                  </a:lnTo>
                  <a:lnTo>
                    <a:pt x="944756" y="724559"/>
                  </a:lnTo>
                  <a:lnTo>
                    <a:pt x="922408" y="764079"/>
                  </a:lnTo>
                  <a:lnTo>
                    <a:pt x="896676" y="801259"/>
                  </a:lnTo>
                  <a:lnTo>
                    <a:pt x="867767" y="835892"/>
                  </a:lnTo>
                  <a:lnTo>
                    <a:pt x="835892" y="867767"/>
                  </a:lnTo>
                  <a:lnTo>
                    <a:pt x="801260" y="896676"/>
                  </a:lnTo>
                  <a:lnTo>
                    <a:pt x="764079" y="922408"/>
                  </a:lnTo>
                  <a:lnTo>
                    <a:pt x="724559" y="944756"/>
                  </a:lnTo>
                  <a:lnTo>
                    <a:pt x="682910" y="963510"/>
                  </a:lnTo>
                  <a:lnTo>
                    <a:pt x="639340" y="978460"/>
                  </a:lnTo>
                  <a:lnTo>
                    <a:pt x="594059" y="989398"/>
                  </a:lnTo>
                  <a:lnTo>
                    <a:pt x="547276" y="996114"/>
                  </a:lnTo>
                  <a:lnTo>
                    <a:pt x="499199" y="998399"/>
                  </a:lnTo>
                  <a:close/>
                </a:path>
              </a:pathLst>
            </a:custGeom>
            <a:solidFill>
              <a:srgbClr val="191919">
                <a:alpha val="234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5952" y="1234944"/>
              <a:ext cx="82433" cy="1365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4245" y="1234944"/>
              <a:ext cx="82465" cy="1365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2570" y="1234944"/>
              <a:ext cx="82433" cy="1365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0895" y="1234944"/>
              <a:ext cx="83083" cy="1365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81198" y="4514862"/>
              <a:ext cx="3397885" cy="187325"/>
            </a:xfrm>
            <a:custGeom>
              <a:avLst/>
              <a:gdLst/>
              <a:ahLst/>
              <a:cxnLst/>
              <a:rect l="l" t="t" r="r" b="b"/>
              <a:pathLst>
                <a:path w="3397885" h="187325">
                  <a:moveTo>
                    <a:pt x="129921" y="17246"/>
                  </a:moveTo>
                  <a:lnTo>
                    <a:pt x="100990" y="0"/>
                  </a:lnTo>
                  <a:lnTo>
                    <a:pt x="0" y="170002"/>
                  </a:lnTo>
                  <a:lnTo>
                    <a:pt x="28917" y="187248"/>
                  </a:lnTo>
                  <a:lnTo>
                    <a:pt x="129921" y="17246"/>
                  </a:lnTo>
                  <a:close/>
                </a:path>
                <a:path w="3397885" h="187325">
                  <a:moveTo>
                    <a:pt x="538391" y="17246"/>
                  </a:moveTo>
                  <a:lnTo>
                    <a:pt x="509473" y="0"/>
                  </a:lnTo>
                  <a:lnTo>
                    <a:pt x="408495" y="170002"/>
                  </a:lnTo>
                  <a:lnTo>
                    <a:pt x="437426" y="187248"/>
                  </a:lnTo>
                  <a:lnTo>
                    <a:pt x="538391" y="17246"/>
                  </a:lnTo>
                  <a:close/>
                </a:path>
                <a:path w="3397885" h="187325">
                  <a:moveTo>
                    <a:pt x="946899" y="17246"/>
                  </a:moveTo>
                  <a:lnTo>
                    <a:pt x="917968" y="0"/>
                  </a:lnTo>
                  <a:lnTo>
                    <a:pt x="816470" y="170002"/>
                  </a:lnTo>
                  <a:lnTo>
                    <a:pt x="845921" y="187248"/>
                  </a:lnTo>
                  <a:lnTo>
                    <a:pt x="946899" y="17246"/>
                  </a:lnTo>
                  <a:close/>
                </a:path>
                <a:path w="3397885" h="187325">
                  <a:moveTo>
                    <a:pt x="1355369" y="17246"/>
                  </a:moveTo>
                  <a:lnTo>
                    <a:pt x="1326451" y="0"/>
                  </a:lnTo>
                  <a:lnTo>
                    <a:pt x="1224965" y="170002"/>
                  </a:lnTo>
                  <a:lnTo>
                    <a:pt x="1254391" y="187248"/>
                  </a:lnTo>
                  <a:lnTo>
                    <a:pt x="1355369" y="17246"/>
                  </a:lnTo>
                  <a:close/>
                </a:path>
                <a:path w="3397885" h="187325">
                  <a:moveTo>
                    <a:pt x="1763864" y="17246"/>
                  </a:moveTo>
                  <a:lnTo>
                    <a:pt x="1734947" y="0"/>
                  </a:lnTo>
                  <a:lnTo>
                    <a:pt x="1633474" y="170002"/>
                  </a:lnTo>
                  <a:lnTo>
                    <a:pt x="1662391" y="187248"/>
                  </a:lnTo>
                  <a:lnTo>
                    <a:pt x="1763864" y="17246"/>
                  </a:lnTo>
                  <a:close/>
                </a:path>
                <a:path w="3397885" h="187325">
                  <a:moveTo>
                    <a:pt x="2172373" y="17246"/>
                  </a:moveTo>
                  <a:lnTo>
                    <a:pt x="2143442" y="0"/>
                  </a:lnTo>
                  <a:lnTo>
                    <a:pt x="2041944" y="170002"/>
                  </a:lnTo>
                  <a:lnTo>
                    <a:pt x="2070874" y="187248"/>
                  </a:lnTo>
                  <a:lnTo>
                    <a:pt x="2172373" y="17246"/>
                  </a:lnTo>
                  <a:close/>
                </a:path>
                <a:path w="3397885" h="187325">
                  <a:moveTo>
                    <a:pt x="2580843" y="17246"/>
                  </a:moveTo>
                  <a:lnTo>
                    <a:pt x="2551417" y="0"/>
                  </a:lnTo>
                  <a:lnTo>
                    <a:pt x="2450439" y="170002"/>
                  </a:lnTo>
                  <a:lnTo>
                    <a:pt x="2479370" y="187248"/>
                  </a:lnTo>
                  <a:lnTo>
                    <a:pt x="2580843" y="17246"/>
                  </a:lnTo>
                  <a:close/>
                </a:path>
                <a:path w="3397885" h="187325">
                  <a:moveTo>
                    <a:pt x="2989351" y="17246"/>
                  </a:moveTo>
                  <a:lnTo>
                    <a:pt x="2959925" y="0"/>
                  </a:lnTo>
                  <a:lnTo>
                    <a:pt x="2858922" y="170002"/>
                  </a:lnTo>
                  <a:lnTo>
                    <a:pt x="2887840" y="187248"/>
                  </a:lnTo>
                  <a:lnTo>
                    <a:pt x="2989351" y="17246"/>
                  </a:lnTo>
                  <a:close/>
                </a:path>
                <a:path w="3397885" h="187325">
                  <a:moveTo>
                    <a:pt x="3397821" y="17246"/>
                  </a:moveTo>
                  <a:lnTo>
                    <a:pt x="3368395" y="0"/>
                  </a:lnTo>
                  <a:lnTo>
                    <a:pt x="3267418" y="170002"/>
                  </a:lnTo>
                  <a:lnTo>
                    <a:pt x="3296348" y="187248"/>
                  </a:lnTo>
                  <a:lnTo>
                    <a:pt x="3397821" y="17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95399" y="3762186"/>
              <a:ext cx="6948805" cy="22860"/>
            </a:xfrm>
            <a:custGeom>
              <a:avLst/>
              <a:gdLst/>
              <a:ahLst/>
              <a:cxnLst/>
              <a:rect l="l" t="t" r="r" b="b"/>
              <a:pathLst>
                <a:path w="6948805" h="22860">
                  <a:moveTo>
                    <a:pt x="0" y="22771"/>
                  </a:moveTo>
                  <a:lnTo>
                    <a:pt x="6948599" y="0"/>
                  </a:lnTo>
                </a:path>
              </a:pathLst>
            </a:custGeom>
            <a:ln w="19049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932" y="1140536"/>
            <a:ext cx="427990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7900" spc="-1130" dirty="0">
                <a:solidFill>
                  <a:srgbClr val="9F40D6"/>
                </a:solidFill>
                <a:latin typeface="Trebuchet MS"/>
                <a:cs typeface="Trebuchet MS"/>
              </a:rPr>
              <a:t>A  A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0"/>
              </a:lnSpc>
            </a:pPr>
            <a:r>
              <a:rPr spc="-1425" dirty="0"/>
              <a:t>R</a:t>
            </a:r>
            <a:r>
              <a:rPr spc="-1210" dirty="0"/>
              <a:t>TIFICIAL</a:t>
            </a:r>
            <a:r>
              <a:rPr spc="-1120" dirty="0"/>
              <a:t> </a:t>
            </a:r>
            <a:r>
              <a:rPr spc="-1360" dirty="0"/>
              <a:t>INTE</a:t>
            </a:r>
          </a:p>
          <a:p>
            <a:pPr>
              <a:lnSpc>
                <a:spcPct val="100000"/>
              </a:lnSpc>
              <a:spcBef>
                <a:spcPts val="980"/>
              </a:spcBef>
            </a:pPr>
            <a:r>
              <a:rPr spc="-1425" dirty="0"/>
              <a:t>R</a:t>
            </a:r>
            <a:r>
              <a:rPr spc="-1210" dirty="0"/>
              <a:t>TIFICIAL</a:t>
            </a:r>
            <a:r>
              <a:rPr spc="-1120" dirty="0"/>
              <a:t> </a:t>
            </a:r>
            <a:r>
              <a:rPr spc="-1360" dirty="0"/>
              <a:t>INTE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0512" y="1140536"/>
            <a:ext cx="4161154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7900" spc="-1450" dirty="0">
                <a:solidFill>
                  <a:srgbClr val="9F40D6"/>
                </a:solidFill>
                <a:latin typeface="Trebuchet MS"/>
                <a:cs typeface="Trebuchet MS"/>
              </a:rPr>
              <a:t>LLIGENCE</a:t>
            </a:r>
            <a:r>
              <a:rPr sz="7900" spc="-112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865" dirty="0">
                <a:solidFill>
                  <a:srgbClr val="9F40D6"/>
                </a:solidFill>
                <a:latin typeface="Trebuchet MS"/>
                <a:cs typeface="Trebuchet MS"/>
              </a:rPr>
              <a:t>AI)  </a:t>
            </a:r>
            <a:r>
              <a:rPr sz="7900" spc="-1450" dirty="0">
                <a:solidFill>
                  <a:srgbClr val="9F40D6"/>
                </a:solidFill>
                <a:latin typeface="Trebuchet MS"/>
                <a:cs typeface="Trebuchet MS"/>
              </a:rPr>
              <a:t>LLIGENCE</a:t>
            </a:r>
            <a:r>
              <a:rPr sz="7900" spc="-112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0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965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7896" y="607396"/>
            <a:ext cx="4107815" cy="4073525"/>
          </a:xfrm>
          <a:custGeom>
            <a:avLst/>
            <a:gdLst/>
            <a:ahLst/>
            <a:cxnLst/>
            <a:rect l="l" t="t" r="r" b="b"/>
            <a:pathLst>
              <a:path w="4107815" h="4073525">
                <a:moveTo>
                  <a:pt x="4107599" y="4073399"/>
                </a:moveTo>
                <a:lnTo>
                  <a:pt x="0" y="4073399"/>
                </a:lnTo>
                <a:lnTo>
                  <a:pt x="0" y="0"/>
                </a:lnTo>
                <a:lnTo>
                  <a:pt x="4107599" y="0"/>
                </a:lnTo>
                <a:lnTo>
                  <a:pt x="4107599" y="4073399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645296"/>
            <a:ext cx="39624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50" dirty="0">
                <a:solidFill>
                  <a:srgbClr val="C152FF"/>
                </a:solidFill>
              </a:rPr>
              <a:t>PERsONALITY PREDICTION UsING AI</a:t>
            </a:r>
            <a:endParaRPr sz="2600" spc="-150" dirty="0"/>
          </a:p>
        </p:txBody>
      </p:sp>
      <p:sp>
        <p:nvSpPr>
          <p:cNvPr id="7" name="object 7"/>
          <p:cNvSpPr/>
          <p:nvPr/>
        </p:nvSpPr>
        <p:spPr>
          <a:xfrm>
            <a:off x="240179" y="3791151"/>
            <a:ext cx="331470" cy="548640"/>
          </a:xfrm>
          <a:custGeom>
            <a:avLst/>
            <a:gdLst/>
            <a:ahLst/>
            <a:cxnLst/>
            <a:rect l="l" t="t" r="r" b="b"/>
            <a:pathLst>
              <a:path w="331470" h="548639">
                <a:moveTo>
                  <a:pt x="58348" y="548366"/>
                </a:moveTo>
                <a:lnTo>
                  <a:pt x="0" y="490149"/>
                </a:lnTo>
                <a:lnTo>
                  <a:pt x="214595" y="272943"/>
                </a:lnTo>
                <a:lnTo>
                  <a:pt x="0" y="58217"/>
                </a:lnTo>
                <a:lnTo>
                  <a:pt x="58348" y="0"/>
                </a:lnTo>
                <a:lnTo>
                  <a:pt x="331291" y="272943"/>
                </a:lnTo>
                <a:lnTo>
                  <a:pt x="58348" y="548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49635" y="1234944"/>
            <a:ext cx="2932430" cy="3105150"/>
            <a:chOff x="849635" y="1234944"/>
            <a:chExt cx="2932430" cy="3105150"/>
          </a:xfrm>
        </p:grpSpPr>
        <p:sp>
          <p:nvSpPr>
            <p:cNvPr id="9" name="object 9"/>
            <p:cNvSpPr/>
            <p:nvPr/>
          </p:nvSpPr>
          <p:spPr>
            <a:xfrm>
              <a:off x="849630" y="3791153"/>
              <a:ext cx="941069" cy="548640"/>
            </a:xfrm>
            <a:custGeom>
              <a:avLst/>
              <a:gdLst/>
              <a:ahLst/>
              <a:cxnLst/>
              <a:rect l="l" t="t" r="r" b="b"/>
              <a:pathLst>
                <a:path w="941069" h="548639">
                  <a:moveTo>
                    <a:pt x="331165" y="272948"/>
                  </a:moveTo>
                  <a:lnTo>
                    <a:pt x="55600" y="0"/>
                  </a:lnTo>
                  <a:lnTo>
                    <a:pt x="0" y="58216"/>
                  </a:lnTo>
                  <a:lnTo>
                    <a:pt x="214591" y="272948"/>
                  </a:lnTo>
                  <a:lnTo>
                    <a:pt x="0" y="490156"/>
                  </a:lnTo>
                  <a:lnTo>
                    <a:pt x="55600" y="548373"/>
                  </a:lnTo>
                  <a:lnTo>
                    <a:pt x="331165" y="272948"/>
                  </a:lnTo>
                  <a:close/>
                </a:path>
                <a:path w="941069" h="548639">
                  <a:moveTo>
                    <a:pt x="940485" y="272948"/>
                  </a:moveTo>
                  <a:lnTo>
                    <a:pt x="664933" y="0"/>
                  </a:lnTo>
                  <a:lnTo>
                    <a:pt x="606717" y="58216"/>
                  </a:lnTo>
                  <a:lnTo>
                    <a:pt x="823925" y="272948"/>
                  </a:lnTo>
                  <a:lnTo>
                    <a:pt x="606717" y="490156"/>
                  </a:lnTo>
                  <a:lnTo>
                    <a:pt x="664933" y="548373"/>
                  </a:lnTo>
                  <a:lnTo>
                    <a:pt x="940485" y="2729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9352" y="1234944"/>
              <a:ext cx="82433" cy="1365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7645" y="1234944"/>
              <a:ext cx="82465" cy="1365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5970" y="1234944"/>
              <a:ext cx="82433" cy="1365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4295" y="1234944"/>
              <a:ext cx="83083" cy="13651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69025" y="1530774"/>
            <a:ext cx="3518535" cy="7073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-135" dirty="0">
                <a:solidFill>
                  <a:srgbClr val="191919"/>
                </a:solidFill>
                <a:latin typeface="Trebuchet MS"/>
                <a:cs typeface="Trebuchet MS"/>
              </a:rPr>
              <a:t>1.</a:t>
            </a:r>
            <a:r>
              <a:rPr sz="1100" spc="6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191919"/>
                </a:solidFill>
                <a:latin typeface="Trebuchet MS"/>
                <a:cs typeface="Trebuchet MS"/>
              </a:rPr>
              <a:t>Objective:The 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Personality </a:t>
            </a:r>
            <a:r>
              <a:rPr sz="1100" spc="15" dirty="0">
                <a:solidFill>
                  <a:srgbClr val="191919"/>
                </a:solidFill>
                <a:latin typeface="Trebuchet MS"/>
                <a:cs typeface="Trebuchet MS"/>
              </a:rPr>
              <a:t>Prediction </a:t>
            </a:r>
            <a:r>
              <a:rPr sz="1100" spc="55" dirty="0">
                <a:solidFill>
                  <a:srgbClr val="191919"/>
                </a:solidFill>
                <a:latin typeface="Trebuchet MS"/>
                <a:cs typeface="Trebuchet MS"/>
              </a:rPr>
              <a:t>System </a:t>
            </a:r>
            <a:r>
              <a:rPr sz="1100" spc="40" dirty="0">
                <a:solidFill>
                  <a:srgbClr val="191919"/>
                </a:solidFill>
                <a:latin typeface="Trebuchet MS"/>
                <a:cs typeface="Trebuchet MS"/>
              </a:rPr>
              <a:t>aims </a:t>
            </a:r>
            <a:r>
              <a:rPr sz="1100" spc="4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191919"/>
                </a:solidFill>
                <a:latin typeface="Trebuchet MS"/>
                <a:cs typeface="Trebuchet MS"/>
              </a:rPr>
              <a:t>to </a:t>
            </a:r>
            <a:r>
              <a:rPr sz="1100" spc="35" dirty="0">
                <a:solidFill>
                  <a:srgbClr val="191919"/>
                </a:solidFill>
                <a:latin typeface="Trebuchet MS"/>
                <a:cs typeface="Trebuchet MS"/>
              </a:rPr>
              <a:t>leverage </a:t>
            </a:r>
            <a:r>
              <a:rPr sz="1100" spc="-10" dirty="0">
                <a:solidFill>
                  <a:srgbClr val="191919"/>
                </a:solidFill>
                <a:latin typeface="Trebuchet MS"/>
                <a:cs typeface="Trebuchet MS"/>
              </a:rPr>
              <a:t>Artiﬁcial 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Intelligence </a:t>
            </a:r>
            <a:r>
              <a:rPr sz="1100" spc="-30" dirty="0">
                <a:solidFill>
                  <a:srgbClr val="191919"/>
                </a:solidFill>
                <a:latin typeface="Trebuchet MS"/>
                <a:cs typeface="Trebuchet MS"/>
              </a:rPr>
              <a:t>(AI)</a:t>
            </a:r>
            <a:r>
              <a:rPr sz="1100" spc="-2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191919"/>
                </a:solidFill>
                <a:latin typeface="Trebuchet MS"/>
                <a:cs typeface="Trebuchet MS"/>
              </a:rPr>
              <a:t>and Machine </a:t>
            </a:r>
            <a:r>
              <a:rPr sz="1100" spc="5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191919"/>
                </a:solidFill>
                <a:latin typeface="Trebuchet MS"/>
                <a:cs typeface="Trebuchet MS"/>
              </a:rPr>
              <a:t>Learning</a:t>
            </a:r>
            <a:r>
              <a:rPr sz="1100" spc="4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(ML)</a:t>
            </a:r>
            <a:r>
              <a:rPr sz="1100" spc="2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191919"/>
                </a:solidFill>
                <a:latin typeface="Trebuchet MS"/>
                <a:cs typeface="Trebuchet MS"/>
              </a:rPr>
              <a:t>to</a:t>
            </a:r>
            <a:r>
              <a:rPr sz="1100" spc="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accurately</a:t>
            </a:r>
            <a:r>
              <a:rPr sz="1100" spc="2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forecast</a:t>
            </a:r>
            <a:r>
              <a:rPr sz="1100" spc="2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191919"/>
                </a:solidFill>
                <a:latin typeface="Trebuchet MS"/>
                <a:cs typeface="Trebuchet MS"/>
              </a:rPr>
              <a:t>individual 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 personality</a:t>
            </a:r>
            <a:r>
              <a:rPr sz="1100" spc="-8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191919"/>
                </a:solidFill>
                <a:latin typeface="Trebuchet MS"/>
                <a:cs typeface="Trebuchet MS"/>
              </a:rPr>
              <a:t>traits.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9025" y="2388024"/>
            <a:ext cx="3523615" cy="878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5" dirty="0">
                <a:solidFill>
                  <a:srgbClr val="191919"/>
                </a:solidFill>
                <a:latin typeface="Trebuchet MS"/>
                <a:cs typeface="Trebuchet MS"/>
              </a:rPr>
              <a:t>2.Data-driven </a:t>
            </a:r>
            <a:r>
              <a:rPr sz="1100" spc="25" dirty="0">
                <a:solidFill>
                  <a:srgbClr val="191919"/>
                </a:solidFill>
                <a:latin typeface="Trebuchet MS"/>
                <a:cs typeface="Trebuchet MS"/>
              </a:rPr>
              <a:t>Approach: </a:t>
            </a:r>
            <a:r>
              <a:rPr sz="1100" spc="80" dirty="0">
                <a:solidFill>
                  <a:srgbClr val="191919"/>
                </a:solidFill>
                <a:latin typeface="Trebuchet MS"/>
                <a:cs typeface="Trebuchet MS"/>
              </a:rPr>
              <a:t>By </a:t>
            </a:r>
            <a:r>
              <a:rPr sz="1100" spc="30" dirty="0">
                <a:solidFill>
                  <a:srgbClr val="191919"/>
                </a:solidFill>
                <a:latin typeface="Trebuchet MS"/>
                <a:cs typeface="Trebuchet MS"/>
              </a:rPr>
              <a:t>analyzing diverse 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data </a:t>
            </a:r>
            <a:r>
              <a:rPr sz="1100" spc="25" dirty="0">
                <a:solidFill>
                  <a:srgbClr val="191919"/>
                </a:solidFill>
                <a:latin typeface="Trebuchet MS"/>
                <a:cs typeface="Trebuchet MS"/>
              </a:rPr>
              <a:t> sources, </a:t>
            </a:r>
            <a:r>
              <a:rPr sz="1100" spc="30" dirty="0">
                <a:solidFill>
                  <a:srgbClr val="191919"/>
                </a:solidFill>
                <a:latin typeface="Trebuchet MS"/>
                <a:cs typeface="Trebuchet MS"/>
              </a:rPr>
              <a:t>including social </a:t>
            </a:r>
            <a:r>
              <a:rPr sz="1100" spc="40" dirty="0">
                <a:solidFill>
                  <a:srgbClr val="191919"/>
                </a:solidFill>
                <a:latin typeface="Trebuchet MS"/>
                <a:cs typeface="Trebuchet MS"/>
              </a:rPr>
              <a:t>media </a:t>
            </a:r>
            <a:r>
              <a:rPr sz="1100" dirty="0">
                <a:solidFill>
                  <a:srgbClr val="191919"/>
                </a:solidFill>
                <a:latin typeface="Trebuchet MS"/>
                <a:cs typeface="Trebuchet MS"/>
              </a:rPr>
              <a:t>activities </a:t>
            </a:r>
            <a:r>
              <a:rPr sz="1100" spc="50" dirty="0">
                <a:solidFill>
                  <a:srgbClr val="191919"/>
                </a:solidFill>
                <a:latin typeface="Trebuchet MS"/>
                <a:cs typeface="Trebuchet MS"/>
              </a:rPr>
              <a:t>and </a:t>
            </a:r>
            <a:r>
              <a:rPr sz="1100" spc="-20" dirty="0">
                <a:solidFill>
                  <a:srgbClr val="191919"/>
                </a:solidFill>
                <a:latin typeface="Trebuchet MS"/>
                <a:cs typeface="Trebuchet MS"/>
              </a:rPr>
              <a:t>text </a:t>
            </a:r>
            <a:r>
              <a:rPr sz="1100" spc="-1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191919"/>
                </a:solidFill>
                <a:latin typeface="Trebuchet MS"/>
                <a:cs typeface="Trebuchet MS"/>
              </a:rPr>
              <a:t>interactions,</a:t>
            </a:r>
            <a:r>
              <a:rPr sz="110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191919"/>
                </a:solidFill>
                <a:latin typeface="Trebuchet MS"/>
                <a:cs typeface="Trebuchet MS"/>
              </a:rPr>
              <a:t>the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191919"/>
                </a:solidFill>
                <a:latin typeface="Trebuchet MS"/>
                <a:cs typeface="Trebuchet MS"/>
              </a:rPr>
              <a:t>system</a:t>
            </a:r>
            <a:r>
              <a:rPr sz="1100" spc="5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191919"/>
                </a:solidFill>
                <a:latin typeface="Trebuchet MS"/>
                <a:cs typeface="Trebuchet MS"/>
              </a:rPr>
              <a:t>employs</a:t>
            </a:r>
            <a:r>
              <a:rPr sz="1100" spc="6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191919"/>
                </a:solidFill>
                <a:latin typeface="Trebuchet MS"/>
                <a:cs typeface="Trebuchet MS"/>
              </a:rPr>
              <a:t>advanced</a:t>
            </a:r>
            <a:r>
              <a:rPr sz="1100" spc="5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191919"/>
                </a:solidFill>
                <a:latin typeface="Trebuchet MS"/>
                <a:cs typeface="Trebuchet MS"/>
              </a:rPr>
              <a:t>ML </a:t>
            </a:r>
            <a:r>
              <a:rPr sz="1100" spc="13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191919"/>
                </a:solidFill>
                <a:latin typeface="Trebuchet MS"/>
                <a:cs typeface="Trebuchet MS"/>
              </a:rPr>
              <a:t>algorithms </a:t>
            </a:r>
            <a:r>
              <a:rPr sz="1100" dirty="0">
                <a:solidFill>
                  <a:srgbClr val="191919"/>
                </a:solidFill>
                <a:latin typeface="Trebuchet MS"/>
                <a:cs typeface="Trebuchet MS"/>
              </a:rPr>
              <a:t>to </a:t>
            </a:r>
            <a:r>
              <a:rPr sz="1100" spc="30" dirty="0">
                <a:solidFill>
                  <a:srgbClr val="191919"/>
                </a:solidFill>
                <a:latin typeface="Trebuchet MS"/>
                <a:cs typeface="Trebuchet MS"/>
              </a:rPr>
              <a:t>discern </a:t>
            </a:r>
            <a:r>
              <a:rPr sz="1100" spc="15" dirty="0">
                <a:solidFill>
                  <a:srgbClr val="191919"/>
                </a:solidFill>
                <a:latin typeface="Trebuchet MS"/>
                <a:cs typeface="Trebuchet MS"/>
              </a:rPr>
              <a:t>patterns </a:t>
            </a:r>
            <a:r>
              <a:rPr sz="1100" spc="50" dirty="0">
                <a:solidFill>
                  <a:srgbClr val="191919"/>
                </a:solidFill>
                <a:latin typeface="Trebuchet MS"/>
                <a:cs typeface="Trebuchet MS"/>
              </a:rPr>
              <a:t>and </a:t>
            </a:r>
            <a:r>
              <a:rPr sz="1100" spc="45" dirty="0">
                <a:solidFill>
                  <a:srgbClr val="191919"/>
                </a:solidFill>
                <a:latin typeface="Trebuchet MS"/>
                <a:cs typeface="Trebuchet MS"/>
              </a:rPr>
              <a:t>make 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predictions </a:t>
            </a:r>
            <a:r>
              <a:rPr sz="1100" spc="-32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191919"/>
                </a:solidFill>
                <a:latin typeface="Trebuchet MS"/>
                <a:cs typeface="Trebuchet MS"/>
              </a:rPr>
              <a:t>about</a:t>
            </a:r>
            <a:r>
              <a:rPr sz="1100" spc="-6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191919"/>
                </a:solidFill>
                <a:latin typeface="Trebuchet MS"/>
                <a:cs typeface="Trebuchet MS"/>
              </a:rPr>
              <a:t>an</a:t>
            </a:r>
            <a:r>
              <a:rPr sz="1100" spc="-5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individual's</a:t>
            </a:r>
            <a:r>
              <a:rPr sz="1100" spc="-5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191919"/>
                </a:solidFill>
                <a:latin typeface="Trebuchet MS"/>
                <a:cs typeface="Trebuchet MS"/>
              </a:rPr>
              <a:t>personality.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9025" y="3416724"/>
            <a:ext cx="3524885" cy="878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dirty="0">
                <a:solidFill>
                  <a:srgbClr val="191919"/>
                </a:solidFill>
                <a:latin typeface="Trebuchet MS"/>
                <a:cs typeface="Trebuchet MS"/>
              </a:rPr>
              <a:t>3.Applications:</a:t>
            </a:r>
            <a:r>
              <a:rPr sz="1100" spc="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191919"/>
                </a:solidFill>
                <a:latin typeface="Trebuchet MS"/>
                <a:cs typeface="Trebuchet MS"/>
              </a:rPr>
              <a:t>The </a:t>
            </a:r>
            <a:r>
              <a:rPr sz="1100" spc="50" dirty="0">
                <a:solidFill>
                  <a:srgbClr val="191919"/>
                </a:solidFill>
                <a:latin typeface="Trebuchet MS"/>
                <a:cs typeface="Trebuchet MS"/>
              </a:rPr>
              <a:t>system's </a:t>
            </a:r>
            <a:r>
              <a:rPr sz="1100" spc="5" dirty="0">
                <a:solidFill>
                  <a:srgbClr val="191919"/>
                </a:solidFill>
                <a:latin typeface="Trebuchet MS"/>
                <a:cs typeface="Trebuchet MS"/>
              </a:rPr>
              <a:t>potential</a:t>
            </a:r>
            <a:r>
              <a:rPr sz="1100" spc="1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applications </a:t>
            </a:r>
            <a:r>
              <a:rPr sz="1100" spc="2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191919"/>
                </a:solidFill>
                <a:latin typeface="Trebuchet MS"/>
                <a:cs typeface="Trebuchet MS"/>
              </a:rPr>
              <a:t>span</a:t>
            </a:r>
            <a:r>
              <a:rPr sz="1100" spc="6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191919"/>
                </a:solidFill>
                <a:latin typeface="Trebuchet MS"/>
                <a:cs typeface="Trebuchet MS"/>
              </a:rPr>
              <a:t>various</a:t>
            </a:r>
            <a:r>
              <a:rPr sz="1100" spc="3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domains,</a:t>
            </a:r>
            <a:r>
              <a:rPr sz="1100" spc="2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191919"/>
                </a:solidFill>
                <a:latin typeface="Trebuchet MS"/>
                <a:cs typeface="Trebuchet MS"/>
              </a:rPr>
              <a:t>such</a:t>
            </a:r>
            <a:r>
              <a:rPr sz="1100" spc="7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191919"/>
                </a:solidFill>
                <a:latin typeface="Trebuchet MS"/>
                <a:cs typeface="Trebuchet MS"/>
              </a:rPr>
              <a:t>as</a:t>
            </a:r>
            <a:r>
              <a:rPr sz="1100" spc="6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191919"/>
                </a:solidFill>
                <a:latin typeface="Trebuchet MS"/>
                <a:cs typeface="Trebuchet MS"/>
              </a:rPr>
              <a:t>personalized </a:t>
            </a:r>
            <a:r>
              <a:rPr sz="1100" spc="3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191919"/>
                </a:solidFill>
                <a:latin typeface="Trebuchet MS"/>
                <a:cs typeface="Trebuchet MS"/>
              </a:rPr>
              <a:t>recommendations, mental </a:t>
            </a:r>
            <a:r>
              <a:rPr sz="1100" spc="15" dirty="0">
                <a:solidFill>
                  <a:srgbClr val="191919"/>
                </a:solidFill>
                <a:latin typeface="Trebuchet MS"/>
                <a:cs typeface="Trebuchet MS"/>
              </a:rPr>
              <a:t>health </a:t>
            </a:r>
            <a:r>
              <a:rPr sz="1100" spc="40" dirty="0">
                <a:solidFill>
                  <a:srgbClr val="191919"/>
                </a:solidFill>
                <a:latin typeface="Trebuchet MS"/>
                <a:cs typeface="Trebuchet MS"/>
              </a:rPr>
              <a:t>assessments, </a:t>
            </a:r>
            <a:r>
              <a:rPr sz="1100" spc="50" dirty="0">
                <a:solidFill>
                  <a:srgbClr val="191919"/>
                </a:solidFill>
                <a:latin typeface="Trebuchet MS"/>
                <a:cs typeface="Trebuchet MS"/>
              </a:rPr>
              <a:t>and </a:t>
            </a:r>
            <a:r>
              <a:rPr sz="1100" spc="55" dirty="0">
                <a:solidFill>
                  <a:srgbClr val="191919"/>
                </a:solidFill>
                <a:latin typeface="Trebuchet MS"/>
                <a:cs typeface="Trebuchet MS"/>
              </a:rPr>
              <a:t> human</a:t>
            </a:r>
            <a:r>
              <a:rPr sz="1100" spc="6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resources,</a:t>
            </a:r>
            <a:r>
              <a:rPr sz="1100" spc="2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191919"/>
                </a:solidFill>
                <a:latin typeface="Trebuchet MS"/>
                <a:cs typeface="Trebuchet MS"/>
              </a:rPr>
              <a:t>oﬀering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191919"/>
                </a:solidFill>
                <a:latin typeface="Trebuchet MS"/>
                <a:cs typeface="Trebuchet MS"/>
              </a:rPr>
              <a:t>a</a:t>
            </a:r>
            <a:r>
              <a:rPr sz="1100" spc="3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191919"/>
                </a:solidFill>
                <a:latin typeface="Trebuchet MS"/>
                <a:cs typeface="Trebuchet MS"/>
              </a:rPr>
              <a:t>novel</a:t>
            </a:r>
            <a:r>
              <a:rPr sz="1100" spc="3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191919"/>
                </a:solidFill>
                <a:latin typeface="Trebuchet MS"/>
                <a:cs typeface="Trebuchet MS"/>
              </a:rPr>
              <a:t>approach</a:t>
            </a:r>
            <a:r>
              <a:rPr sz="1100" spc="4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191919"/>
                </a:solidFill>
                <a:latin typeface="Trebuchet MS"/>
                <a:cs typeface="Trebuchet MS"/>
              </a:rPr>
              <a:t>to </a:t>
            </a:r>
            <a:r>
              <a:rPr sz="1100" spc="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191919"/>
                </a:solidFill>
                <a:latin typeface="Trebuchet MS"/>
                <a:cs typeface="Trebuchet MS"/>
              </a:rPr>
              <a:t>understanding</a:t>
            </a:r>
            <a:r>
              <a:rPr sz="1100" spc="-6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191919"/>
                </a:solidFill>
                <a:latin typeface="Trebuchet MS"/>
                <a:cs typeface="Trebuchet MS"/>
              </a:rPr>
              <a:t>and</a:t>
            </a:r>
            <a:r>
              <a:rPr sz="1100" spc="-5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191919"/>
                </a:solidFill>
                <a:latin typeface="Trebuchet MS"/>
                <a:cs typeface="Trebuchet MS"/>
              </a:rPr>
              <a:t>predicting</a:t>
            </a:r>
            <a:r>
              <a:rPr sz="1100" spc="-5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191919"/>
                </a:solidFill>
                <a:latin typeface="Trebuchet MS"/>
                <a:cs typeface="Trebuchet MS"/>
              </a:rPr>
              <a:t>human</a:t>
            </a:r>
            <a:r>
              <a:rPr sz="1100" spc="-6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Trebuchet MS"/>
                <a:cs typeface="Trebuchet MS"/>
              </a:rPr>
              <a:t>behavior.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29700" y="373999"/>
            <a:ext cx="996950" cy="996950"/>
          </a:xfrm>
          <a:custGeom>
            <a:avLst/>
            <a:gdLst/>
            <a:ahLst/>
            <a:cxnLst/>
            <a:rect l="l" t="t" r="r" b="b"/>
            <a:pathLst>
              <a:path w="996950" h="996950">
                <a:moveTo>
                  <a:pt x="498299" y="996599"/>
                </a:moveTo>
                <a:lnTo>
                  <a:pt x="450310" y="994318"/>
                </a:lnTo>
                <a:lnTo>
                  <a:pt x="403611" y="987614"/>
                </a:lnTo>
                <a:lnTo>
                  <a:pt x="358411" y="976696"/>
                </a:lnTo>
                <a:lnTo>
                  <a:pt x="314920" y="961773"/>
                </a:lnTo>
                <a:lnTo>
                  <a:pt x="273346" y="943053"/>
                </a:lnTo>
                <a:lnTo>
                  <a:pt x="233898" y="920745"/>
                </a:lnTo>
                <a:lnTo>
                  <a:pt x="196784" y="895059"/>
                </a:lnTo>
                <a:lnTo>
                  <a:pt x="162214" y="866203"/>
                </a:lnTo>
                <a:lnTo>
                  <a:pt x="130396" y="834385"/>
                </a:lnTo>
                <a:lnTo>
                  <a:pt x="101540" y="799815"/>
                </a:lnTo>
                <a:lnTo>
                  <a:pt x="75854" y="762701"/>
                </a:lnTo>
                <a:lnTo>
                  <a:pt x="53546" y="723253"/>
                </a:lnTo>
                <a:lnTo>
                  <a:pt x="34826" y="681679"/>
                </a:lnTo>
                <a:lnTo>
                  <a:pt x="19903" y="638188"/>
                </a:lnTo>
                <a:lnTo>
                  <a:pt x="8985" y="592988"/>
                </a:lnTo>
                <a:lnTo>
                  <a:pt x="2281" y="546289"/>
                </a:lnTo>
                <a:lnTo>
                  <a:pt x="0" y="498299"/>
                </a:lnTo>
                <a:lnTo>
                  <a:pt x="2281" y="450310"/>
                </a:lnTo>
                <a:lnTo>
                  <a:pt x="8985" y="403611"/>
                </a:lnTo>
                <a:lnTo>
                  <a:pt x="19903" y="358411"/>
                </a:lnTo>
                <a:lnTo>
                  <a:pt x="34826" y="314920"/>
                </a:lnTo>
                <a:lnTo>
                  <a:pt x="53546" y="273346"/>
                </a:lnTo>
                <a:lnTo>
                  <a:pt x="75854" y="233898"/>
                </a:lnTo>
                <a:lnTo>
                  <a:pt x="101540" y="196784"/>
                </a:lnTo>
                <a:lnTo>
                  <a:pt x="130396" y="162214"/>
                </a:lnTo>
                <a:lnTo>
                  <a:pt x="162214" y="130396"/>
                </a:lnTo>
                <a:lnTo>
                  <a:pt x="196784" y="101540"/>
                </a:lnTo>
                <a:lnTo>
                  <a:pt x="233898" y="75854"/>
                </a:lnTo>
                <a:lnTo>
                  <a:pt x="273346" y="53546"/>
                </a:lnTo>
                <a:lnTo>
                  <a:pt x="314920" y="34826"/>
                </a:lnTo>
                <a:lnTo>
                  <a:pt x="358411" y="19903"/>
                </a:lnTo>
                <a:lnTo>
                  <a:pt x="403611" y="8985"/>
                </a:lnTo>
                <a:lnTo>
                  <a:pt x="450310" y="2281"/>
                </a:lnTo>
                <a:lnTo>
                  <a:pt x="498299" y="0"/>
                </a:lnTo>
                <a:lnTo>
                  <a:pt x="547550" y="2438"/>
                </a:lnTo>
                <a:lnTo>
                  <a:pt x="595967" y="9663"/>
                </a:lnTo>
                <a:lnTo>
                  <a:pt x="643223" y="21539"/>
                </a:lnTo>
                <a:lnTo>
                  <a:pt x="688991" y="37930"/>
                </a:lnTo>
                <a:lnTo>
                  <a:pt x="732944" y="58702"/>
                </a:lnTo>
                <a:lnTo>
                  <a:pt x="774757" y="83720"/>
                </a:lnTo>
                <a:lnTo>
                  <a:pt x="814101" y="112847"/>
                </a:lnTo>
                <a:lnTo>
                  <a:pt x="850651" y="145948"/>
                </a:lnTo>
                <a:lnTo>
                  <a:pt x="883752" y="182498"/>
                </a:lnTo>
                <a:lnTo>
                  <a:pt x="912879" y="221842"/>
                </a:lnTo>
                <a:lnTo>
                  <a:pt x="937897" y="263655"/>
                </a:lnTo>
                <a:lnTo>
                  <a:pt x="958669" y="307608"/>
                </a:lnTo>
                <a:lnTo>
                  <a:pt x="975060" y="353376"/>
                </a:lnTo>
                <a:lnTo>
                  <a:pt x="986936" y="400632"/>
                </a:lnTo>
                <a:lnTo>
                  <a:pt x="994161" y="449049"/>
                </a:lnTo>
                <a:lnTo>
                  <a:pt x="996599" y="498299"/>
                </a:lnTo>
                <a:lnTo>
                  <a:pt x="994318" y="546289"/>
                </a:lnTo>
                <a:lnTo>
                  <a:pt x="987614" y="592988"/>
                </a:lnTo>
                <a:lnTo>
                  <a:pt x="976696" y="638188"/>
                </a:lnTo>
                <a:lnTo>
                  <a:pt x="961773" y="681679"/>
                </a:lnTo>
                <a:lnTo>
                  <a:pt x="943053" y="723253"/>
                </a:lnTo>
                <a:lnTo>
                  <a:pt x="920745" y="762701"/>
                </a:lnTo>
                <a:lnTo>
                  <a:pt x="895059" y="799815"/>
                </a:lnTo>
                <a:lnTo>
                  <a:pt x="866203" y="834385"/>
                </a:lnTo>
                <a:lnTo>
                  <a:pt x="834385" y="866203"/>
                </a:lnTo>
                <a:lnTo>
                  <a:pt x="799815" y="895059"/>
                </a:lnTo>
                <a:lnTo>
                  <a:pt x="762701" y="920745"/>
                </a:lnTo>
                <a:lnTo>
                  <a:pt x="723253" y="943053"/>
                </a:lnTo>
                <a:lnTo>
                  <a:pt x="681679" y="961773"/>
                </a:lnTo>
                <a:lnTo>
                  <a:pt x="638188" y="976696"/>
                </a:lnTo>
                <a:lnTo>
                  <a:pt x="592988" y="987614"/>
                </a:lnTo>
                <a:lnTo>
                  <a:pt x="546289" y="994318"/>
                </a:lnTo>
                <a:lnTo>
                  <a:pt x="498299" y="996599"/>
                </a:lnTo>
                <a:close/>
              </a:path>
            </a:pathLst>
          </a:custGeom>
          <a:solidFill>
            <a:srgbClr val="C152FF">
              <a:alpha val="35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0201" y="1592476"/>
            <a:ext cx="3444875" cy="339661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 marR="5080" indent="193040" algn="r">
              <a:lnSpc>
                <a:spcPts val="8530"/>
              </a:lnSpc>
              <a:spcBef>
                <a:spcPts val="1175"/>
              </a:spcBef>
            </a:pPr>
            <a:r>
              <a:rPr sz="7900" spc="-1465" dirty="0">
                <a:solidFill>
                  <a:srgbClr val="9F40D6"/>
                </a:solidFill>
                <a:latin typeface="Trebuchet MS"/>
                <a:cs typeface="Trebuchet MS"/>
              </a:rPr>
              <a:t>A</a:t>
            </a:r>
            <a:r>
              <a:rPr sz="7900" spc="-1455" dirty="0">
                <a:solidFill>
                  <a:srgbClr val="9F40D6"/>
                </a:solidFill>
                <a:latin typeface="Trebuchet MS"/>
                <a:cs typeface="Trebuchet MS"/>
              </a:rPr>
              <a:t>R</a:t>
            </a:r>
            <a:r>
              <a:rPr sz="7900" spc="-1130" dirty="0">
                <a:solidFill>
                  <a:srgbClr val="9F40D6"/>
                </a:solidFill>
                <a:latin typeface="Trebuchet MS"/>
                <a:cs typeface="Trebuchet MS"/>
              </a:rPr>
              <a:t>TIFICIAL  </a:t>
            </a:r>
            <a:r>
              <a:rPr sz="7900" spc="-1400" dirty="0">
                <a:solidFill>
                  <a:srgbClr val="9F40D6"/>
                </a:solidFill>
                <a:latin typeface="Trebuchet MS"/>
                <a:cs typeface="Trebuchet MS"/>
              </a:rPr>
              <a:t>INTELLIGEN</a:t>
            </a:r>
            <a:endParaRPr sz="7900">
              <a:latin typeface="Trebuchet MS"/>
              <a:cs typeface="Trebuchet MS"/>
            </a:endParaRPr>
          </a:p>
          <a:p>
            <a:pPr marR="6985" algn="r">
              <a:lnSpc>
                <a:spcPts val="8410"/>
              </a:lnSpc>
            </a:pPr>
            <a:r>
              <a:rPr sz="7900" spc="-1535" dirty="0">
                <a:solidFill>
                  <a:srgbClr val="9F40D6"/>
                </a:solidFill>
                <a:latin typeface="Trebuchet MS"/>
                <a:cs typeface="Trebuchet MS"/>
              </a:rPr>
              <a:t>CE</a:t>
            </a:r>
            <a:r>
              <a:rPr sz="7900" spc="-1120" dirty="0">
                <a:solidFill>
                  <a:srgbClr val="9F40D6"/>
                </a:solidFill>
                <a:latin typeface="Trebuchet MS"/>
                <a:cs typeface="Trebuchet MS"/>
              </a:rPr>
              <a:t> </a:t>
            </a:r>
            <a:r>
              <a:rPr sz="7900" spc="-655" dirty="0">
                <a:solidFill>
                  <a:srgbClr val="9F40D6"/>
                </a:solidFill>
                <a:latin typeface="Trebuchet MS"/>
                <a:cs typeface="Trebuchet MS"/>
              </a:rPr>
              <a:t>(</a:t>
            </a:r>
            <a:r>
              <a:rPr sz="7900" spc="-965" dirty="0">
                <a:solidFill>
                  <a:srgbClr val="9F40D6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5303" y="4810802"/>
            <a:ext cx="82433" cy="1365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6979" y="4810802"/>
            <a:ext cx="82465" cy="1365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8686" y="4810802"/>
            <a:ext cx="82433" cy="1365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59711" y="4810802"/>
            <a:ext cx="83083" cy="13651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12399" y="983728"/>
            <a:ext cx="7717155" cy="4159885"/>
            <a:chOff x="712399" y="983728"/>
            <a:chExt cx="7717155" cy="4159885"/>
          </a:xfrm>
        </p:grpSpPr>
        <p:sp>
          <p:nvSpPr>
            <p:cNvPr id="8" name="object 8"/>
            <p:cNvSpPr/>
            <p:nvPr/>
          </p:nvSpPr>
          <p:spPr>
            <a:xfrm>
              <a:off x="712399" y="1168199"/>
              <a:ext cx="7717155" cy="3975735"/>
            </a:xfrm>
            <a:custGeom>
              <a:avLst/>
              <a:gdLst/>
              <a:ahLst/>
              <a:cxnLst/>
              <a:rect l="l" t="t" r="r" b="b"/>
              <a:pathLst>
                <a:path w="7717155" h="3975735">
                  <a:moveTo>
                    <a:pt x="7716599" y="3975299"/>
                  </a:moveTo>
                  <a:lnTo>
                    <a:pt x="0" y="3975299"/>
                  </a:lnTo>
                  <a:lnTo>
                    <a:pt x="0" y="0"/>
                  </a:lnTo>
                  <a:lnTo>
                    <a:pt x="7716599" y="0"/>
                  </a:lnTo>
                  <a:lnTo>
                    <a:pt x="7716599" y="397529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357" y="983729"/>
              <a:ext cx="913765" cy="371475"/>
            </a:xfrm>
            <a:custGeom>
              <a:avLst/>
              <a:gdLst/>
              <a:ahLst/>
              <a:cxnLst/>
              <a:rect l="l" t="t" r="r" b="b"/>
              <a:pathLst>
                <a:path w="913764" h="371475">
                  <a:moveTo>
                    <a:pt x="488645" y="0"/>
                  </a:moveTo>
                  <a:lnTo>
                    <a:pt x="203974" y="0"/>
                  </a:lnTo>
                  <a:lnTo>
                    <a:pt x="0" y="370928"/>
                  </a:lnTo>
                  <a:lnTo>
                    <a:pt x="284670" y="370928"/>
                  </a:lnTo>
                  <a:lnTo>
                    <a:pt x="488645" y="0"/>
                  </a:lnTo>
                  <a:close/>
                </a:path>
                <a:path w="913764" h="371475">
                  <a:moveTo>
                    <a:pt x="913371" y="0"/>
                  </a:moveTo>
                  <a:lnTo>
                    <a:pt x="628700" y="0"/>
                  </a:lnTo>
                  <a:lnTo>
                    <a:pt x="424726" y="370928"/>
                  </a:lnTo>
                  <a:lnTo>
                    <a:pt x="709396" y="370928"/>
                  </a:lnTo>
                  <a:lnTo>
                    <a:pt x="913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6400" y="1586100"/>
              <a:ext cx="5688425" cy="3140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8708" y="73025"/>
            <a:ext cx="1229360" cy="15735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8790"/>
              </a:lnSpc>
            </a:pPr>
            <a:r>
              <a:rPr sz="79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7900" spc="7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7900" dirty="0">
                <a:solidFill>
                  <a:srgbClr val="FFFFFF"/>
                </a:solidFill>
                <a:latin typeface="Trebuchet MS"/>
                <a:cs typeface="Trebuchet MS"/>
              </a:rPr>
              <a:t>AI)</a:t>
            </a:r>
            <a:endParaRPr sz="79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0799" y="519600"/>
            <a:ext cx="6762750" cy="4624705"/>
            <a:chOff x="380799" y="519600"/>
            <a:chExt cx="6762750" cy="4624705"/>
          </a:xfrm>
        </p:grpSpPr>
        <p:sp>
          <p:nvSpPr>
            <p:cNvPr id="4" name="object 4"/>
            <p:cNvSpPr/>
            <p:nvPr/>
          </p:nvSpPr>
          <p:spPr>
            <a:xfrm>
              <a:off x="6145080" y="1164308"/>
              <a:ext cx="998855" cy="998855"/>
            </a:xfrm>
            <a:custGeom>
              <a:avLst/>
              <a:gdLst/>
              <a:ahLst/>
              <a:cxnLst/>
              <a:rect l="l" t="t" r="r" b="b"/>
              <a:pathLst>
                <a:path w="998854" h="998855">
                  <a:moveTo>
                    <a:pt x="499200" y="998399"/>
                  </a:moveTo>
                  <a:lnTo>
                    <a:pt x="451124" y="996114"/>
                  </a:lnTo>
                  <a:lnTo>
                    <a:pt x="404340" y="989398"/>
                  </a:lnTo>
                  <a:lnTo>
                    <a:pt x="359059" y="978460"/>
                  </a:lnTo>
                  <a:lnTo>
                    <a:pt x="315489" y="963510"/>
                  </a:lnTo>
                  <a:lnTo>
                    <a:pt x="273840" y="944756"/>
                  </a:lnTo>
                  <a:lnTo>
                    <a:pt x="234320" y="922408"/>
                  </a:lnTo>
                  <a:lnTo>
                    <a:pt x="197140" y="896675"/>
                  </a:lnTo>
                  <a:lnTo>
                    <a:pt x="162507" y="867767"/>
                  </a:lnTo>
                  <a:lnTo>
                    <a:pt x="130632" y="835892"/>
                  </a:lnTo>
                  <a:lnTo>
                    <a:pt x="101724" y="801259"/>
                  </a:lnTo>
                  <a:lnTo>
                    <a:pt x="75991" y="764079"/>
                  </a:lnTo>
                  <a:lnTo>
                    <a:pt x="53643" y="724559"/>
                  </a:lnTo>
                  <a:lnTo>
                    <a:pt x="34889" y="682910"/>
                  </a:lnTo>
                  <a:lnTo>
                    <a:pt x="19939" y="639340"/>
                  </a:lnTo>
                  <a:lnTo>
                    <a:pt x="9001" y="594059"/>
                  </a:lnTo>
                  <a:lnTo>
                    <a:pt x="2285" y="547276"/>
                  </a:lnTo>
                  <a:lnTo>
                    <a:pt x="0" y="499199"/>
                  </a:lnTo>
                  <a:lnTo>
                    <a:pt x="2285" y="451123"/>
                  </a:lnTo>
                  <a:lnTo>
                    <a:pt x="9001" y="404340"/>
                  </a:lnTo>
                  <a:lnTo>
                    <a:pt x="19939" y="359059"/>
                  </a:lnTo>
                  <a:lnTo>
                    <a:pt x="34889" y="315489"/>
                  </a:lnTo>
                  <a:lnTo>
                    <a:pt x="53643" y="273840"/>
                  </a:lnTo>
                  <a:lnTo>
                    <a:pt x="75991" y="234320"/>
                  </a:lnTo>
                  <a:lnTo>
                    <a:pt x="101724" y="197139"/>
                  </a:lnTo>
                  <a:lnTo>
                    <a:pt x="130632" y="162507"/>
                  </a:lnTo>
                  <a:lnTo>
                    <a:pt x="162507" y="130632"/>
                  </a:lnTo>
                  <a:lnTo>
                    <a:pt x="197140" y="101723"/>
                  </a:lnTo>
                  <a:lnTo>
                    <a:pt x="234320" y="75991"/>
                  </a:lnTo>
                  <a:lnTo>
                    <a:pt x="273840" y="53643"/>
                  </a:lnTo>
                  <a:lnTo>
                    <a:pt x="315489" y="34889"/>
                  </a:lnTo>
                  <a:lnTo>
                    <a:pt x="359059" y="19939"/>
                  </a:lnTo>
                  <a:lnTo>
                    <a:pt x="404340" y="9001"/>
                  </a:lnTo>
                  <a:lnTo>
                    <a:pt x="451124" y="2285"/>
                  </a:lnTo>
                  <a:lnTo>
                    <a:pt x="499200" y="0"/>
                  </a:lnTo>
                  <a:lnTo>
                    <a:pt x="548540" y="2442"/>
                  </a:lnTo>
                  <a:lnTo>
                    <a:pt x="597044" y="9680"/>
                  </a:lnTo>
                  <a:lnTo>
                    <a:pt x="644385" y="21578"/>
                  </a:lnTo>
                  <a:lnTo>
                    <a:pt x="690236" y="37999"/>
                  </a:lnTo>
                  <a:lnTo>
                    <a:pt x="734268" y="58809"/>
                  </a:lnTo>
                  <a:lnTo>
                    <a:pt x="776156" y="83871"/>
                  </a:lnTo>
                  <a:lnTo>
                    <a:pt x="815572" y="113051"/>
                  </a:lnTo>
                  <a:lnTo>
                    <a:pt x="852187" y="146212"/>
                  </a:lnTo>
                  <a:lnTo>
                    <a:pt x="885349" y="182828"/>
                  </a:lnTo>
                  <a:lnTo>
                    <a:pt x="914528" y="222243"/>
                  </a:lnTo>
                  <a:lnTo>
                    <a:pt x="939591" y="264131"/>
                  </a:lnTo>
                  <a:lnTo>
                    <a:pt x="960400" y="308164"/>
                  </a:lnTo>
                  <a:lnTo>
                    <a:pt x="976822" y="354015"/>
                  </a:lnTo>
                  <a:lnTo>
                    <a:pt x="988719" y="401356"/>
                  </a:lnTo>
                  <a:lnTo>
                    <a:pt x="995957" y="449860"/>
                  </a:lnTo>
                  <a:lnTo>
                    <a:pt x="998400" y="499199"/>
                  </a:lnTo>
                  <a:lnTo>
                    <a:pt x="996115" y="547276"/>
                  </a:lnTo>
                  <a:lnTo>
                    <a:pt x="989399" y="594059"/>
                  </a:lnTo>
                  <a:lnTo>
                    <a:pt x="978461" y="639340"/>
                  </a:lnTo>
                  <a:lnTo>
                    <a:pt x="963510" y="682910"/>
                  </a:lnTo>
                  <a:lnTo>
                    <a:pt x="944757" y="724559"/>
                  </a:lnTo>
                  <a:lnTo>
                    <a:pt x="922409" y="764079"/>
                  </a:lnTo>
                  <a:lnTo>
                    <a:pt x="896676" y="801259"/>
                  </a:lnTo>
                  <a:lnTo>
                    <a:pt x="867767" y="835892"/>
                  </a:lnTo>
                  <a:lnTo>
                    <a:pt x="835892" y="867767"/>
                  </a:lnTo>
                  <a:lnTo>
                    <a:pt x="801260" y="896675"/>
                  </a:lnTo>
                  <a:lnTo>
                    <a:pt x="764079" y="922408"/>
                  </a:lnTo>
                  <a:lnTo>
                    <a:pt x="724560" y="944756"/>
                  </a:lnTo>
                  <a:lnTo>
                    <a:pt x="682910" y="963510"/>
                  </a:lnTo>
                  <a:lnTo>
                    <a:pt x="639341" y="978460"/>
                  </a:lnTo>
                  <a:lnTo>
                    <a:pt x="594059" y="989398"/>
                  </a:lnTo>
                  <a:lnTo>
                    <a:pt x="547276" y="996114"/>
                  </a:lnTo>
                  <a:lnTo>
                    <a:pt x="499200" y="998399"/>
                  </a:lnTo>
                  <a:close/>
                </a:path>
              </a:pathLst>
            </a:custGeom>
            <a:solidFill>
              <a:srgbClr val="191919">
                <a:alpha val="234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799" y="519600"/>
              <a:ext cx="6261735" cy="4624705"/>
            </a:xfrm>
            <a:custGeom>
              <a:avLst/>
              <a:gdLst/>
              <a:ahLst/>
              <a:cxnLst/>
              <a:rect l="l" t="t" r="r" b="b"/>
              <a:pathLst>
                <a:path w="6261734" h="4624705">
                  <a:moveTo>
                    <a:pt x="6261599" y="4624199"/>
                  </a:moveTo>
                  <a:lnTo>
                    <a:pt x="0" y="4624199"/>
                  </a:lnTo>
                  <a:lnTo>
                    <a:pt x="0" y="0"/>
                  </a:lnTo>
                  <a:lnTo>
                    <a:pt x="6261599" y="0"/>
                  </a:lnTo>
                  <a:lnTo>
                    <a:pt x="6261599" y="4624199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5099" y="832047"/>
              <a:ext cx="5580380" cy="4311650"/>
            </a:xfrm>
            <a:custGeom>
              <a:avLst/>
              <a:gdLst/>
              <a:ahLst/>
              <a:cxnLst/>
              <a:rect l="l" t="t" r="r" b="b"/>
              <a:pathLst>
                <a:path w="5580380" h="4311650">
                  <a:moveTo>
                    <a:pt x="5579999" y="4311599"/>
                  </a:moveTo>
                  <a:lnTo>
                    <a:pt x="0" y="4311599"/>
                  </a:lnTo>
                  <a:lnTo>
                    <a:pt x="0" y="0"/>
                  </a:lnTo>
                  <a:lnTo>
                    <a:pt x="5579999" y="0"/>
                  </a:lnTo>
                  <a:lnTo>
                    <a:pt x="5579999" y="431159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2175" y="2504775"/>
            <a:ext cx="298005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0" dirty="0">
                <a:solidFill>
                  <a:srgbClr val="C152FF"/>
                </a:solidFill>
              </a:rPr>
              <a:t>DATASETS USED</a:t>
            </a:r>
            <a:endParaRPr sz="5000" spc="-150" dirty="0"/>
          </a:p>
        </p:txBody>
      </p:sp>
      <p:sp>
        <p:nvSpPr>
          <p:cNvPr id="8" name="object 8"/>
          <p:cNvSpPr txBox="1"/>
          <p:nvPr/>
        </p:nvSpPr>
        <p:spPr>
          <a:xfrm>
            <a:off x="1112166" y="1269686"/>
            <a:ext cx="7785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60" dirty="0">
                <a:solidFill>
                  <a:srgbClr val="191919"/>
                </a:solidFill>
                <a:latin typeface="Trebuchet MS"/>
                <a:cs typeface="Trebuchet MS"/>
              </a:rPr>
              <a:t>02.</a:t>
            </a:r>
            <a:endParaRPr sz="6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4150" y="1542176"/>
            <a:ext cx="5462270" cy="2884805"/>
            <a:chOff x="444150" y="1542176"/>
            <a:chExt cx="5462270" cy="288480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987" y="1542176"/>
              <a:ext cx="196207" cy="1184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987" y="1760172"/>
              <a:ext cx="196207" cy="1185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987" y="1978214"/>
              <a:ext cx="196207" cy="1184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987" y="2195276"/>
              <a:ext cx="196207" cy="1194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3675" y="4411949"/>
              <a:ext cx="5443220" cy="5715"/>
            </a:xfrm>
            <a:custGeom>
              <a:avLst/>
              <a:gdLst/>
              <a:ahLst/>
              <a:cxnLst/>
              <a:rect l="l" t="t" r="r" b="b"/>
              <a:pathLst>
                <a:path w="5443220" h="5714">
                  <a:moveTo>
                    <a:pt x="0" y="0"/>
                  </a:moveTo>
                  <a:lnTo>
                    <a:pt x="5442599" y="5399"/>
                  </a:lnTo>
                </a:path>
              </a:pathLst>
            </a:custGeom>
            <a:ln w="19049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932" y="1140536"/>
            <a:ext cx="427990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7900" spc="-1130" dirty="0">
                <a:solidFill>
                  <a:srgbClr val="9F40D6"/>
                </a:solidFill>
                <a:latin typeface="Trebuchet MS"/>
                <a:cs typeface="Trebuchet MS"/>
              </a:rPr>
              <a:t>A  A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90"/>
              </a:lnSpc>
            </a:pPr>
            <a:r>
              <a:rPr spc="-1425" dirty="0"/>
              <a:t>R</a:t>
            </a:r>
            <a:r>
              <a:rPr spc="-1210" dirty="0"/>
              <a:t>TIFICIAL</a:t>
            </a:r>
            <a:r>
              <a:rPr spc="-1120" dirty="0"/>
              <a:t> </a:t>
            </a:r>
            <a:r>
              <a:rPr spc="-1360" dirty="0"/>
              <a:t>INTE</a:t>
            </a:r>
          </a:p>
          <a:p>
            <a:pPr>
              <a:lnSpc>
                <a:spcPct val="100000"/>
              </a:lnSpc>
              <a:spcBef>
                <a:spcPts val="980"/>
              </a:spcBef>
            </a:pPr>
            <a:r>
              <a:rPr spc="-1425" dirty="0"/>
              <a:t>R</a:t>
            </a:r>
            <a:r>
              <a:rPr spc="-1210" dirty="0"/>
              <a:t>TIFICIAL</a:t>
            </a:r>
            <a:r>
              <a:rPr spc="-1120" dirty="0"/>
              <a:t> </a:t>
            </a:r>
            <a:r>
              <a:rPr spc="-1360" dirty="0"/>
              <a:t>INTE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0512" y="1140536"/>
            <a:ext cx="4161154" cy="268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pc="-1450" dirty="0"/>
              <a:t>LLIGENCE</a:t>
            </a:r>
            <a:r>
              <a:rPr spc="-1120" dirty="0"/>
              <a:t> </a:t>
            </a:r>
            <a:r>
              <a:rPr spc="-650" dirty="0"/>
              <a:t>(</a:t>
            </a:r>
            <a:r>
              <a:rPr spc="-865" dirty="0"/>
              <a:t>AI)  </a:t>
            </a:r>
            <a:r>
              <a:rPr spc="-1450" dirty="0"/>
              <a:t>LLIGENCE</a:t>
            </a:r>
            <a:r>
              <a:rPr spc="-1120" dirty="0"/>
              <a:t> </a:t>
            </a:r>
            <a:r>
              <a:rPr spc="-650" dirty="0"/>
              <a:t>(</a:t>
            </a:r>
            <a:r>
              <a:rPr spc="-965" dirty="0"/>
              <a:t>AI)</a:t>
            </a:r>
          </a:p>
        </p:txBody>
      </p:sp>
      <p:sp>
        <p:nvSpPr>
          <p:cNvPr id="5" name="object 5"/>
          <p:cNvSpPr/>
          <p:nvPr/>
        </p:nvSpPr>
        <p:spPr>
          <a:xfrm>
            <a:off x="240179" y="3791151"/>
            <a:ext cx="331470" cy="548640"/>
          </a:xfrm>
          <a:custGeom>
            <a:avLst/>
            <a:gdLst/>
            <a:ahLst/>
            <a:cxnLst/>
            <a:rect l="l" t="t" r="r" b="b"/>
            <a:pathLst>
              <a:path w="331470" h="548639">
                <a:moveTo>
                  <a:pt x="58348" y="548366"/>
                </a:moveTo>
                <a:lnTo>
                  <a:pt x="0" y="490149"/>
                </a:lnTo>
                <a:lnTo>
                  <a:pt x="214595" y="272943"/>
                </a:lnTo>
                <a:lnTo>
                  <a:pt x="0" y="58217"/>
                </a:lnTo>
                <a:lnTo>
                  <a:pt x="58348" y="0"/>
                </a:lnTo>
                <a:lnTo>
                  <a:pt x="331291" y="272943"/>
                </a:lnTo>
                <a:lnTo>
                  <a:pt x="58348" y="548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15100" y="534999"/>
            <a:ext cx="4107815" cy="4073525"/>
            <a:chOff x="715100" y="534999"/>
            <a:chExt cx="4107815" cy="4073525"/>
          </a:xfrm>
        </p:grpSpPr>
        <p:sp>
          <p:nvSpPr>
            <p:cNvPr id="7" name="object 7"/>
            <p:cNvSpPr/>
            <p:nvPr/>
          </p:nvSpPr>
          <p:spPr>
            <a:xfrm>
              <a:off x="715100" y="534999"/>
              <a:ext cx="4107815" cy="4073525"/>
            </a:xfrm>
            <a:custGeom>
              <a:avLst/>
              <a:gdLst/>
              <a:ahLst/>
              <a:cxnLst/>
              <a:rect l="l" t="t" r="r" b="b"/>
              <a:pathLst>
                <a:path w="4107815" h="4073525">
                  <a:moveTo>
                    <a:pt x="4107599" y="4073399"/>
                  </a:moveTo>
                  <a:lnTo>
                    <a:pt x="0" y="4073399"/>
                  </a:lnTo>
                  <a:lnTo>
                    <a:pt x="0" y="0"/>
                  </a:lnTo>
                  <a:lnTo>
                    <a:pt x="4107599" y="0"/>
                  </a:lnTo>
                  <a:lnTo>
                    <a:pt x="4107599" y="407339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9630" y="3791153"/>
              <a:ext cx="941069" cy="548640"/>
            </a:xfrm>
            <a:custGeom>
              <a:avLst/>
              <a:gdLst/>
              <a:ahLst/>
              <a:cxnLst/>
              <a:rect l="l" t="t" r="r" b="b"/>
              <a:pathLst>
                <a:path w="941069" h="548639">
                  <a:moveTo>
                    <a:pt x="331165" y="272948"/>
                  </a:moveTo>
                  <a:lnTo>
                    <a:pt x="55600" y="0"/>
                  </a:lnTo>
                  <a:lnTo>
                    <a:pt x="0" y="58216"/>
                  </a:lnTo>
                  <a:lnTo>
                    <a:pt x="214591" y="272948"/>
                  </a:lnTo>
                  <a:lnTo>
                    <a:pt x="0" y="490156"/>
                  </a:lnTo>
                  <a:lnTo>
                    <a:pt x="55600" y="548373"/>
                  </a:lnTo>
                  <a:lnTo>
                    <a:pt x="331165" y="272948"/>
                  </a:lnTo>
                  <a:close/>
                </a:path>
                <a:path w="941069" h="548639">
                  <a:moveTo>
                    <a:pt x="940485" y="272948"/>
                  </a:moveTo>
                  <a:lnTo>
                    <a:pt x="664933" y="0"/>
                  </a:lnTo>
                  <a:lnTo>
                    <a:pt x="606717" y="58216"/>
                  </a:lnTo>
                  <a:lnTo>
                    <a:pt x="823925" y="272948"/>
                  </a:lnTo>
                  <a:lnTo>
                    <a:pt x="606717" y="490156"/>
                  </a:lnTo>
                  <a:lnTo>
                    <a:pt x="664933" y="548373"/>
                  </a:lnTo>
                  <a:lnTo>
                    <a:pt x="940485" y="2729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9352" y="1234944"/>
              <a:ext cx="82433" cy="1365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7645" y="1234944"/>
              <a:ext cx="82465" cy="1365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5970" y="1234944"/>
              <a:ext cx="82433" cy="1365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4295" y="1234944"/>
              <a:ext cx="83083" cy="13651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15100" y="534999"/>
            <a:ext cx="4107815" cy="3564181"/>
          </a:xfrm>
          <a:prstGeom prst="rect">
            <a:avLst/>
          </a:prstGeom>
        </p:spPr>
        <p:txBody>
          <a:bodyPr vert="horz" wrap="square" lIns="0" tIns="352425" rIns="0" bIns="0" rtlCol="0">
            <a:spAutoFit/>
          </a:bodyPr>
          <a:lstStyle/>
          <a:p>
            <a:pPr marR="60325" algn="ctr">
              <a:lnSpc>
                <a:spcPct val="100000"/>
              </a:lnSpc>
              <a:spcBef>
                <a:spcPts val="2775"/>
              </a:spcBef>
            </a:pPr>
            <a:r>
              <a:rPr sz="2600" spc="-150" dirty="0">
                <a:solidFill>
                  <a:srgbClr val="C152FF"/>
                </a:solidFill>
                <a:latin typeface="Trebuchet MS"/>
                <a:cs typeface="Trebuchet MS"/>
              </a:rPr>
              <a:t>PERsONALITY TRAITS DATASET</a:t>
            </a:r>
            <a:endParaRPr sz="2600" spc="-150" dirty="0">
              <a:latin typeface="Trebuchet MS"/>
              <a:cs typeface="Trebuchet MS"/>
            </a:endParaRPr>
          </a:p>
          <a:p>
            <a:pPr marL="266065" marR="336550" algn="just">
              <a:lnSpc>
                <a:spcPct val="151000"/>
              </a:lnSpc>
              <a:spcBef>
                <a:spcPts val="2505"/>
              </a:spcBef>
            </a:pPr>
            <a:r>
              <a:rPr sz="1200" spc="45" dirty="0">
                <a:solidFill>
                  <a:srgbClr val="191919"/>
                </a:solidFill>
                <a:latin typeface="Trebuchet MS"/>
                <a:cs typeface="Trebuchet MS"/>
              </a:rPr>
              <a:t>The </a:t>
            </a:r>
            <a:r>
              <a:rPr sz="1200" spc="70" dirty="0">
                <a:solidFill>
                  <a:srgbClr val="191919"/>
                </a:solidFill>
                <a:latin typeface="Trebuchet MS"/>
                <a:cs typeface="Trebuchet MS"/>
              </a:rPr>
              <a:t>Myers Briggs </a:t>
            </a:r>
            <a:r>
              <a:rPr sz="1200" spc="30" dirty="0">
                <a:solidFill>
                  <a:srgbClr val="191919"/>
                </a:solidFill>
                <a:latin typeface="Trebuchet MS"/>
                <a:cs typeface="Trebuchet MS"/>
              </a:rPr>
              <a:t>Type </a:t>
            </a:r>
            <a:r>
              <a:rPr sz="1200" spc="10" dirty="0">
                <a:solidFill>
                  <a:srgbClr val="191919"/>
                </a:solidFill>
                <a:latin typeface="Trebuchet MS"/>
                <a:cs typeface="Trebuchet MS"/>
              </a:rPr>
              <a:t>Indicator </a:t>
            </a:r>
            <a:r>
              <a:rPr sz="1200" spc="-30" dirty="0">
                <a:solidFill>
                  <a:srgbClr val="191919"/>
                </a:solidFill>
                <a:latin typeface="Trebuchet MS"/>
                <a:cs typeface="Trebuchet MS"/>
              </a:rPr>
              <a:t>(or </a:t>
            </a:r>
            <a:r>
              <a:rPr sz="1200" spc="80" dirty="0">
                <a:solidFill>
                  <a:srgbClr val="191919"/>
                </a:solidFill>
                <a:latin typeface="Trebuchet MS"/>
                <a:cs typeface="Trebuchet MS"/>
              </a:rPr>
              <a:t>MBTI </a:t>
            </a:r>
            <a:r>
              <a:rPr sz="1200" spc="-5" dirty="0">
                <a:solidFill>
                  <a:srgbClr val="191919"/>
                </a:solidFill>
                <a:latin typeface="Trebuchet MS"/>
                <a:cs typeface="Trebuchet MS"/>
              </a:rPr>
              <a:t>for </a:t>
            </a:r>
            <a:r>
              <a:rPr sz="120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191919"/>
                </a:solidFill>
                <a:latin typeface="Trebuchet MS"/>
                <a:cs typeface="Trebuchet MS"/>
              </a:rPr>
              <a:t>short) </a:t>
            </a:r>
            <a:r>
              <a:rPr sz="1200" spc="15" dirty="0">
                <a:solidFill>
                  <a:srgbClr val="191919"/>
                </a:solidFill>
                <a:latin typeface="Trebuchet MS"/>
                <a:cs typeface="Trebuchet MS"/>
              </a:rPr>
              <a:t>is </a:t>
            </a:r>
            <a:r>
              <a:rPr sz="1200" spc="30" dirty="0">
                <a:solidFill>
                  <a:srgbClr val="191919"/>
                </a:solidFill>
                <a:latin typeface="Trebuchet MS"/>
                <a:cs typeface="Trebuchet MS"/>
              </a:rPr>
              <a:t>a </a:t>
            </a:r>
            <a:r>
              <a:rPr sz="1200" spc="25" dirty="0">
                <a:solidFill>
                  <a:srgbClr val="191919"/>
                </a:solidFill>
                <a:latin typeface="Trebuchet MS"/>
                <a:cs typeface="Trebuchet MS"/>
              </a:rPr>
              <a:t>personality </a:t>
            </a:r>
            <a:r>
              <a:rPr sz="1200" spc="35" dirty="0">
                <a:solidFill>
                  <a:srgbClr val="191919"/>
                </a:solidFill>
                <a:latin typeface="Trebuchet MS"/>
                <a:cs typeface="Trebuchet MS"/>
              </a:rPr>
              <a:t>type </a:t>
            </a:r>
            <a:r>
              <a:rPr sz="1200" spc="55" dirty="0">
                <a:solidFill>
                  <a:srgbClr val="191919"/>
                </a:solidFill>
                <a:latin typeface="Trebuchet MS"/>
                <a:cs typeface="Trebuchet MS"/>
              </a:rPr>
              <a:t>system </a:t>
            </a:r>
            <a:r>
              <a:rPr sz="1200" spc="-10" dirty="0">
                <a:solidFill>
                  <a:srgbClr val="191919"/>
                </a:solidFill>
                <a:latin typeface="Trebuchet MS"/>
                <a:cs typeface="Trebuchet MS"/>
              </a:rPr>
              <a:t>that </a:t>
            </a:r>
            <a:r>
              <a:rPr sz="1200" spc="35" dirty="0">
                <a:solidFill>
                  <a:srgbClr val="191919"/>
                </a:solidFill>
                <a:latin typeface="Trebuchet MS"/>
                <a:cs typeface="Trebuchet MS"/>
              </a:rPr>
              <a:t>divides </a:t>
            </a:r>
            <a:r>
              <a:rPr sz="1200" spc="4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rgbClr val="191919"/>
                </a:solidFill>
                <a:latin typeface="Trebuchet MS"/>
                <a:cs typeface="Trebuchet MS"/>
              </a:rPr>
              <a:t>everyone</a:t>
            </a:r>
            <a:r>
              <a:rPr sz="1200" spc="-6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191919"/>
                </a:solidFill>
                <a:latin typeface="Trebuchet MS"/>
                <a:cs typeface="Trebuchet MS"/>
              </a:rPr>
              <a:t>into</a:t>
            </a:r>
            <a:r>
              <a:rPr sz="1200" spc="-5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91919"/>
                </a:solidFill>
                <a:latin typeface="Trebuchet MS"/>
                <a:cs typeface="Trebuchet MS"/>
              </a:rPr>
              <a:t>16</a:t>
            </a:r>
            <a:r>
              <a:rPr sz="1200" spc="-5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191919"/>
                </a:solidFill>
                <a:latin typeface="Trebuchet MS"/>
                <a:cs typeface="Trebuchet MS"/>
              </a:rPr>
              <a:t>distinct</a:t>
            </a:r>
            <a:r>
              <a:rPr sz="1200" spc="-6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191919"/>
                </a:solidFill>
                <a:latin typeface="Trebuchet MS"/>
                <a:cs typeface="Trebuchet MS"/>
              </a:rPr>
              <a:t>personality</a:t>
            </a:r>
            <a:r>
              <a:rPr sz="1200" spc="-90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191919"/>
                </a:solidFill>
                <a:latin typeface="Trebuchet MS"/>
                <a:cs typeface="Trebuchet MS"/>
              </a:rPr>
              <a:t>types</a:t>
            </a:r>
            <a:r>
              <a:rPr sz="1200" spc="-6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191919"/>
                </a:solidFill>
                <a:latin typeface="Trebuchet MS"/>
                <a:cs typeface="Trebuchet MS"/>
              </a:rPr>
              <a:t>across </a:t>
            </a:r>
            <a:r>
              <a:rPr sz="1200" spc="-34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191919"/>
                </a:solidFill>
                <a:latin typeface="Trebuchet MS"/>
                <a:cs typeface="Trebuchet MS"/>
              </a:rPr>
              <a:t>5</a:t>
            </a:r>
            <a:r>
              <a:rPr sz="1200" spc="-65" dirty="0">
                <a:solidFill>
                  <a:srgbClr val="191919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191919"/>
                </a:solidFill>
                <a:latin typeface="Trebuchet MS"/>
                <a:cs typeface="Trebuchet MS"/>
              </a:rPr>
              <a:t>axis:</a:t>
            </a:r>
            <a:endParaRPr sz="1200" dirty="0">
              <a:latin typeface="Trebuchet MS"/>
              <a:cs typeface="Trebuchet MS"/>
            </a:endParaRPr>
          </a:p>
          <a:p>
            <a:pPr marL="435609" indent="-131445" algn="just">
              <a:lnSpc>
                <a:spcPct val="100000"/>
              </a:lnSpc>
              <a:spcBef>
                <a:spcPts val="735"/>
              </a:spcBef>
              <a:buFont typeface="Microsoft Sans Serif"/>
              <a:buChar char="●"/>
              <a:tabLst>
                <a:tab pos="436245" algn="l"/>
              </a:tabLst>
            </a:pPr>
            <a:r>
              <a:rPr sz="1200" spc="70" dirty="0">
                <a:solidFill>
                  <a:srgbClr val="191919"/>
                </a:solidFill>
                <a:latin typeface="Trebuchet MS"/>
                <a:cs typeface="Trebuchet MS"/>
              </a:rPr>
              <a:t>Openness</a:t>
            </a:r>
            <a:endParaRPr sz="1200" dirty="0">
              <a:latin typeface="Trebuchet MS"/>
              <a:cs typeface="Trebuchet MS"/>
            </a:endParaRPr>
          </a:p>
          <a:p>
            <a:pPr marL="435609" indent="-131445" algn="just">
              <a:lnSpc>
                <a:spcPct val="100000"/>
              </a:lnSpc>
              <a:spcBef>
                <a:spcPts val="735"/>
              </a:spcBef>
              <a:buFont typeface="Microsoft Sans Serif"/>
              <a:buChar char="●"/>
              <a:tabLst>
                <a:tab pos="436245" algn="l"/>
              </a:tabLst>
            </a:pPr>
            <a:r>
              <a:rPr sz="1200" spc="35" dirty="0">
                <a:solidFill>
                  <a:srgbClr val="191919"/>
                </a:solidFill>
                <a:latin typeface="Trebuchet MS"/>
                <a:cs typeface="Trebuchet MS"/>
              </a:rPr>
              <a:t>Neuroticism</a:t>
            </a:r>
            <a:endParaRPr sz="1200" dirty="0">
              <a:latin typeface="Trebuchet MS"/>
              <a:cs typeface="Trebuchet MS"/>
            </a:endParaRPr>
          </a:p>
          <a:p>
            <a:pPr marL="435609" indent="-131445">
              <a:lnSpc>
                <a:spcPct val="100000"/>
              </a:lnSpc>
              <a:spcBef>
                <a:spcPts val="735"/>
              </a:spcBef>
              <a:buFont typeface="Microsoft Sans Serif"/>
              <a:buChar char="●"/>
              <a:tabLst>
                <a:tab pos="436245" algn="l"/>
              </a:tabLst>
            </a:pPr>
            <a:r>
              <a:rPr sz="1200" spc="50" dirty="0">
                <a:solidFill>
                  <a:srgbClr val="191919"/>
                </a:solidFill>
                <a:latin typeface="Trebuchet MS"/>
                <a:cs typeface="Trebuchet MS"/>
              </a:rPr>
              <a:t>Conscientiousness</a:t>
            </a:r>
            <a:endParaRPr sz="1200" dirty="0">
              <a:latin typeface="Trebuchet MS"/>
              <a:cs typeface="Trebuchet MS"/>
            </a:endParaRPr>
          </a:p>
          <a:p>
            <a:pPr marL="430530" indent="-126364">
              <a:lnSpc>
                <a:spcPct val="100000"/>
              </a:lnSpc>
              <a:spcBef>
                <a:spcPts val="735"/>
              </a:spcBef>
              <a:buFont typeface="Microsoft Sans Serif"/>
              <a:buChar char="●"/>
              <a:tabLst>
                <a:tab pos="431165" algn="l"/>
              </a:tabLst>
            </a:pPr>
            <a:r>
              <a:rPr sz="1200" spc="55" dirty="0">
                <a:solidFill>
                  <a:srgbClr val="191919"/>
                </a:solidFill>
                <a:latin typeface="Trebuchet MS"/>
                <a:cs typeface="Trebuchet MS"/>
              </a:rPr>
              <a:t>Agreeableness</a:t>
            </a:r>
            <a:endParaRPr sz="1200" dirty="0">
              <a:latin typeface="Trebuchet MS"/>
              <a:cs typeface="Trebuchet MS"/>
            </a:endParaRPr>
          </a:p>
          <a:p>
            <a:pPr marL="435609" indent="-131445">
              <a:lnSpc>
                <a:spcPct val="100000"/>
              </a:lnSpc>
              <a:spcBef>
                <a:spcPts val="735"/>
              </a:spcBef>
              <a:buFont typeface="Microsoft Sans Serif"/>
              <a:buChar char="●"/>
              <a:tabLst>
                <a:tab pos="436245" algn="l"/>
              </a:tabLst>
            </a:pPr>
            <a:r>
              <a:rPr sz="1200" spc="20" dirty="0">
                <a:solidFill>
                  <a:srgbClr val="191919"/>
                </a:solidFill>
                <a:latin typeface="Trebuchet MS"/>
                <a:cs typeface="Trebuchet MS"/>
              </a:rPr>
              <a:t>Extraversion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29700" y="373999"/>
            <a:ext cx="996950" cy="996950"/>
          </a:xfrm>
          <a:custGeom>
            <a:avLst/>
            <a:gdLst/>
            <a:ahLst/>
            <a:cxnLst/>
            <a:rect l="l" t="t" r="r" b="b"/>
            <a:pathLst>
              <a:path w="996950" h="996950">
                <a:moveTo>
                  <a:pt x="498299" y="996599"/>
                </a:moveTo>
                <a:lnTo>
                  <a:pt x="450310" y="994318"/>
                </a:lnTo>
                <a:lnTo>
                  <a:pt x="403611" y="987614"/>
                </a:lnTo>
                <a:lnTo>
                  <a:pt x="358411" y="976696"/>
                </a:lnTo>
                <a:lnTo>
                  <a:pt x="314920" y="961773"/>
                </a:lnTo>
                <a:lnTo>
                  <a:pt x="273346" y="943053"/>
                </a:lnTo>
                <a:lnTo>
                  <a:pt x="233898" y="920745"/>
                </a:lnTo>
                <a:lnTo>
                  <a:pt x="196784" y="895059"/>
                </a:lnTo>
                <a:lnTo>
                  <a:pt x="162214" y="866203"/>
                </a:lnTo>
                <a:lnTo>
                  <a:pt x="130396" y="834385"/>
                </a:lnTo>
                <a:lnTo>
                  <a:pt x="101540" y="799815"/>
                </a:lnTo>
                <a:lnTo>
                  <a:pt x="75854" y="762701"/>
                </a:lnTo>
                <a:lnTo>
                  <a:pt x="53546" y="723253"/>
                </a:lnTo>
                <a:lnTo>
                  <a:pt x="34826" y="681679"/>
                </a:lnTo>
                <a:lnTo>
                  <a:pt x="19903" y="638188"/>
                </a:lnTo>
                <a:lnTo>
                  <a:pt x="8985" y="592988"/>
                </a:lnTo>
                <a:lnTo>
                  <a:pt x="2281" y="546289"/>
                </a:lnTo>
                <a:lnTo>
                  <a:pt x="0" y="498299"/>
                </a:lnTo>
                <a:lnTo>
                  <a:pt x="2281" y="450310"/>
                </a:lnTo>
                <a:lnTo>
                  <a:pt x="8985" y="403611"/>
                </a:lnTo>
                <a:lnTo>
                  <a:pt x="19903" y="358411"/>
                </a:lnTo>
                <a:lnTo>
                  <a:pt x="34826" y="314920"/>
                </a:lnTo>
                <a:lnTo>
                  <a:pt x="53546" y="273346"/>
                </a:lnTo>
                <a:lnTo>
                  <a:pt x="75854" y="233898"/>
                </a:lnTo>
                <a:lnTo>
                  <a:pt x="101540" y="196784"/>
                </a:lnTo>
                <a:lnTo>
                  <a:pt x="130396" y="162214"/>
                </a:lnTo>
                <a:lnTo>
                  <a:pt x="162214" y="130396"/>
                </a:lnTo>
                <a:lnTo>
                  <a:pt x="196784" y="101540"/>
                </a:lnTo>
                <a:lnTo>
                  <a:pt x="233898" y="75854"/>
                </a:lnTo>
                <a:lnTo>
                  <a:pt x="273346" y="53546"/>
                </a:lnTo>
                <a:lnTo>
                  <a:pt x="314920" y="34826"/>
                </a:lnTo>
                <a:lnTo>
                  <a:pt x="358411" y="19903"/>
                </a:lnTo>
                <a:lnTo>
                  <a:pt x="403611" y="8985"/>
                </a:lnTo>
                <a:lnTo>
                  <a:pt x="450310" y="2281"/>
                </a:lnTo>
                <a:lnTo>
                  <a:pt x="498299" y="0"/>
                </a:lnTo>
                <a:lnTo>
                  <a:pt x="547550" y="2438"/>
                </a:lnTo>
                <a:lnTo>
                  <a:pt x="595967" y="9663"/>
                </a:lnTo>
                <a:lnTo>
                  <a:pt x="643223" y="21539"/>
                </a:lnTo>
                <a:lnTo>
                  <a:pt x="688991" y="37930"/>
                </a:lnTo>
                <a:lnTo>
                  <a:pt x="732944" y="58702"/>
                </a:lnTo>
                <a:lnTo>
                  <a:pt x="774757" y="83720"/>
                </a:lnTo>
                <a:lnTo>
                  <a:pt x="814101" y="112847"/>
                </a:lnTo>
                <a:lnTo>
                  <a:pt x="850651" y="145948"/>
                </a:lnTo>
                <a:lnTo>
                  <a:pt x="883752" y="182498"/>
                </a:lnTo>
                <a:lnTo>
                  <a:pt x="912879" y="221842"/>
                </a:lnTo>
                <a:lnTo>
                  <a:pt x="937897" y="263655"/>
                </a:lnTo>
                <a:lnTo>
                  <a:pt x="958669" y="307608"/>
                </a:lnTo>
                <a:lnTo>
                  <a:pt x="975060" y="353376"/>
                </a:lnTo>
                <a:lnTo>
                  <a:pt x="986936" y="400632"/>
                </a:lnTo>
                <a:lnTo>
                  <a:pt x="994161" y="449049"/>
                </a:lnTo>
                <a:lnTo>
                  <a:pt x="996599" y="498299"/>
                </a:lnTo>
                <a:lnTo>
                  <a:pt x="994318" y="546289"/>
                </a:lnTo>
                <a:lnTo>
                  <a:pt x="987614" y="592988"/>
                </a:lnTo>
                <a:lnTo>
                  <a:pt x="976696" y="638188"/>
                </a:lnTo>
                <a:lnTo>
                  <a:pt x="961773" y="681679"/>
                </a:lnTo>
                <a:lnTo>
                  <a:pt x="943053" y="723253"/>
                </a:lnTo>
                <a:lnTo>
                  <a:pt x="920745" y="762701"/>
                </a:lnTo>
                <a:lnTo>
                  <a:pt x="895059" y="799815"/>
                </a:lnTo>
                <a:lnTo>
                  <a:pt x="866203" y="834385"/>
                </a:lnTo>
                <a:lnTo>
                  <a:pt x="834385" y="866203"/>
                </a:lnTo>
                <a:lnTo>
                  <a:pt x="799815" y="895059"/>
                </a:lnTo>
                <a:lnTo>
                  <a:pt x="762701" y="920745"/>
                </a:lnTo>
                <a:lnTo>
                  <a:pt x="723253" y="943053"/>
                </a:lnTo>
                <a:lnTo>
                  <a:pt x="681679" y="961773"/>
                </a:lnTo>
                <a:lnTo>
                  <a:pt x="638188" y="976696"/>
                </a:lnTo>
                <a:lnTo>
                  <a:pt x="592988" y="987614"/>
                </a:lnTo>
                <a:lnTo>
                  <a:pt x="546289" y="994318"/>
                </a:lnTo>
                <a:lnTo>
                  <a:pt x="498299" y="996599"/>
                </a:lnTo>
                <a:close/>
              </a:path>
            </a:pathLst>
          </a:custGeom>
          <a:solidFill>
            <a:srgbClr val="C152FF">
              <a:alpha val="35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C15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4682" y="0"/>
            <a:ext cx="157353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5" dirty="0">
                <a:solidFill>
                  <a:srgbClr val="FFFFFF"/>
                </a:solidFill>
              </a:rPr>
              <a:t>/</a:t>
            </a:r>
            <a:r>
              <a:rPr spc="-670" dirty="0">
                <a:solidFill>
                  <a:srgbClr val="FFFFFF"/>
                </a:solidFill>
              </a:rPr>
              <a:t>(</a:t>
            </a:r>
            <a:r>
              <a:rPr spc="-965" dirty="0">
                <a:solidFill>
                  <a:srgbClr val="FFFFFF"/>
                </a:solidFill>
              </a:rPr>
              <a:t>AI)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32630" y="535000"/>
            <a:ext cx="6809740" cy="4608830"/>
            <a:chOff x="1532630" y="535000"/>
            <a:chExt cx="6809740" cy="4608830"/>
          </a:xfrm>
        </p:grpSpPr>
        <p:sp>
          <p:nvSpPr>
            <p:cNvPr id="5" name="object 5"/>
            <p:cNvSpPr/>
            <p:nvPr/>
          </p:nvSpPr>
          <p:spPr>
            <a:xfrm>
              <a:off x="1532630" y="3909808"/>
              <a:ext cx="998855" cy="998855"/>
            </a:xfrm>
            <a:custGeom>
              <a:avLst/>
              <a:gdLst/>
              <a:ahLst/>
              <a:cxnLst/>
              <a:rect l="l" t="t" r="r" b="b"/>
              <a:pathLst>
                <a:path w="998855" h="998854">
                  <a:moveTo>
                    <a:pt x="499199" y="998399"/>
                  </a:moveTo>
                  <a:lnTo>
                    <a:pt x="451123" y="996114"/>
                  </a:lnTo>
                  <a:lnTo>
                    <a:pt x="404340" y="989398"/>
                  </a:lnTo>
                  <a:lnTo>
                    <a:pt x="359059" y="978460"/>
                  </a:lnTo>
                  <a:lnTo>
                    <a:pt x="315489" y="963510"/>
                  </a:lnTo>
                  <a:lnTo>
                    <a:pt x="273840" y="944756"/>
                  </a:lnTo>
                  <a:lnTo>
                    <a:pt x="234320" y="922408"/>
                  </a:lnTo>
                  <a:lnTo>
                    <a:pt x="197139" y="896676"/>
                  </a:lnTo>
                  <a:lnTo>
                    <a:pt x="162507" y="867767"/>
                  </a:lnTo>
                  <a:lnTo>
                    <a:pt x="130632" y="835892"/>
                  </a:lnTo>
                  <a:lnTo>
                    <a:pt x="101723" y="801259"/>
                  </a:lnTo>
                  <a:lnTo>
                    <a:pt x="75991" y="764079"/>
                  </a:lnTo>
                  <a:lnTo>
                    <a:pt x="53643" y="724559"/>
                  </a:lnTo>
                  <a:lnTo>
                    <a:pt x="34889" y="682910"/>
                  </a:lnTo>
                  <a:lnTo>
                    <a:pt x="19939" y="639340"/>
                  </a:lnTo>
                  <a:lnTo>
                    <a:pt x="9001" y="594059"/>
                  </a:lnTo>
                  <a:lnTo>
                    <a:pt x="2285" y="547276"/>
                  </a:lnTo>
                  <a:lnTo>
                    <a:pt x="0" y="499199"/>
                  </a:lnTo>
                  <a:lnTo>
                    <a:pt x="2285" y="451123"/>
                  </a:lnTo>
                  <a:lnTo>
                    <a:pt x="9001" y="404340"/>
                  </a:lnTo>
                  <a:lnTo>
                    <a:pt x="19939" y="359059"/>
                  </a:lnTo>
                  <a:lnTo>
                    <a:pt x="34889" y="315489"/>
                  </a:lnTo>
                  <a:lnTo>
                    <a:pt x="53643" y="273840"/>
                  </a:lnTo>
                  <a:lnTo>
                    <a:pt x="75991" y="234320"/>
                  </a:lnTo>
                  <a:lnTo>
                    <a:pt x="101723" y="197140"/>
                  </a:lnTo>
                  <a:lnTo>
                    <a:pt x="130632" y="162507"/>
                  </a:lnTo>
                  <a:lnTo>
                    <a:pt x="162507" y="130632"/>
                  </a:lnTo>
                  <a:lnTo>
                    <a:pt x="197139" y="101724"/>
                  </a:lnTo>
                  <a:lnTo>
                    <a:pt x="234320" y="75991"/>
                  </a:lnTo>
                  <a:lnTo>
                    <a:pt x="273840" y="53643"/>
                  </a:lnTo>
                  <a:lnTo>
                    <a:pt x="315489" y="34889"/>
                  </a:lnTo>
                  <a:lnTo>
                    <a:pt x="359059" y="19939"/>
                  </a:lnTo>
                  <a:lnTo>
                    <a:pt x="404340" y="9001"/>
                  </a:lnTo>
                  <a:lnTo>
                    <a:pt x="451123" y="2285"/>
                  </a:lnTo>
                  <a:lnTo>
                    <a:pt x="499199" y="0"/>
                  </a:lnTo>
                  <a:lnTo>
                    <a:pt x="548539" y="2442"/>
                  </a:lnTo>
                  <a:lnTo>
                    <a:pt x="597043" y="9680"/>
                  </a:lnTo>
                  <a:lnTo>
                    <a:pt x="644384" y="21578"/>
                  </a:lnTo>
                  <a:lnTo>
                    <a:pt x="690235" y="37999"/>
                  </a:lnTo>
                  <a:lnTo>
                    <a:pt x="734268" y="58809"/>
                  </a:lnTo>
                  <a:lnTo>
                    <a:pt x="776156" y="83871"/>
                  </a:lnTo>
                  <a:lnTo>
                    <a:pt x="815571" y="113051"/>
                  </a:lnTo>
                  <a:lnTo>
                    <a:pt x="852187" y="146212"/>
                  </a:lnTo>
                  <a:lnTo>
                    <a:pt x="885348" y="182828"/>
                  </a:lnTo>
                  <a:lnTo>
                    <a:pt x="914528" y="222243"/>
                  </a:lnTo>
                  <a:lnTo>
                    <a:pt x="939590" y="264131"/>
                  </a:lnTo>
                  <a:lnTo>
                    <a:pt x="960400" y="308164"/>
                  </a:lnTo>
                  <a:lnTo>
                    <a:pt x="976821" y="354015"/>
                  </a:lnTo>
                  <a:lnTo>
                    <a:pt x="988719" y="401356"/>
                  </a:lnTo>
                  <a:lnTo>
                    <a:pt x="995957" y="449860"/>
                  </a:lnTo>
                  <a:lnTo>
                    <a:pt x="998399" y="499199"/>
                  </a:lnTo>
                  <a:lnTo>
                    <a:pt x="996114" y="547276"/>
                  </a:lnTo>
                  <a:lnTo>
                    <a:pt x="989398" y="594059"/>
                  </a:lnTo>
                  <a:lnTo>
                    <a:pt x="978460" y="639340"/>
                  </a:lnTo>
                  <a:lnTo>
                    <a:pt x="963510" y="682910"/>
                  </a:lnTo>
                  <a:lnTo>
                    <a:pt x="944756" y="724559"/>
                  </a:lnTo>
                  <a:lnTo>
                    <a:pt x="922408" y="764079"/>
                  </a:lnTo>
                  <a:lnTo>
                    <a:pt x="896676" y="801259"/>
                  </a:lnTo>
                  <a:lnTo>
                    <a:pt x="867767" y="835892"/>
                  </a:lnTo>
                  <a:lnTo>
                    <a:pt x="835892" y="867767"/>
                  </a:lnTo>
                  <a:lnTo>
                    <a:pt x="801260" y="896676"/>
                  </a:lnTo>
                  <a:lnTo>
                    <a:pt x="764079" y="922408"/>
                  </a:lnTo>
                  <a:lnTo>
                    <a:pt x="724559" y="944756"/>
                  </a:lnTo>
                  <a:lnTo>
                    <a:pt x="682910" y="963510"/>
                  </a:lnTo>
                  <a:lnTo>
                    <a:pt x="639340" y="978460"/>
                  </a:lnTo>
                  <a:lnTo>
                    <a:pt x="594059" y="989398"/>
                  </a:lnTo>
                  <a:lnTo>
                    <a:pt x="547276" y="996114"/>
                  </a:lnTo>
                  <a:lnTo>
                    <a:pt x="499199" y="998399"/>
                  </a:lnTo>
                  <a:close/>
                </a:path>
              </a:pathLst>
            </a:custGeom>
            <a:solidFill>
              <a:srgbClr val="191919">
                <a:alpha val="234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0775" y="535000"/>
              <a:ext cx="6261735" cy="4598035"/>
            </a:xfrm>
            <a:custGeom>
              <a:avLst/>
              <a:gdLst/>
              <a:ahLst/>
              <a:cxnLst/>
              <a:rect l="l" t="t" r="r" b="b"/>
              <a:pathLst>
                <a:path w="6261734" h="4598035">
                  <a:moveTo>
                    <a:pt x="6261599" y="4597499"/>
                  </a:moveTo>
                  <a:lnTo>
                    <a:pt x="0" y="4597499"/>
                  </a:lnTo>
                  <a:lnTo>
                    <a:pt x="0" y="0"/>
                  </a:lnTo>
                  <a:lnTo>
                    <a:pt x="6261599" y="0"/>
                  </a:lnTo>
                  <a:lnTo>
                    <a:pt x="6261599" y="4597499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5175" y="832047"/>
              <a:ext cx="5580380" cy="4311650"/>
            </a:xfrm>
            <a:custGeom>
              <a:avLst/>
              <a:gdLst/>
              <a:ahLst/>
              <a:cxnLst/>
              <a:rect l="l" t="t" r="r" b="b"/>
              <a:pathLst>
                <a:path w="5580380" h="4311650">
                  <a:moveTo>
                    <a:pt x="5579999" y="4311599"/>
                  </a:moveTo>
                  <a:lnTo>
                    <a:pt x="0" y="4311599"/>
                  </a:lnTo>
                  <a:lnTo>
                    <a:pt x="0" y="0"/>
                  </a:lnTo>
                  <a:lnTo>
                    <a:pt x="5579999" y="0"/>
                  </a:lnTo>
                  <a:lnTo>
                    <a:pt x="5579999" y="431159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15366" y="0"/>
            <a:ext cx="19050" cy="3634104"/>
          </a:xfrm>
          <a:custGeom>
            <a:avLst/>
            <a:gdLst/>
            <a:ahLst/>
            <a:cxnLst/>
            <a:rect l="l" t="t" r="r" b="b"/>
            <a:pathLst>
              <a:path w="19050" h="3634104">
                <a:moveTo>
                  <a:pt x="19050" y="0"/>
                </a:moveTo>
                <a:lnTo>
                  <a:pt x="0" y="0"/>
                </a:lnTo>
                <a:lnTo>
                  <a:pt x="0" y="3633597"/>
                </a:lnTo>
                <a:lnTo>
                  <a:pt x="19050" y="3633597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09800" y="884860"/>
            <a:ext cx="4270572" cy="2414764"/>
          </a:xfrm>
          <a:prstGeom prst="rect">
            <a:avLst/>
          </a:prstGeom>
        </p:spPr>
        <p:txBody>
          <a:bodyPr vert="horz" wrap="square" lIns="0" tIns="397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30"/>
              </a:spcBef>
            </a:pPr>
            <a:r>
              <a:rPr sz="6000" spc="-860" dirty="0">
                <a:solidFill>
                  <a:srgbClr val="191919"/>
                </a:solidFill>
                <a:latin typeface="Trebuchet MS"/>
                <a:cs typeface="Trebuchet MS"/>
              </a:rPr>
              <a:t>03.</a:t>
            </a:r>
            <a:endParaRPr sz="6000" dirty="0">
              <a:latin typeface="Trebuchet MS"/>
              <a:cs typeface="Trebuchet MS"/>
            </a:endParaRPr>
          </a:p>
          <a:p>
            <a:pPr marL="14604">
              <a:lnSpc>
                <a:spcPct val="100000"/>
              </a:lnSpc>
              <a:spcBef>
                <a:spcPts val="2525"/>
              </a:spcBef>
            </a:pPr>
            <a:r>
              <a:rPr sz="5000" spc="-150" dirty="0">
                <a:solidFill>
                  <a:srgbClr val="C152FF"/>
                </a:solidFill>
                <a:latin typeface="Trebuchet MS"/>
                <a:cs typeface="Trebuchet MS"/>
              </a:rPr>
              <a:t>METHODOLOGY</a:t>
            </a:r>
            <a:endParaRPr sz="5000" spc="-150" dirty="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19050" y="1511551"/>
            <a:ext cx="5513705" cy="2915285"/>
            <a:chOff x="2819050" y="1511551"/>
            <a:chExt cx="5513705" cy="2915285"/>
          </a:xfrm>
        </p:grpSpPr>
        <p:sp>
          <p:nvSpPr>
            <p:cNvPr id="11" name="object 11"/>
            <p:cNvSpPr/>
            <p:nvPr/>
          </p:nvSpPr>
          <p:spPr>
            <a:xfrm>
              <a:off x="2828575" y="4400742"/>
              <a:ext cx="5494655" cy="16510"/>
            </a:xfrm>
            <a:custGeom>
              <a:avLst/>
              <a:gdLst/>
              <a:ahLst/>
              <a:cxnLst/>
              <a:rect l="l" t="t" r="r" b="b"/>
              <a:pathLst>
                <a:path w="5494655" h="16510">
                  <a:moveTo>
                    <a:pt x="0" y="16499"/>
                  </a:moveTo>
                  <a:lnTo>
                    <a:pt x="5494199" y="0"/>
                  </a:lnTo>
                </a:path>
              </a:pathLst>
            </a:custGeom>
            <a:ln w="19049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62" y="1511551"/>
              <a:ext cx="196207" cy="1184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1862" y="1729547"/>
              <a:ext cx="196207" cy="1185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1862" y="1947589"/>
              <a:ext cx="196207" cy="1184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1862" y="2164651"/>
              <a:ext cx="196207" cy="119411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757850" y="3057791"/>
            <a:ext cx="187325" cy="130810"/>
          </a:xfrm>
          <a:custGeom>
            <a:avLst/>
            <a:gdLst/>
            <a:ahLst/>
            <a:cxnLst/>
            <a:rect l="l" t="t" r="r" b="b"/>
            <a:pathLst>
              <a:path w="187325" h="130810">
                <a:moveTo>
                  <a:pt x="169999" y="130424"/>
                </a:moveTo>
                <a:lnTo>
                  <a:pt x="0" y="28924"/>
                </a:lnTo>
                <a:lnTo>
                  <a:pt x="17249" y="0"/>
                </a:lnTo>
                <a:lnTo>
                  <a:pt x="187249" y="100999"/>
                </a:lnTo>
                <a:lnTo>
                  <a:pt x="169999" y="130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7850" y="3466291"/>
            <a:ext cx="187325" cy="130810"/>
          </a:xfrm>
          <a:custGeom>
            <a:avLst/>
            <a:gdLst/>
            <a:ahLst/>
            <a:cxnLst/>
            <a:rect l="l" t="t" r="r" b="b"/>
            <a:pathLst>
              <a:path w="187325" h="130810">
                <a:moveTo>
                  <a:pt x="169999" y="130399"/>
                </a:moveTo>
                <a:lnTo>
                  <a:pt x="0" y="28924"/>
                </a:lnTo>
                <a:lnTo>
                  <a:pt x="17249" y="0"/>
                </a:lnTo>
                <a:lnTo>
                  <a:pt x="187249" y="100974"/>
                </a:lnTo>
                <a:lnTo>
                  <a:pt x="169999" y="13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7850" y="2649316"/>
            <a:ext cx="187325" cy="130810"/>
          </a:xfrm>
          <a:custGeom>
            <a:avLst/>
            <a:gdLst/>
            <a:ahLst/>
            <a:cxnLst/>
            <a:rect l="l" t="t" r="r" b="b"/>
            <a:pathLst>
              <a:path w="187325" h="130810">
                <a:moveTo>
                  <a:pt x="169999" y="130399"/>
                </a:moveTo>
                <a:lnTo>
                  <a:pt x="0" y="28924"/>
                </a:lnTo>
                <a:lnTo>
                  <a:pt x="17249" y="0"/>
                </a:lnTo>
                <a:lnTo>
                  <a:pt x="187249" y="100974"/>
                </a:lnTo>
                <a:lnTo>
                  <a:pt x="169999" y="13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7850" y="2240816"/>
            <a:ext cx="187325" cy="130810"/>
          </a:xfrm>
          <a:custGeom>
            <a:avLst/>
            <a:gdLst/>
            <a:ahLst/>
            <a:cxnLst/>
            <a:rect l="l" t="t" r="r" b="b"/>
            <a:pathLst>
              <a:path w="187325" h="130810">
                <a:moveTo>
                  <a:pt x="169999" y="130424"/>
                </a:moveTo>
                <a:lnTo>
                  <a:pt x="0" y="28924"/>
                </a:lnTo>
                <a:lnTo>
                  <a:pt x="17249" y="0"/>
                </a:lnTo>
                <a:lnTo>
                  <a:pt x="187249" y="101499"/>
                </a:lnTo>
                <a:lnTo>
                  <a:pt x="169999" y="130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7850" y="1832341"/>
            <a:ext cx="187325" cy="130810"/>
          </a:xfrm>
          <a:custGeom>
            <a:avLst/>
            <a:gdLst/>
            <a:ahLst/>
            <a:cxnLst/>
            <a:rect l="l" t="t" r="r" b="b"/>
            <a:pathLst>
              <a:path w="187325" h="130810">
                <a:moveTo>
                  <a:pt x="169999" y="130399"/>
                </a:moveTo>
                <a:lnTo>
                  <a:pt x="0" y="28924"/>
                </a:lnTo>
                <a:lnTo>
                  <a:pt x="17249" y="0"/>
                </a:lnTo>
                <a:lnTo>
                  <a:pt x="187249" y="101474"/>
                </a:lnTo>
                <a:lnTo>
                  <a:pt x="169999" y="13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850" y="1423841"/>
            <a:ext cx="187325" cy="130810"/>
          </a:xfrm>
          <a:custGeom>
            <a:avLst/>
            <a:gdLst/>
            <a:ahLst/>
            <a:cxnLst/>
            <a:rect l="l" t="t" r="r" b="b"/>
            <a:pathLst>
              <a:path w="187325" h="130809">
                <a:moveTo>
                  <a:pt x="169999" y="130399"/>
                </a:moveTo>
                <a:lnTo>
                  <a:pt x="0" y="29424"/>
                </a:lnTo>
                <a:lnTo>
                  <a:pt x="17249" y="0"/>
                </a:lnTo>
                <a:lnTo>
                  <a:pt x="187249" y="101474"/>
                </a:lnTo>
                <a:lnTo>
                  <a:pt x="169999" y="13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7850" y="1015341"/>
            <a:ext cx="187325" cy="130810"/>
          </a:xfrm>
          <a:custGeom>
            <a:avLst/>
            <a:gdLst/>
            <a:ahLst/>
            <a:cxnLst/>
            <a:rect l="l" t="t" r="r" b="b"/>
            <a:pathLst>
              <a:path w="187325" h="130809">
                <a:moveTo>
                  <a:pt x="169999" y="130424"/>
                </a:moveTo>
                <a:lnTo>
                  <a:pt x="0" y="29449"/>
                </a:lnTo>
                <a:lnTo>
                  <a:pt x="17249" y="0"/>
                </a:lnTo>
                <a:lnTo>
                  <a:pt x="187249" y="101499"/>
                </a:lnTo>
                <a:lnTo>
                  <a:pt x="169999" y="130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7850" y="607366"/>
            <a:ext cx="187325" cy="130175"/>
          </a:xfrm>
          <a:custGeom>
            <a:avLst/>
            <a:gdLst/>
            <a:ahLst/>
            <a:cxnLst/>
            <a:rect l="l" t="t" r="r" b="b"/>
            <a:pathLst>
              <a:path w="187325" h="130175">
                <a:moveTo>
                  <a:pt x="169999" y="129899"/>
                </a:moveTo>
                <a:lnTo>
                  <a:pt x="0" y="28924"/>
                </a:lnTo>
                <a:lnTo>
                  <a:pt x="17249" y="0"/>
                </a:lnTo>
                <a:lnTo>
                  <a:pt x="187249" y="100974"/>
                </a:lnTo>
                <a:lnTo>
                  <a:pt x="169999" y="12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7850" y="198866"/>
            <a:ext cx="187325" cy="130175"/>
          </a:xfrm>
          <a:custGeom>
            <a:avLst/>
            <a:gdLst/>
            <a:ahLst/>
            <a:cxnLst/>
            <a:rect l="l" t="t" r="r" b="b"/>
            <a:pathLst>
              <a:path w="187325" h="130175">
                <a:moveTo>
                  <a:pt x="169999" y="129925"/>
                </a:moveTo>
                <a:lnTo>
                  <a:pt x="0" y="28925"/>
                </a:lnTo>
                <a:lnTo>
                  <a:pt x="17249" y="0"/>
                </a:lnTo>
                <a:lnTo>
                  <a:pt x="187249" y="101000"/>
                </a:lnTo>
                <a:lnTo>
                  <a:pt x="169999" y="129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1083</Words>
  <Application>Microsoft Office PowerPoint</Application>
  <PresentationFormat>On-screen Show (16:9)</PresentationFormat>
  <Paragraphs>167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Microsoft Sans Serif</vt:lpstr>
      <vt:lpstr>Times New Roman</vt:lpstr>
      <vt:lpstr>Trebuchet MS</vt:lpstr>
      <vt:lpstr>Office Theme</vt:lpstr>
      <vt:lpstr>I) I)</vt:lpstr>
      <vt:lpstr>TABLE OF CONTENTS</vt:lpstr>
      <vt:lpstr>PROBLEM STATEMENT</vt:lpstr>
      <vt:lpstr>I  NTRODUCTION</vt:lpstr>
      <vt:lpstr>PERsONALITY PREDICTION UsING AI</vt:lpstr>
      <vt:lpstr>PowerPoint Presentation</vt:lpstr>
      <vt:lpstr>DATASETS USED</vt:lpstr>
      <vt:lpstr>LLIGENCE (AI)  LLIGENCE (AI)</vt:lpstr>
      <vt:lpstr>/(AI)</vt:lpstr>
      <vt:lpstr>STEPS</vt:lpstr>
      <vt:lpstr>ARTIFICIAL</vt:lpstr>
      <vt:lpstr>ARTIFICIAL</vt:lpstr>
      <vt:lpstr>ARTIFICIAL</vt:lpstr>
      <vt:lpstr>ARTIFICIAL</vt:lpstr>
      <vt:lpstr>ARTIFICIAL</vt:lpstr>
      <vt:lpstr>ARTIFICIAL</vt:lpstr>
      <vt:lpstr>REsULTs AND DIsCUssION</vt:lpstr>
      <vt:lpstr>PowerPoint Presentation</vt:lpstr>
      <vt:lpstr>DATA VIsUALIZATION</vt:lpstr>
      <vt:lpstr>DATA VIsUALIZATION</vt:lpstr>
      <vt:lpstr>DATA VIsUALIZATION</vt:lpstr>
      <vt:lpstr>PowerPoint Presentation</vt:lpstr>
      <vt:lpstr>PowerPoint Presentation</vt:lpstr>
      <vt:lpstr>REFERENCES</vt:lpstr>
      <vt:lpstr>REsOURCEs</vt:lpstr>
      <vt:lpstr>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AAI_MiniProjectppt(7,18,37,39)</dc:title>
  <dc:creator>admin</dc:creator>
  <cp:lastModifiedBy>Akshat Jain</cp:lastModifiedBy>
  <cp:revision>3</cp:revision>
  <dcterms:created xsi:type="dcterms:W3CDTF">2024-04-26T18:23:51Z</dcterms:created>
  <dcterms:modified xsi:type="dcterms:W3CDTF">2024-04-30T09:45:26Z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