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gif.gif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914400" y="173423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9286" y="1594234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TV</a:t>
            </a:r>
            <a:endParaRPr lang="en-US" sz="2200" dirty="0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914400" y="2312312"/>
            <a:ext cx="144000" cy="144000"/>
          </a:xfrm>
          <a:prstGeom prst="ellipse">
            <a:avLst/>
          </a:prstGeom>
          <a:solidFill>
            <a:srgbClr val="40ff00"/>
          </a:solidFill>
          <a:ln>
            <a:solidFill>
              <a:srgbClr val="4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9286" y="2172312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Mobile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