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notesSlide" Target="../notesSlides/notesSlide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제목입니다.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부제목입니다.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2번째 제목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2번째 부제목</a:t>
            </a:r>
          </a:p>
          <a:p>
            <a:pPr lvl="1"/>
            <a:r>
              <a:t>내용이 없습니다.</a:t>
            </a:r>
          </a:p>
          <a:p>
            <a:pPr lvl="1"/>
            <a:r>
              <a:t>1 내용이 없습니다.</a:t>
            </a:r>
          </a:p>
          <a:p>
            <a:pPr lvl="2"/>
            <a:r>
              <a:t>1 - 2내용이 없습니다.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카카오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9144000" cy="3657600"/>
          </a:xfrm>
          <a:prstGeom prst="rect">
            <a:avLst/>
          </a:prstGeom>
        </p:spPr>
      </p:pic>
      <p:pic>
        <p:nvPicPr>
          <p:cNvPr id="3" name="Picture 2" descr="카카오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14400"/>
            <a:ext cx="12573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657600"/>
              </a:tblGrid>
              <a:tr h="365760">
                <a:tc>
                  <a:txBody>
                    <a:bodyPr/>
                    <a:lstStyle/>
                    <a:p>
                      <a:r>
                        <a:t>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Qux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