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58" r:id="rId5"/>
    <p:sldId id="271" r:id="rId6"/>
    <p:sldId id="285" r:id="rId7"/>
    <p:sldId id="295" r:id="rId8"/>
    <p:sldId id="259" r:id="rId9"/>
    <p:sldId id="260" r:id="rId10"/>
    <p:sldId id="261" r:id="rId11"/>
    <p:sldId id="262" r:id="rId12"/>
    <p:sldId id="263" r:id="rId13"/>
    <p:sldId id="286" r:id="rId14"/>
    <p:sldId id="269" r:id="rId15"/>
    <p:sldId id="29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所以，</a:t>
            </a:r>
            <a:r>
              <a:rPr lang="en-US" altLang="zh-CN"/>
              <a:t>dd</a:t>
            </a:r>
            <a:r>
              <a:rPr lang="en-US" altLang="en-US"/>
              <a:t>qn </a:t>
            </a:r>
            <a:r>
              <a:rPr lang="zh-CN" altLang="en-US"/>
              <a:t>有几个网络？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所有实验必须于</a:t>
            </a:r>
            <a:r>
              <a:rPr lang="en-US" altLang="zh-CN"/>
              <a:t> 1</a:t>
            </a:r>
            <a:r>
              <a:rPr lang="zh-CN" altLang="en-US"/>
              <a:t>月</a:t>
            </a:r>
            <a:r>
              <a:rPr lang="en-US" altLang="zh-CN"/>
              <a:t>23</a:t>
            </a:r>
            <a:r>
              <a:rPr lang="zh-CN" altLang="en-US"/>
              <a:t>日前提交，</a:t>
            </a:r>
            <a:r>
              <a:rPr lang="en-US" altLang="zh-CN"/>
              <a:t> </a:t>
            </a:r>
            <a:r>
              <a:rPr lang="zh-CN" altLang="en-US"/>
              <a:t>不然这个会影响最后的评分</a:t>
            </a:r>
          </a:p>
          <a:p>
            <a:endParaRPr lang="zh-CN" altLang="en-US"/>
          </a:p>
          <a:p>
            <a:r>
              <a:rPr lang="zh-CN" altLang="en-US"/>
              <a:t>这门课过很简单，</a:t>
            </a:r>
            <a:r>
              <a:rPr lang="en-US" altLang="zh-CN"/>
              <a:t> </a:t>
            </a:r>
            <a:r>
              <a:rPr lang="zh-CN" altLang="en-US"/>
              <a:t>要拿高分也很简单。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10062\Desktop\&#23454;&#39564;&#20108;\&#23454;&#39564;&#20108;\ppt&#28304;&#30721;\result.mp4" TargetMode="External"/><Relationship Id="rId1" Type="http://schemas.microsoft.com/office/2007/relationships/media" Target="file:///C:\Users\10062\Desktop\&#23454;&#39564;&#20108;\&#23454;&#39564;&#20108;\ppt&#28304;&#30721;\result.mp4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1423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41338"/>
            <a:ext cx="9144000" cy="2387600"/>
          </a:xfrm>
        </p:spPr>
        <p:txBody>
          <a:bodyPr/>
          <a:lstStyle/>
          <a:p>
            <a:r>
              <a:rPr lang="en-US" altLang="zh-CN" dirty="0"/>
              <a:t>RL EXP </a:t>
            </a:r>
            <a:r>
              <a:rPr lang="en-US" altLang="en-US" dirty="0"/>
              <a:t>3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Haojie Ren</a:t>
            </a:r>
            <a:endParaRPr lang="en-US" altLang="zh-CN" dirty="0" smtClean="0"/>
          </a:p>
          <a:p>
            <a:r>
              <a:rPr lang="en-US" altLang="en-US" dirty="0"/>
              <a:t>Yifan Duan</a:t>
            </a:r>
          </a:p>
          <a:p>
            <a:r>
              <a:rPr lang="en-US" altLang="en-US" dirty="0"/>
              <a:t>Sha Zhang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Improvements</a:t>
            </a:r>
            <a:r>
              <a:rPr lang="en-US" altLang="en-US" dirty="0">
                <a:sym typeface="+mn-ea"/>
              </a:rPr>
              <a:t>(</a:t>
            </a:r>
            <a:r>
              <a:rPr lang="en-US" altLang="en-US" dirty="0" err="1">
                <a:sym typeface="+mn-ea"/>
              </a:rPr>
              <a:t>可选</a:t>
            </a:r>
            <a:r>
              <a:rPr lang="en-US" altLang="en-US" dirty="0">
                <a:sym typeface="+mn-ea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Double DQN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2830195"/>
            <a:ext cx="7762875" cy="2762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060" y="1337945"/>
            <a:ext cx="4341495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780" y="330200"/>
            <a:ext cx="10515600" cy="85725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Improvements</a:t>
            </a:r>
            <a:r>
              <a:rPr lang="en-US" altLang="en-US">
                <a:sym typeface="+mn-ea"/>
              </a:rPr>
              <a:t>(可选)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5895"/>
            <a:ext cx="10515600" cy="4351338"/>
          </a:xfrm>
        </p:spPr>
        <p:txBody>
          <a:bodyPr/>
          <a:lstStyle/>
          <a:p>
            <a:r>
              <a:rPr lang="en-US" altLang="zh-CN"/>
              <a:t>Dueling DQN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30" y="2134870"/>
            <a:ext cx="701294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165" y="18986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Improvements</a:t>
            </a:r>
            <a:r>
              <a:rPr lang="en-US" altLang="en-US">
                <a:sym typeface="+mn-ea"/>
              </a:rPr>
              <a:t>(可选)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3430" y="1459865"/>
            <a:ext cx="10515600" cy="4351338"/>
          </a:xfrm>
        </p:spPr>
        <p:txBody>
          <a:bodyPr/>
          <a:lstStyle/>
          <a:p>
            <a:r>
              <a:rPr lang="en-US" altLang="zh-CN" dirty="0"/>
              <a:t>Prioritized Replay</a:t>
            </a:r>
          </a:p>
          <a:p>
            <a:endParaRPr lang="en-US" altLang="zh-CN" dirty="0"/>
          </a:p>
          <a:p>
            <a:r>
              <a:rPr lang="en-US" altLang="zh-CN" dirty="0"/>
              <a:t>Multi-Step</a:t>
            </a:r>
          </a:p>
          <a:p>
            <a:endParaRPr lang="en-US" altLang="zh-CN" dirty="0"/>
          </a:p>
          <a:p>
            <a:r>
              <a:rPr lang="en-US" altLang="zh-CN" dirty="0"/>
              <a:t>Noisy Net</a:t>
            </a:r>
          </a:p>
          <a:p>
            <a:endParaRPr lang="en-US" altLang="zh-CN" dirty="0"/>
          </a:p>
          <a:p>
            <a:r>
              <a:rPr lang="en-US" altLang="zh-CN" dirty="0"/>
              <a:t>Distributional Q-function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45" y="1094740"/>
            <a:ext cx="4388485" cy="5502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3255" y="5450205"/>
            <a:ext cx="5321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Rainbow: https://deepmind.com/research/publications/rainbow-combining-improvements-deep-reinforcement-learning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sz="2000" dirty="0"/>
              <a:t>提交文件：</a:t>
            </a:r>
          </a:p>
          <a:p>
            <a:pPr lvl="1"/>
            <a:r>
              <a:rPr lang="zh-CN" altLang="en-US" sz="1800" dirty="0"/>
              <a:t>程序源文件</a:t>
            </a:r>
            <a:r>
              <a:rPr lang="en-US" altLang="zh-CN" sz="1800" dirty="0"/>
              <a:t>  dqn</a:t>
            </a:r>
            <a:r>
              <a:rPr lang="en-US" altLang="en-US" sz="1800" dirty="0"/>
              <a:t>.py ddqn.py(</a:t>
            </a:r>
            <a:r>
              <a:rPr lang="zh-CN" altLang="en-US" sz="1800" dirty="0"/>
              <a:t>可选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1800" dirty="0"/>
              <a:t>实验报告一份</a:t>
            </a:r>
          </a:p>
          <a:p>
            <a:pPr marL="914400" lvl="3"/>
            <a:r>
              <a:rPr lang="zh-CN" altLang="en-US" sz="1400" dirty="0">
                <a:sym typeface="+mn-ea"/>
              </a:rPr>
              <a:t>包括但不限于，核心代码注释，训练曲线，实现内容，两个算法优缺点对比</a:t>
            </a:r>
            <a:endParaRPr altLang="en-US" sz="1400" dirty="0">
              <a:sym typeface="+mn-ea"/>
            </a:endParaRPr>
          </a:p>
          <a:p>
            <a:pPr lvl="1"/>
            <a:r>
              <a:rPr lang="zh-CN" altLang="en-US" sz="1800" dirty="0"/>
              <a:t>选取效果比较好的一个视频提交</a:t>
            </a:r>
          </a:p>
          <a:p>
            <a:pPr lvl="0"/>
            <a:r>
              <a:rPr lang="zh-CN" altLang="en-US" sz="2000" dirty="0"/>
              <a:t>实验</a:t>
            </a:r>
            <a:r>
              <a:rPr lang="en-US" altLang="zh-CN" sz="2000" dirty="0"/>
              <a:t>ddl</a:t>
            </a:r>
            <a:r>
              <a:rPr lang="zh-CN" altLang="en-US" sz="2000" dirty="0"/>
              <a:t>：</a:t>
            </a:r>
          </a:p>
          <a:p>
            <a:pPr lvl="1"/>
            <a:r>
              <a:rPr lang="en-US" altLang="zh-CN" sz="1800" dirty="0"/>
              <a:t>1</a:t>
            </a:r>
            <a:r>
              <a:rPr lang="zh-CN" altLang="en-US" sz="1800" dirty="0"/>
              <a:t>月</a:t>
            </a:r>
            <a:r>
              <a:rPr lang="en-US" altLang="zh-CN" sz="1800" dirty="0"/>
              <a:t>18</a:t>
            </a:r>
            <a:r>
              <a:rPr lang="zh-CN" altLang="en-US" sz="1800" dirty="0"/>
              <a:t>号</a:t>
            </a:r>
            <a:r>
              <a:rPr lang="en-US" altLang="zh-CN" sz="1800" dirty="0"/>
              <a:t>  </a:t>
            </a:r>
            <a:r>
              <a:rPr lang="zh-CN" altLang="en-US" sz="1800" dirty="0"/>
              <a:t>之后×</a:t>
            </a:r>
            <a:r>
              <a:rPr lang="en-US" altLang="zh-CN" sz="1800" dirty="0"/>
              <a:t>0.8  </a:t>
            </a:r>
            <a:r>
              <a:rPr lang="en-US" sz="1800" dirty="0"/>
              <a:t>1</a:t>
            </a:r>
            <a:r>
              <a:rPr lang="zh-CN" altLang="en-US" sz="1800" dirty="0"/>
              <a:t>月</a:t>
            </a:r>
            <a:r>
              <a:rPr lang="en-US" altLang="zh-CN" sz="1800" dirty="0"/>
              <a:t>23</a:t>
            </a:r>
            <a:r>
              <a:rPr lang="zh-CN" altLang="en-US" sz="1800" dirty="0"/>
              <a:t>日</a:t>
            </a:r>
            <a:r>
              <a:rPr lang="en-US" altLang="zh-CN" sz="1800" dirty="0"/>
              <a:t>23</a:t>
            </a:r>
            <a:r>
              <a:rPr lang="zh-CN" altLang="en-US" sz="1800" dirty="0"/>
              <a:t>：</a:t>
            </a:r>
            <a:r>
              <a:rPr lang="en-US" altLang="zh-CN" sz="1800" dirty="0"/>
              <a:t>59 </a:t>
            </a:r>
            <a:r>
              <a:rPr lang="zh-CN" altLang="en-US" sz="1800" dirty="0"/>
              <a:t>截止</a:t>
            </a:r>
            <a:endParaRPr lang="en-US" altLang="zh-CN" sz="1800" dirty="0"/>
          </a:p>
          <a:p>
            <a:pPr lvl="0"/>
            <a:r>
              <a:rPr lang="zh-CN" altLang="en-US" sz="2000" dirty="0"/>
              <a:t>提交至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+mn-ea"/>
              </a:rPr>
              <a:t>ustcrl2021@163.com</a:t>
            </a:r>
          </a:p>
          <a:p>
            <a:pPr lvl="0"/>
            <a:r>
              <a:rPr altLang="en-US" sz="2000" dirty="0" err="1">
                <a:sym typeface="+mn-ea"/>
              </a:rPr>
              <a:t>邮件以及附件命名</a:t>
            </a:r>
            <a:r>
              <a:rPr lang="en-US" sz="2000" dirty="0">
                <a:sym typeface="+mn-ea"/>
              </a:rPr>
              <a:t>  </a:t>
            </a:r>
            <a:r>
              <a:rPr lang="zh-CN" altLang="en-US" sz="2000" dirty="0">
                <a:sym typeface="+mn-ea"/>
              </a:rPr>
              <a:t>！！！！</a:t>
            </a:r>
            <a:r>
              <a:rPr lang="en-US" altLang="zh-CN" sz="2000" dirty="0">
                <a:sym typeface="+mn-ea"/>
              </a:rPr>
              <a:t> </a:t>
            </a:r>
            <a:endParaRPr altLang="en-US" sz="2000" dirty="0">
              <a:sym typeface="+mn-ea"/>
            </a:endParaRPr>
          </a:p>
          <a:p>
            <a:pPr lvl="1"/>
            <a:r>
              <a:rPr altLang="en-US" sz="1800" dirty="0" err="1">
                <a:sym typeface="+mn-ea"/>
              </a:rPr>
              <a:t>实验</a:t>
            </a:r>
            <a:r>
              <a:rPr lang="zh-CN" sz="1800" dirty="0">
                <a:sym typeface="+mn-ea"/>
              </a:rPr>
              <a:t>三</a:t>
            </a:r>
            <a:r>
              <a:rPr lang="en-US" altLang="zh-CN" sz="1800" dirty="0">
                <a:sym typeface="+mn-ea"/>
              </a:rPr>
              <a:t>-{</a:t>
            </a:r>
            <a:r>
              <a:rPr altLang="en-US" sz="1800" dirty="0" err="1">
                <a:sym typeface="+mn-ea"/>
              </a:rPr>
              <a:t>姓名</a:t>
            </a:r>
            <a:r>
              <a:rPr lang="en-US" altLang="zh-CN" sz="1800" dirty="0">
                <a:sym typeface="+mn-ea"/>
              </a:rPr>
              <a:t>}-{</a:t>
            </a:r>
            <a:r>
              <a:rPr altLang="en-US" sz="1800" dirty="0" err="1">
                <a:sym typeface="+mn-ea"/>
              </a:rPr>
              <a:t>学号</a:t>
            </a:r>
            <a:r>
              <a:rPr lang="en-US" altLang="zh-CN" sz="1800" dirty="0">
                <a:sym typeface="+mn-ea"/>
              </a:rPr>
              <a:t>}</a:t>
            </a:r>
            <a:endParaRPr altLang="en-US" sz="1800" dirty="0">
              <a:sym typeface="+mn-ea"/>
            </a:endParaRPr>
          </a:p>
          <a:p>
            <a:pPr lvl="1"/>
            <a:r>
              <a:rPr altLang="en-US" sz="1800" dirty="0" err="1">
                <a:sym typeface="+mn-ea"/>
              </a:rPr>
              <a:t>例：</a:t>
            </a:r>
            <a:r>
              <a:rPr altLang="en-US" sz="1800" dirty="0" err="1" smtClean="0">
                <a:sym typeface="+mn-ea"/>
              </a:rPr>
              <a:t>实验</a:t>
            </a:r>
            <a:r>
              <a:rPr lang="zh-CN" altLang="en-US" sz="1800" dirty="0" smtClean="0">
                <a:sym typeface="+mn-ea"/>
              </a:rPr>
              <a:t>三</a:t>
            </a:r>
            <a:r>
              <a:rPr lang="en-US" altLang="zh-CN" sz="1800" dirty="0" smtClean="0">
                <a:sym typeface="+mn-ea"/>
              </a:rPr>
              <a:t>-</a:t>
            </a:r>
            <a:r>
              <a:rPr altLang="en-US" sz="1800" dirty="0">
                <a:sym typeface="+mn-ea"/>
              </a:rPr>
              <a:t>张三</a:t>
            </a:r>
            <a:r>
              <a:rPr lang="en-US" altLang="zh-CN" sz="1800" dirty="0">
                <a:sym typeface="+mn-ea"/>
              </a:rPr>
              <a:t>-SA21000000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ym typeface="+mn-ea"/>
              </a:rPr>
              <a:t>END</a:t>
            </a:r>
            <a:endParaRPr lang="en-US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大作业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954895" cy="390334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提交文件：</a:t>
            </a:r>
          </a:p>
          <a:p>
            <a:pPr lvl="1"/>
            <a:r>
              <a:rPr lang="zh-CN" altLang="en-US" sz="2000" dirty="0"/>
              <a:t>程序源文件</a:t>
            </a:r>
            <a:r>
              <a:rPr lang="en-US" altLang="zh-CN" sz="2000" dirty="0"/>
              <a:t>  </a:t>
            </a:r>
          </a:p>
          <a:p>
            <a:pPr lvl="1"/>
            <a:r>
              <a:rPr lang="zh-CN" altLang="en-US" sz="2000" dirty="0"/>
              <a:t>实验报告一份</a:t>
            </a:r>
          </a:p>
          <a:p>
            <a:pPr marL="685800" lvl="3" indent="0">
              <a:buNone/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一定要写清楚组内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分工</a:t>
            </a:r>
            <a:endParaRPr altLang="en-US" sz="1600">
              <a:sym typeface="+mn-ea"/>
            </a:endParaRPr>
          </a:p>
          <a:p>
            <a:pPr lvl="1"/>
            <a:r>
              <a:rPr lang="zh-CN" altLang="en-US" sz="2000" dirty="0"/>
              <a:t>算法效果，</a:t>
            </a:r>
            <a:r>
              <a:rPr lang="zh-CN" altLang="en-US" sz="2000" dirty="0">
                <a:solidFill>
                  <a:srgbClr val="FF0000"/>
                </a:solidFill>
              </a:rPr>
              <a:t>录制一个答辩视频</a:t>
            </a:r>
            <a:endParaRPr lang="zh-CN" altLang="en-US" sz="2000" dirty="0"/>
          </a:p>
          <a:p>
            <a:pPr lvl="0"/>
            <a:r>
              <a:rPr lang="zh-CN" altLang="en-US" sz="2400" dirty="0"/>
              <a:t>实验</a:t>
            </a:r>
            <a:r>
              <a:rPr lang="en-US" altLang="zh-CN" sz="2400" dirty="0"/>
              <a:t>ddl</a:t>
            </a:r>
            <a:r>
              <a:rPr lang="zh-CN" altLang="en-US" sz="2400" dirty="0"/>
              <a:t>：</a:t>
            </a:r>
          </a:p>
          <a:p>
            <a:pPr marL="457200" lvl="2"/>
            <a:r>
              <a:rPr lang="en-US" altLang="zh-CN" sz="1600" dirty="0"/>
              <a:t>1</a:t>
            </a:r>
            <a:r>
              <a:rPr lang="zh-CN" altLang="en-US" sz="1600" dirty="0"/>
              <a:t>月</a:t>
            </a:r>
            <a:r>
              <a:rPr lang="en-US" altLang="zh-CN" sz="1600" dirty="0"/>
              <a:t>18</a:t>
            </a:r>
            <a:r>
              <a:rPr lang="zh-CN" altLang="en-US" sz="1600" dirty="0"/>
              <a:t>号晚</a:t>
            </a:r>
            <a:r>
              <a:rPr lang="en-US" altLang="zh-CN" sz="1600" dirty="0"/>
              <a:t>  </a:t>
            </a:r>
            <a:r>
              <a:rPr lang="en-US" sz="1600" dirty="0">
                <a:sym typeface="+mn-ea"/>
              </a:rPr>
              <a:t>1</a:t>
            </a:r>
            <a:r>
              <a:rPr lang="zh-CN" altLang="en-US" sz="1600" dirty="0">
                <a:sym typeface="+mn-ea"/>
              </a:rPr>
              <a:t>月</a:t>
            </a:r>
            <a:r>
              <a:rPr lang="en-US" altLang="zh-CN" sz="1600" dirty="0">
                <a:sym typeface="+mn-ea"/>
              </a:rPr>
              <a:t>23</a:t>
            </a:r>
            <a:r>
              <a:rPr lang="zh-CN" altLang="en-US" sz="1600" dirty="0">
                <a:sym typeface="+mn-ea"/>
              </a:rPr>
              <a:t>日</a:t>
            </a:r>
            <a:r>
              <a:rPr lang="en-US" altLang="zh-CN" sz="1600" dirty="0">
                <a:sym typeface="+mn-ea"/>
              </a:rPr>
              <a:t>23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altLang="zh-CN" sz="1600" dirty="0">
                <a:sym typeface="+mn-ea"/>
              </a:rPr>
              <a:t>59 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截止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0"/>
            <a:r>
              <a:rPr lang="zh-CN" altLang="en-US" sz="2400" dirty="0"/>
              <a:t>提交至</a:t>
            </a:r>
            <a:r>
              <a:rPr lang="en-US" altLang="zh-CN" sz="2400" dirty="0"/>
              <a:t> </a:t>
            </a:r>
            <a:r>
              <a:rPr lang="en-US" altLang="zh-CN" sz="2400">
                <a:sym typeface="+mn-ea"/>
              </a:rPr>
              <a:t>ustcrl2021@163.com</a:t>
            </a:r>
          </a:p>
          <a:p>
            <a:pPr lvl="0"/>
            <a:r>
              <a:rPr altLang="en-US" sz="2400">
                <a:sym typeface="+mn-ea"/>
              </a:rPr>
              <a:t>邮件以及附件命名</a:t>
            </a:r>
            <a:r>
              <a:rPr lang="en-US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！！！！</a:t>
            </a:r>
            <a:r>
              <a:rPr lang="en-US" altLang="zh-CN" sz="2400">
                <a:sym typeface="+mn-ea"/>
              </a:rPr>
              <a:t> </a:t>
            </a:r>
            <a:endParaRPr altLang="en-US" sz="2400">
              <a:sym typeface="+mn-ea"/>
            </a:endParaRPr>
          </a:p>
          <a:p>
            <a:pPr lvl="1"/>
            <a:r>
              <a:rPr lang="zh-CN" sz="2000">
                <a:sym typeface="+mn-ea"/>
              </a:rPr>
              <a:t>大作业</a:t>
            </a:r>
            <a:r>
              <a:rPr lang="en-US" altLang="zh-CN" sz="2000">
                <a:sym typeface="+mn-ea"/>
              </a:rPr>
              <a:t>-{</a:t>
            </a:r>
            <a:r>
              <a:rPr lang="zh-CN" altLang="en-US" sz="2000">
                <a:sym typeface="+mn-ea"/>
              </a:rPr>
              <a:t>组长</a:t>
            </a:r>
            <a:r>
              <a:rPr altLang="en-US" sz="2000">
                <a:sym typeface="+mn-ea"/>
              </a:rPr>
              <a:t>姓名</a:t>
            </a:r>
            <a:r>
              <a:rPr lang="en-US" altLang="zh-CN" sz="2000">
                <a:sym typeface="+mn-ea"/>
              </a:rPr>
              <a:t>}-{</a:t>
            </a:r>
            <a:r>
              <a:rPr altLang="en-US" sz="2000">
                <a:sym typeface="+mn-ea"/>
              </a:rPr>
              <a:t>学号</a:t>
            </a:r>
            <a:r>
              <a:rPr lang="en-US" altLang="zh-CN" sz="2000">
                <a:sym typeface="+mn-ea"/>
              </a:rPr>
              <a:t>}</a:t>
            </a:r>
            <a:endParaRPr altLang="en-US" sz="2000">
              <a:sym typeface="+mn-ea"/>
            </a:endParaRPr>
          </a:p>
          <a:p>
            <a:pPr lvl="1"/>
            <a:r>
              <a:rPr altLang="en-US" sz="2000">
                <a:sym typeface="+mn-ea"/>
              </a:rPr>
              <a:t>例：</a:t>
            </a:r>
            <a:r>
              <a:rPr lang="zh-CN" sz="2000">
                <a:sym typeface="+mn-ea"/>
              </a:rPr>
              <a:t>大作业</a:t>
            </a:r>
            <a:r>
              <a:rPr lang="en-US" altLang="zh-CN" sz="2000">
                <a:sym typeface="+mn-ea"/>
              </a:rPr>
              <a:t>-</a:t>
            </a:r>
            <a:r>
              <a:rPr altLang="en-US" sz="2000">
                <a:sym typeface="+mn-ea"/>
              </a:rPr>
              <a:t>张三</a:t>
            </a:r>
            <a:r>
              <a:rPr lang="en-US" altLang="zh-CN" sz="2000">
                <a:sym typeface="+mn-ea"/>
              </a:rPr>
              <a:t>-SA21000000</a:t>
            </a:r>
            <a:endParaRPr lang="en-US" altLang="zh-CN" sz="1800">
              <a:sym typeface="+mn-ea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Question</a:t>
            </a:r>
          </a:p>
          <a:p>
            <a:endParaRPr lang="en-US" altLang="zh-CN" dirty="0"/>
          </a:p>
          <a:p>
            <a:r>
              <a:rPr lang="en-US" altLang="en-US">
                <a:sym typeface="+mn-ea"/>
              </a:rPr>
              <a:t>Environment  Config</a:t>
            </a:r>
          </a:p>
          <a:p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Me</a:t>
            </a:r>
            <a:r>
              <a:rPr lang="" altLang="en-US">
                <a:sym typeface="+mn-ea"/>
              </a:rPr>
              <a:t>thod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zh-CN" altLang="en-US"/>
              <a:t>大作业</a:t>
            </a:r>
            <a:endParaRPr lang="en-US" altLang="en-US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Atari Game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24" y="2016451"/>
            <a:ext cx="7212639" cy="44612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0110" y="1691005"/>
            <a:ext cx="10515600" cy="4351338"/>
          </a:xfrm>
        </p:spPr>
        <p:txBody>
          <a:bodyPr/>
          <a:lstStyle/>
          <a:p>
            <a:r>
              <a:rPr lang="en-US" altLang="zh-CN" dirty="0"/>
              <a:t>Atari Game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20" y="2495550"/>
            <a:ext cx="5734685" cy="3547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93635" y="2952115"/>
            <a:ext cx="41300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</a:p>
          <a:p>
            <a:r>
              <a:rPr lang="en-US" altLang="zh-CN" dirty="0"/>
              <a:t>210*160*3 image</a:t>
            </a:r>
          </a:p>
          <a:p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r>
              <a:rPr lang="en-US" altLang="zh-CN" dirty="0"/>
              <a:t>0	</a:t>
            </a:r>
            <a:r>
              <a:rPr lang="en-US" altLang="zh-CN" dirty="0" err="1"/>
              <a:t>noop</a:t>
            </a:r>
            <a:endParaRPr lang="en-US" altLang="zh-CN" dirty="0"/>
          </a:p>
          <a:p>
            <a:r>
              <a:rPr lang="en-US" altLang="zh-CN" dirty="0"/>
              <a:t>2	left</a:t>
            </a:r>
          </a:p>
          <a:p>
            <a:r>
              <a:rPr lang="en-US" altLang="zh-CN" dirty="0"/>
              <a:t>3	right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</a:t>
            </a:r>
            <a:endParaRPr lang="en-US" altLang="zh-CN" dirty="0"/>
          </a:p>
        </p:txBody>
      </p:sp>
      <p:pic>
        <p:nvPicPr>
          <p:cNvPr id="4" name="result">
            <a:hlinkClick r:id="" action="ppaction://media"/>
          </p:cNvPr>
          <p:cNvPicPr>
            <a:picLocks noGrp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17378" y="1711325"/>
            <a:ext cx="3357245" cy="459676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016500" y="1706245"/>
            <a:ext cx="1219200" cy="436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推荐使用</a:t>
            </a:r>
            <a:r>
              <a:rPr lang="en-US" altLang="zh-CN"/>
              <a:t>python</a:t>
            </a:r>
            <a:r>
              <a:rPr lang="en-US" altLang="en-US"/>
              <a:t>3.6</a:t>
            </a:r>
            <a:r>
              <a:rPr lang="zh-CN" altLang="en-US"/>
              <a:t>版本</a:t>
            </a:r>
          </a:p>
          <a:p>
            <a:pPr lvl="1"/>
            <a:r>
              <a:rPr lang="en-US" altLang="en-US"/>
              <a:t>gym </a:t>
            </a:r>
            <a:r>
              <a:rPr lang="zh-CN" altLang="en-US"/>
              <a:t>安装</a:t>
            </a:r>
          </a:p>
          <a:p>
            <a:pPr lvl="2"/>
            <a:r>
              <a:rPr lang="zh-CN" altLang="en-US"/>
              <a:t>参考实验</a:t>
            </a:r>
            <a:r>
              <a:rPr lang="en-US" altLang="zh-CN"/>
              <a:t>2</a:t>
            </a:r>
          </a:p>
          <a:p>
            <a:pPr lvl="2"/>
            <a:r>
              <a:rPr lang="en-US" altLang="zh-CN">
                <a:sym typeface="+mn-ea"/>
              </a:rPr>
              <a:t>unzip ROMS.zip &amp;&amp; cd Roms &amp;&amp; python -m atari_py.import_roms .</a:t>
            </a:r>
          </a:p>
          <a:p>
            <a:pPr lvl="2"/>
            <a:endParaRPr lang="en-US" altLang="zh-CN"/>
          </a:p>
          <a:p>
            <a:pPr lvl="0"/>
            <a:r>
              <a:rPr lang="en-US" altLang="en-US"/>
              <a:t>tensorflow-gpu </a:t>
            </a:r>
            <a:r>
              <a:rPr lang="zh-CN" altLang="en-US"/>
              <a:t>安装</a:t>
            </a:r>
            <a:r>
              <a:rPr lang="en-US" altLang="zh-CN"/>
              <a:t>	</a:t>
            </a:r>
            <a:r>
              <a:rPr lang="zh-CN" altLang="en-US"/>
              <a:t>推荐版本</a:t>
            </a:r>
            <a:r>
              <a:rPr lang="en-US" altLang="zh-CN"/>
              <a:t>1.14.0</a:t>
            </a:r>
          </a:p>
          <a:p>
            <a:pPr lvl="1"/>
            <a:r>
              <a:rPr lang="zh-CN" altLang="en-US"/>
              <a:t>注意</a:t>
            </a:r>
            <a:r>
              <a:rPr lang="en-US" altLang="zh-CN"/>
              <a:t>对应 python3.6、 cuda、cudnn的版本</a:t>
            </a:r>
          </a:p>
          <a:p>
            <a:pPr marL="914400" lvl="2" indent="0">
              <a:buNone/>
            </a:pPr>
            <a:r>
              <a:rPr lang="zh-CN" altLang="en-US"/>
              <a:t>版本对应参考链接：</a:t>
            </a:r>
            <a:r>
              <a:rPr lang="en-US" altLang="zh-CN"/>
              <a:t> https://blog.csdn.net/K1052176873/article/details/114526086</a:t>
            </a:r>
          </a:p>
          <a:p>
            <a:pPr marL="914400" lvl="2" indent="0">
              <a:buNone/>
            </a:pPr>
            <a:r>
              <a:rPr lang="zh-CN" altLang="en-US"/>
              <a:t>安装参考链接：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https://tf.wiki/zh_hans/basic/installation.html</a:t>
            </a:r>
          </a:p>
          <a:p>
            <a:pPr marL="914400" lvl="2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Q-learning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05" y="2008505"/>
            <a:ext cx="6858000" cy="31242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268220" y="5617845"/>
            <a:ext cx="479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Q-learning </a:t>
            </a:r>
            <a:r>
              <a:rPr lang="zh-CN" altLang="en-US"/>
              <a:t>维度危机问题。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700" y="1636395"/>
            <a:ext cx="6423660" cy="4466590"/>
          </a:xfrm>
        </p:spPr>
        <p:txBody>
          <a:bodyPr/>
          <a:lstStyle/>
          <a:p>
            <a:r>
              <a:rPr lang="en-US" altLang="zh-CN" dirty="0"/>
              <a:t>DQN with experience replay(</a:t>
            </a:r>
            <a:r>
              <a:rPr lang="en-US" altLang="zh-CN" dirty="0" err="1"/>
              <a:t>必做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  <p:pic>
        <p:nvPicPr>
          <p:cNvPr id="4" name="图片 3" descr="dq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65" y="2205355"/>
            <a:ext cx="5080635" cy="4030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36510" y="5396865"/>
            <a:ext cx="3717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Human-level control through </a:t>
            </a:r>
            <a:endParaRPr lang="zh-CN" altLang="en-US" dirty="0"/>
          </a:p>
          <a:p>
            <a:r>
              <a:rPr lang="zh-CN" altLang="en-US" dirty="0">
                <a:hlinkClick r:id="rId3" action="ppaction://hlinkfile"/>
              </a:rPr>
              <a:t>deep reinforcement learning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95" y="1840230"/>
            <a:ext cx="5382260" cy="3050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Improvements</a:t>
            </a:r>
            <a:r>
              <a:rPr lang="en-US" altLang="en-US" dirty="0">
                <a:sym typeface="+mn-ea"/>
              </a:rPr>
              <a:t>(</a:t>
            </a:r>
            <a:r>
              <a:rPr lang="en-US" altLang="en-US" dirty="0" err="1">
                <a:sym typeface="+mn-ea"/>
              </a:rPr>
              <a:t>可选</a:t>
            </a:r>
            <a:r>
              <a:rPr lang="en-US" altLang="en-US" dirty="0">
                <a:sym typeface="+mn-ea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Exploration</a:t>
            </a:r>
          </a:p>
          <a:p>
            <a:pPr lvl="1"/>
            <a:r>
              <a:rPr lang="en-US" altLang="zh-CN" dirty="0"/>
              <a:t>Epsilon Greedy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Boltzmann Exploration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45" y="2844165"/>
            <a:ext cx="5160645" cy="773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20" y="4562475"/>
            <a:ext cx="4314825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1070610" y="5925185"/>
            <a:ext cx="628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dq</a:t>
            </a:r>
            <a:r>
              <a:rPr lang="en-US" altLang="en-US"/>
              <a:t>n action</a:t>
            </a:r>
            <a:r>
              <a:rPr lang="zh-CN" altLang="en-US"/>
              <a:t>的选取完全依赖于计算得到的</a:t>
            </a:r>
            <a:r>
              <a:rPr lang="en-US" altLang="zh-CN"/>
              <a:t> q-value</a:t>
            </a:r>
            <a:r>
              <a:rPr lang="en-US" altLang="en-US"/>
              <a:t>, </a:t>
            </a:r>
            <a:r>
              <a:rPr lang="zh-CN" altLang="en-US"/>
              <a:t>局部最优。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宽屏</PresentationFormat>
  <Paragraphs>91</Paragraphs>
  <Slides>15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RL EXP 3</vt:lpstr>
      <vt:lpstr>CONTENT</vt:lpstr>
      <vt:lpstr>Question</vt:lpstr>
      <vt:lpstr>Question</vt:lpstr>
      <vt:lpstr>Performance </vt:lpstr>
      <vt:lpstr>Environment  Config</vt:lpstr>
      <vt:lpstr>Q-learning</vt:lpstr>
      <vt:lpstr>Method</vt:lpstr>
      <vt:lpstr>Improvements(可选)</vt:lpstr>
      <vt:lpstr>Improvements(可选)</vt:lpstr>
      <vt:lpstr>Improvements(可选)</vt:lpstr>
      <vt:lpstr>Improvements(可选)</vt:lpstr>
      <vt:lpstr>Report</vt:lpstr>
      <vt:lpstr>END</vt:lpstr>
      <vt:lpstr>大作业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EXP 2</dc:title>
  <dc:creator>Guoliang You</dc:creator>
  <cp:lastModifiedBy>dell</cp:lastModifiedBy>
  <cp:revision>117</cp:revision>
  <dcterms:created xsi:type="dcterms:W3CDTF">2021-12-27T16:09:44Z</dcterms:created>
  <dcterms:modified xsi:type="dcterms:W3CDTF">2021-12-28T09:45:10Z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