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Chivo Light"/>
      <p:regular r:id="rId12"/>
      <p:bold r:id="rId13"/>
      <p:italic r:id="rId14"/>
      <p:boldItalic r:id="rId15"/>
    </p:embeddedFont>
    <p:embeddedFont>
      <p:font typeface="Shadows Into Light Two"/>
      <p:regular r:id="rId16"/>
    </p:embeddedFont>
    <p:embeddedFont>
      <p:font typeface="Chiv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iv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hivoLight-bold.fntdata"/><Relationship Id="rId12" Type="http://schemas.openxmlformats.org/officeDocument/2006/relationships/font" Target="fonts/Chiv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hivoLight-boldItalic.fntdata"/><Relationship Id="rId14" Type="http://schemas.openxmlformats.org/officeDocument/2006/relationships/font" Target="fonts/ChivoLight-italic.fntdata"/><Relationship Id="rId17" Type="http://schemas.openxmlformats.org/officeDocument/2006/relationships/font" Target="fonts/Chivo-regular.fntdata"/><Relationship Id="rId16" Type="http://schemas.openxmlformats.org/officeDocument/2006/relationships/font" Target="fonts/ShadowsIntoLightTwo-regular.fntdata"/><Relationship Id="rId5" Type="http://schemas.openxmlformats.org/officeDocument/2006/relationships/slide" Target="slides/slide1.xml"/><Relationship Id="rId19" Type="http://schemas.openxmlformats.org/officeDocument/2006/relationships/font" Target="fonts/Chivo-italic.fntdata"/><Relationship Id="rId6" Type="http://schemas.openxmlformats.org/officeDocument/2006/relationships/slide" Target="slides/slide2.xml"/><Relationship Id="rId18" Type="http://schemas.openxmlformats.org/officeDocument/2006/relationships/font" Target="fonts/Chiv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 that not only helps monitors your diet and calories intake, but also provides healthier alternatives. The app can also serve as a social platform that users can share their own diet food and ask the nutritionists for advice.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implemented Core ML Neural Network classifier with more than 2,000 pre-trained food image recognition model to identify the food and calculate the calories.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-679074">
            <a:off x="7424169" y="1110641"/>
            <a:ext cx="265609" cy="349478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389031" y="-184381"/>
            <a:ext cx="971249" cy="983625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519519" y="94934"/>
            <a:ext cx="419672" cy="425019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rot="8336996">
            <a:off x="4243138" y="-22224"/>
            <a:ext cx="467049" cy="473000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rot="3778801">
            <a:off x="8116057" y="3817380"/>
            <a:ext cx="580177" cy="587409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rot="6668499">
            <a:off x="5293109" y="3771186"/>
            <a:ext cx="892234" cy="662795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-3835491">
            <a:off x="5235980" y="3951326"/>
            <a:ext cx="467040" cy="423284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rot="-6648350">
            <a:off x="8451648" y="629713"/>
            <a:ext cx="922830" cy="757732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-2488733">
            <a:off x="6365042" y="2437342"/>
            <a:ext cx="993792" cy="738164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617181" y="4283744"/>
            <a:ext cx="971249" cy="983625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Shape 21"/>
          <p:cNvSpPr/>
          <p:nvPr/>
        </p:nvSpPr>
        <p:spPr>
          <a:xfrm rot="-10736906">
            <a:off x="8409586" y="2375711"/>
            <a:ext cx="825227" cy="747788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-9528265">
            <a:off x="8474418" y="2733034"/>
            <a:ext cx="419693" cy="425041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73523" y="349101"/>
            <a:ext cx="467067" cy="478170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5760012" y="159538"/>
            <a:ext cx="971255" cy="1011985"/>
          </a:xfrm>
          <a:custGeom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3741321">
            <a:off x="5765601" y="-92132"/>
            <a:ext cx="547361" cy="560373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-267953" y="1365498"/>
            <a:ext cx="1131662" cy="1025467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31131" y="2051184"/>
            <a:ext cx="419672" cy="425019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rot="10592599">
            <a:off x="3091737" y="4454947"/>
            <a:ext cx="1090400" cy="809981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 rot="-7924870">
            <a:off x="339964" y="3032930"/>
            <a:ext cx="841224" cy="624898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-1232320">
            <a:off x="908097" y="2912232"/>
            <a:ext cx="341366" cy="349481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5969070">
            <a:off x="976107" y="4357729"/>
            <a:ext cx="825137" cy="835651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rot="1319022">
            <a:off x="-115268" y="1393270"/>
            <a:ext cx="747678" cy="1170967"/>
          </a:xfrm>
          <a:custGeom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2220874" y="-212399"/>
            <a:ext cx="1016948" cy="1039666"/>
          </a:xfrm>
          <a:custGeom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-10076712">
            <a:off x="8276016" y="2450651"/>
            <a:ext cx="930331" cy="696680"/>
          </a:xfrm>
          <a:custGeom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-9290225">
            <a:off x="5567287" y="240208"/>
            <a:ext cx="943922" cy="1037964"/>
          </a:xfrm>
          <a:custGeom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831654">
            <a:off x="2857171" y="4159157"/>
            <a:ext cx="1190515" cy="1068860"/>
          </a:xfrm>
          <a:custGeom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1232584">
            <a:off x="956194" y="3077566"/>
            <a:ext cx="267636" cy="288754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2062504">
            <a:off x="499387" y="2832699"/>
            <a:ext cx="348730" cy="893729"/>
          </a:xfrm>
          <a:custGeom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4338" y="402317"/>
            <a:ext cx="556340" cy="424970"/>
          </a:xfrm>
          <a:custGeom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-7406387">
            <a:off x="1005078" y="4425379"/>
            <a:ext cx="609879" cy="937524"/>
          </a:xfrm>
          <a:custGeom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6461285" y="4408739"/>
            <a:ext cx="953706" cy="858029"/>
          </a:xfrm>
          <a:custGeom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 rot="3778908">
            <a:off x="8250490" y="3581090"/>
            <a:ext cx="405505" cy="713678"/>
          </a:xfrm>
          <a:custGeom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 rot="8336858">
            <a:off x="4172244" y="-119327"/>
            <a:ext cx="588749" cy="690936"/>
          </a:xfrm>
          <a:custGeom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4" name="Shape 44"/>
          <p:cNvSpPr/>
          <p:nvPr/>
        </p:nvSpPr>
        <p:spPr>
          <a:xfrm rot="-2801891">
            <a:off x="8349992" y="393255"/>
            <a:ext cx="742845" cy="1166149"/>
          </a:xfrm>
          <a:custGeom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5" name="Shape 45"/>
          <p:cNvSpPr/>
          <p:nvPr/>
        </p:nvSpPr>
        <p:spPr>
          <a:xfrm>
            <a:off x="6400478" y="2182183"/>
            <a:ext cx="872604" cy="952077"/>
          </a:xfrm>
          <a:custGeom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6" name="Shape 46"/>
          <p:cNvSpPr/>
          <p:nvPr/>
        </p:nvSpPr>
        <p:spPr>
          <a:xfrm rot="-3835551">
            <a:off x="5103883" y="3888224"/>
            <a:ext cx="1036432" cy="603375"/>
          </a:xfrm>
          <a:custGeom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 rot="788743">
            <a:off x="7507728" y="1267182"/>
            <a:ext cx="341357" cy="349472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 rot="788424">
            <a:off x="7600966" y="1268367"/>
            <a:ext cx="222930" cy="240520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 rot="-3998065">
            <a:off x="7374395" y="1063551"/>
            <a:ext cx="267634" cy="288752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 rot="575490">
            <a:off x="8469081" y="3874407"/>
            <a:ext cx="345878" cy="608736"/>
          </a:xfrm>
          <a:custGeom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Shape 262"/>
          <p:cNvSpPr/>
          <p:nvPr/>
        </p:nvSpPr>
        <p:spPr>
          <a:xfrm rot="-6974255">
            <a:off x="8132622" y="3724110"/>
            <a:ext cx="213588" cy="281025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2732253" y="-212411"/>
            <a:ext cx="781013" cy="790965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2837180" y="12190"/>
            <a:ext cx="337444" cy="341744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rot="4358823">
            <a:off x="3941098" y="4889269"/>
            <a:ext cx="375550" cy="380336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 rot="1151692">
            <a:off x="8434472" y="4226868"/>
            <a:ext cx="357870" cy="362297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 rot="-10153158">
            <a:off x="4729339" y="4449252"/>
            <a:ext cx="717468" cy="532972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 rot="943073">
            <a:off x="4813520" y="4340916"/>
            <a:ext cx="375504" cy="340343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 rot="-6648331">
            <a:off x="8563948" y="1186838"/>
            <a:ext cx="742053" cy="609292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 rot="2711984">
            <a:off x="4808509" y="-109436"/>
            <a:ext cx="799096" cy="593523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6790083" y="4541690"/>
            <a:ext cx="781013" cy="790965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 rot="-5990705">
            <a:off x="8271773" y="2605766"/>
            <a:ext cx="663539" cy="601272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 rot="-4782675">
            <a:off x="8259070" y="2656361"/>
            <a:ext cx="337456" cy="341755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059765" y="251069"/>
            <a:ext cx="375578" cy="384506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7199212" y="126020"/>
            <a:ext cx="780996" cy="813747"/>
          </a:xfrm>
          <a:custGeom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 rot="3741390">
            <a:off x="7203695" y="-76352"/>
            <a:ext cx="440145" cy="450608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-174209" y="985454"/>
            <a:ext cx="910004" cy="824609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307522" y="1536823"/>
            <a:ext cx="337444" cy="341744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 rot="10592571">
            <a:off x="1931803" y="4671974"/>
            <a:ext cx="876846" cy="651353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rot="-7924689">
            <a:off x="127751" y="2727519"/>
            <a:ext cx="676415" cy="502513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rot="-1232342">
            <a:off x="584556" y="2630487"/>
            <a:ext cx="274505" cy="281030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rot="5968943">
            <a:off x="379973" y="3976490"/>
            <a:ext cx="663471" cy="671935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 rot="1319053">
            <a:off x="-51439" y="1007787"/>
            <a:ext cx="601219" cy="941593"/>
          </a:xfrm>
          <a:custGeom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597036" y="-234941"/>
            <a:ext cx="817717" cy="835985"/>
          </a:xfrm>
          <a:custGeom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-5330471">
            <a:off x="8178192" y="2569786"/>
            <a:ext cx="748134" cy="560241"/>
          </a:xfrm>
          <a:custGeom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 rot="-9290112">
            <a:off x="7044262" y="190893"/>
            <a:ext cx="759011" cy="834631"/>
          </a:xfrm>
          <a:custGeom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 rot="831478">
            <a:off x="1743246" y="4434137"/>
            <a:ext cx="957279" cy="859458"/>
          </a:xfrm>
          <a:custGeom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 rot="-1232764">
            <a:off x="623232" y="2763432"/>
            <a:ext cx="215203" cy="232183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 rot="-2062359">
            <a:off x="255900" y="2566548"/>
            <a:ext cx="280423" cy="718672"/>
          </a:xfrm>
          <a:custGeom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947845" y="293861"/>
            <a:ext cx="447347" cy="341714"/>
          </a:xfrm>
          <a:custGeom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 rot="-7406442">
            <a:off x="403221" y="4030923"/>
            <a:ext cx="490399" cy="753856"/>
          </a:xfrm>
          <a:custGeom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6664726" y="4642200"/>
            <a:ext cx="766865" cy="689932"/>
          </a:xfrm>
          <a:custGeom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3" name="Shape 293"/>
          <p:cNvSpPr/>
          <p:nvPr/>
        </p:nvSpPr>
        <p:spPr>
          <a:xfrm rot="1151678">
            <a:off x="8450738" y="3960294"/>
            <a:ext cx="326039" cy="573820"/>
          </a:xfrm>
          <a:custGeom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4" name="Shape 294"/>
          <p:cNvSpPr/>
          <p:nvPr/>
        </p:nvSpPr>
        <p:spPr>
          <a:xfrm rot="4358289">
            <a:off x="3897685" y="4812891"/>
            <a:ext cx="473413" cy="555582"/>
          </a:xfrm>
          <a:custGeom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5" name="Shape 295"/>
          <p:cNvSpPr/>
          <p:nvPr/>
        </p:nvSpPr>
        <p:spPr>
          <a:xfrm rot="-2801932">
            <a:off x="8482195" y="996713"/>
            <a:ext cx="597297" cy="937661"/>
          </a:xfrm>
          <a:custGeom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6" name="Shape 296"/>
          <p:cNvSpPr/>
          <p:nvPr/>
        </p:nvSpPr>
        <p:spPr>
          <a:xfrm rot="5200625">
            <a:off x="4975084" y="-222517"/>
            <a:ext cx="701626" cy="765527"/>
          </a:xfrm>
          <a:custGeom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7" name="Shape 297"/>
          <p:cNvSpPr/>
          <p:nvPr/>
        </p:nvSpPr>
        <p:spPr>
          <a:xfrm rot="942660">
            <a:off x="4585376" y="4393088"/>
            <a:ext cx="833403" cy="485179"/>
          </a:xfrm>
          <a:custGeom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98" name="Shape 298"/>
          <p:cNvSpPr/>
          <p:nvPr/>
        </p:nvSpPr>
        <p:spPr>
          <a:xfrm rot="-5506349">
            <a:off x="8198666" y="3597357"/>
            <a:ext cx="274487" cy="281012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 rot="-5506848">
            <a:off x="8197826" y="3625742"/>
            <a:ext cx="179267" cy="193412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 rot="-10292983">
            <a:off x="8081725" y="3802439"/>
            <a:ext cx="215214" cy="232195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color background 1">
  <p:cSld name="BLANK_1">
    <p:bg>
      <p:bgPr>
        <a:solidFill>
          <a:srgbClr val="FFA105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Shape 303"/>
          <p:cNvSpPr/>
          <p:nvPr/>
        </p:nvSpPr>
        <p:spPr>
          <a:xfrm rot="1319053">
            <a:off x="-51439" y="1007787"/>
            <a:ext cx="601219" cy="941593"/>
          </a:xfrm>
          <a:custGeom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597036" y="-234941"/>
            <a:ext cx="817717" cy="835985"/>
          </a:xfrm>
          <a:custGeom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 rot="-5330471">
            <a:off x="8178192" y="2569786"/>
            <a:ext cx="748134" cy="560241"/>
          </a:xfrm>
          <a:custGeom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 rot="-9290112">
            <a:off x="7044262" y="190893"/>
            <a:ext cx="759011" cy="834631"/>
          </a:xfrm>
          <a:custGeom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 rot="831478">
            <a:off x="1743246" y="4434137"/>
            <a:ext cx="957279" cy="859458"/>
          </a:xfrm>
          <a:custGeom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 rot="-1232764">
            <a:off x="623232" y="2763432"/>
            <a:ext cx="215203" cy="232183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 rot="-2062359">
            <a:off x="255900" y="2566548"/>
            <a:ext cx="280423" cy="718672"/>
          </a:xfrm>
          <a:custGeom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947845" y="293861"/>
            <a:ext cx="447347" cy="341714"/>
          </a:xfrm>
          <a:custGeom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 rot="-7406442">
            <a:off x="403221" y="4030923"/>
            <a:ext cx="490399" cy="753856"/>
          </a:xfrm>
          <a:custGeom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6664726" y="4642200"/>
            <a:ext cx="766865" cy="689932"/>
          </a:xfrm>
          <a:custGeom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3" name="Shape 313"/>
          <p:cNvSpPr/>
          <p:nvPr/>
        </p:nvSpPr>
        <p:spPr>
          <a:xfrm rot="1151678">
            <a:off x="8450738" y="3960294"/>
            <a:ext cx="326039" cy="573820"/>
          </a:xfrm>
          <a:custGeom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4" name="Shape 314"/>
          <p:cNvSpPr/>
          <p:nvPr/>
        </p:nvSpPr>
        <p:spPr>
          <a:xfrm rot="4358289">
            <a:off x="3897685" y="4812891"/>
            <a:ext cx="473413" cy="555582"/>
          </a:xfrm>
          <a:custGeom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5" name="Shape 315"/>
          <p:cNvSpPr/>
          <p:nvPr/>
        </p:nvSpPr>
        <p:spPr>
          <a:xfrm rot="-2801932">
            <a:off x="8482195" y="996713"/>
            <a:ext cx="597297" cy="937661"/>
          </a:xfrm>
          <a:custGeom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6" name="Shape 316"/>
          <p:cNvSpPr/>
          <p:nvPr/>
        </p:nvSpPr>
        <p:spPr>
          <a:xfrm rot="5200625">
            <a:off x="4975084" y="-222517"/>
            <a:ext cx="701626" cy="765527"/>
          </a:xfrm>
          <a:custGeom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7" name="Shape 317"/>
          <p:cNvSpPr/>
          <p:nvPr/>
        </p:nvSpPr>
        <p:spPr>
          <a:xfrm rot="942660">
            <a:off x="4585376" y="4393088"/>
            <a:ext cx="833403" cy="485179"/>
          </a:xfrm>
          <a:custGeom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318" name="Shape 318"/>
          <p:cNvSpPr/>
          <p:nvPr/>
        </p:nvSpPr>
        <p:spPr>
          <a:xfrm rot="-5506848">
            <a:off x="8197826" y="3625742"/>
            <a:ext cx="179267" cy="193412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 rot="-10292983">
            <a:off x="8081725" y="3802439"/>
            <a:ext cx="215214" cy="232195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color background 2">
  <p:cSld name="BLANK_1_1">
    <p:bg>
      <p:bgPr>
        <a:solidFill>
          <a:srgbClr val="FF7B59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Shape 322"/>
          <p:cNvSpPr/>
          <p:nvPr/>
        </p:nvSpPr>
        <p:spPr>
          <a:xfrm rot="1318871">
            <a:off x="7856215" y="832860"/>
            <a:ext cx="615466" cy="963905"/>
          </a:xfrm>
          <a:custGeom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8230655" y="-153538"/>
            <a:ext cx="837106" cy="855807"/>
          </a:xfrm>
          <a:custGeom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 rot="-548659">
            <a:off x="8625706" y="4038279"/>
            <a:ext cx="765854" cy="573511"/>
          </a:xfrm>
          <a:custGeom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 rot="-9290062">
            <a:off x="8508191" y="1702057"/>
            <a:ext cx="776981" cy="854390"/>
          </a:xfrm>
          <a:custGeom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 rot="5503490">
            <a:off x="7917205" y="4268854"/>
            <a:ext cx="979970" cy="879830"/>
          </a:xfrm>
          <a:custGeom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8231962" y="2681110"/>
            <a:ext cx="220297" cy="237680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 rot="-830047">
            <a:off x="7861089" y="2356302"/>
            <a:ext cx="287064" cy="735692"/>
          </a:xfrm>
          <a:custGeom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7633712" y="-65921"/>
            <a:ext cx="457954" cy="349817"/>
          </a:xfrm>
          <a:custGeom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 rot="8224608">
            <a:off x="8316423" y="3153271"/>
            <a:ext cx="501993" cy="771678"/>
          </a:xfrm>
          <a:custGeom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EDEEF8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rot="2523318">
            <a:off x="218693" y="-460740"/>
            <a:ext cx="5327395" cy="5454036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/>
          <p:nvPr/>
        </p:nvSpPr>
        <p:spPr>
          <a:xfrm rot="6668499">
            <a:off x="5293109" y="3771186"/>
            <a:ext cx="892234" cy="662795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rot="-3835491">
            <a:off x="5235980" y="3951326"/>
            <a:ext cx="467040" cy="423284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rot="-6648350">
            <a:off x="8451648" y="629713"/>
            <a:ext cx="922830" cy="757732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-2488733">
            <a:off x="8249054" y="3830167"/>
            <a:ext cx="993792" cy="738164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-10736906">
            <a:off x="8409586" y="2375711"/>
            <a:ext cx="825227" cy="747788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-9528265">
            <a:off x="8474418" y="2733034"/>
            <a:ext cx="419693" cy="425041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10491037">
            <a:off x="6391016" y="2371566"/>
            <a:ext cx="971233" cy="1011962"/>
          </a:xfrm>
          <a:custGeom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-7367623">
            <a:off x="6851320" y="3054382"/>
            <a:ext cx="547355" cy="560366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-10076712">
            <a:off x="8276016" y="2450651"/>
            <a:ext cx="930331" cy="696680"/>
          </a:xfrm>
          <a:custGeom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1200934">
            <a:off x="6601793" y="2246758"/>
            <a:ext cx="943967" cy="1038014"/>
          </a:xfrm>
          <a:custGeom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-2801891">
            <a:off x="8349992" y="393255"/>
            <a:ext cx="742845" cy="1166149"/>
          </a:xfrm>
          <a:custGeom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>
            <a:off x="8284491" y="3575008"/>
            <a:ext cx="872604" cy="952077"/>
          </a:xfrm>
          <a:custGeom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7" name="Shape 67"/>
          <p:cNvSpPr/>
          <p:nvPr/>
        </p:nvSpPr>
        <p:spPr>
          <a:xfrm rot="-3835551">
            <a:off x="5103883" y="3888224"/>
            <a:ext cx="1036432" cy="603375"/>
          </a:xfrm>
          <a:custGeom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68" name="Shape 68"/>
          <p:cNvSpPr/>
          <p:nvPr/>
        </p:nvSpPr>
        <p:spPr>
          <a:xfrm>
            <a:off x="6582643" y="4211269"/>
            <a:ext cx="971249" cy="983625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713131" y="4490584"/>
            <a:ext cx="419672" cy="425019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414486" y="4183251"/>
            <a:ext cx="1016948" cy="1039666"/>
          </a:xfrm>
          <a:custGeom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7377098" y="1171526"/>
            <a:ext cx="467067" cy="478170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237913" y="1224742"/>
            <a:ext cx="556340" cy="424970"/>
          </a:xfrm>
          <a:custGeom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-7924870">
            <a:off x="7177227" y="-141770"/>
            <a:ext cx="841224" cy="624898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rot="-1232320">
            <a:off x="7745360" y="-262468"/>
            <a:ext cx="341366" cy="349481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rot="-1232584">
            <a:off x="7793456" y="-97134"/>
            <a:ext cx="267636" cy="288754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rot="-2062504">
            <a:off x="7336649" y="-342001"/>
            <a:ext cx="348730" cy="893729"/>
          </a:xfrm>
          <a:custGeom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668109" y="395336"/>
            <a:ext cx="1131662" cy="1025467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67194" y="1081021"/>
            <a:ext cx="419672" cy="425019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1319022">
            <a:off x="5820795" y="423107"/>
            <a:ext cx="747678" cy="1170967"/>
          </a:xfrm>
          <a:custGeom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rot="-497398">
            <a:off x="4288489" y="588387"/>
            <a:ext cx="569648" cy="583189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Font typeface="Shadows Into Light Two"/>
              <a:buChar char="༝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/>
        </p:txBody>
      </p:sp>
      <p:sp>
        <p:nvSpPr>
          <p:cNvPr id="83" name="Shape 83"/>
          <p:cNvSpPr txBox="1"/>
          <p:nvPr/>
        </p:nvSpPr>
        <p:spPr>
          <a:xfrm>
            <a:off x="3593400" y="324175"/>
            <a:ext cx="19572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65677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9600">
              <a:solidFill>
                <a:srgbClr val="65677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Shape 85"/>
          <p:cNvSpPr/>
          <p:nvPr/>
        </p:nvSpPr>
        <p:spPr>
          <a:xfrm rot="-6974255">
            <a:off x="8132622" y="3724110"/>
            <a:ext cx="213588" cy="281025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579853" y="-136211"/>
            <a:ext cx="781013" cy="790965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2684780" y="88390"/>
            <a:ext cx="337444" cy="341744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4358823">
            <a:off x="3941098" y="4889269"/>
            <a:ext cx="375550" cy="380336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1151692">
            <a:off x="8434472" y="4226868"/>
            <a:ext cx="357870" cy="362297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-10153158">
            <a:off x="4729339" y="4449252"/>
            <a:ext cx="717468" cy="532972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943073">
            <a:off x="4813520" y="4340916"/>
            <a:ext cx="375504" cy="340343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-6648331">
            <a:off x="8563948" y="1186838"/>
            <a:ext cx="742053" cy="609292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2711984">
            <a:off x="4884709" y="-109436"/>
            <a:ext cx="799096" cy="593523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790083" y="4541690"/>
            <a:ext cx="781013" cy="790965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-5990705">
            <a:off x="8271773" y="2605766"/>
            <a:ext cx="663539" cy="601272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-4782675">
            <a:off x="8259070" y="2656361"/>
            <a:ext cx="337456" cy="341755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059765" y="251069"/>
            <a:ext cx="375578" cy="384506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054212" y="316389"/>
            <a:ext cx="780996" cy="813747"/>
          </a:xfrm>
          <a:custGeom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3741390">
            <a:off x="7058695" y="114017"/>
            <a:ext cx="440145" cy="450608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-174209" y="985454"/>
            <a:ext cx="910004" cy="824609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07522" y="1536823"/>
            <a:ext cx="337444" cy="341744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rot="10592571">
            <a:off x="1931803" y="4671974"/>
            <a:ext cx="876846" cy="651353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-7924689">
            <a:off x="127751" y="2727519"/>
            <a:ext cx="676415" cy="502513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-1232342">
            <a:off x="584556" y="2630487"/>
            <a:ext cx="274505" cy="281030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5968943">
            <a:off x="379973" y="3976490"/>
            <a:ext cx="663471" cy="671935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1319053">
            <a:off x="-51439" y="1007787"/>
            <a:ext cx="601219" cy="941593"/>
          </a:xfrm>
          <a:custGeom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444636" y="-158741"/>
            <a:ext cx="817717" cy="835985"/>
          </a:xfrm>
          <a:custGeom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-5330471">
            <a:off x="8178192" y="2569786"/>
            <a:ext cx="748134" cy="560241"/>
          </a:xfrm>
          <a:custGeom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rot="-9290112">
            <a:off x="6899262" y="381262"/>
            <a:ext cx="759011" cy="834631"/>
          </a:xfrm>
          <a:custGeom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831478">
            <a:off x="1743246" y="4434137"/>
            <a:ext cx="957279" cy="859458"/>
          </a:xfrm>
          <a:custGeom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-1232764">
            <a:off x="623232" y="2763432"/>
            <a:ext cx="215203" cy="232183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-2062359">
            <a:off x="255900" y="2566548"/>
            <a:ext cx="280423" cy="718672"/>
          </a:xfrm>
          <a:custGeom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947845" y="293861"/>
            <a:ext cx="447347" cy="341714"/>
          </a:xfrm>
          <a:custGeom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-7406442">
            <a:off x="403221" y="4030923"/>
            <a:ext cx="490399" cy="753856"/>
          </a:xfrm>
          <a:custGeom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664726" y="4642200"/>
            <a:ext cx="766865" cy="689932"/>
          </a:xfrm>
          <a:custGeom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6" name="Shape 116"/>
          <p:cNvSpPr/>
          <p:nvPr/>
        </p:nvSpPr>
        <p:spPr>
          <a:xfrm rot="1151678">
            <a:off x="8450738" y="3960294"/>
            <a:ext cx="326039" cy="573820"/>
          </a:xfrm>
          <a:custGeom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 rot="4358289">
            <a:off x="3897685" y="4812891"/>
            <a:ext cx="473413" cy="555582"/>
          </a:xfrm>
          <a:custGeom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 rot="-2801932">
            <a:off x="8482195" y="996713"/>
            <a:ext cx="597297" cy="937661"/>
          </a:xfrm>
          <a:custGeom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 rot="5200625">
            <a:off x="5051284" y="-222517"/>
            <a:ext cx="701626" cy="765527"/>
          </a:xfrm>
          <a:custGeom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 rot="942660">
            <a:off x="4585376" y="4393088"/>
            <a:ext cx="833403" cy="485179"/>
          </a:xfrm>
          <a:custGeom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 rot="-5506349">
            <a:off x="8198666" y="3597357"/>
            <a:ext cx="274487" cy="281012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-5506848">
            <a:off x="8197826" y="3625742"/>
            <a:ext cx="179267" cy="193412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rot="-10292983">
            <a:off x="8081725" y="3802439"/>
            <a:ext cx="215214" cy="232195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 rot="-1209093">
            <a:off x="8469092" y="4079246"/>
            <a:ext cx="679239" cy="615500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8683513" y="4020672"/>
            <a:ext cx="345449" cy="349851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7062483" y="-109725"/>
            <a:ext cx="384463" cy="393602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8514400" y="1635650"/>
            <a:ext cx="799508" cy="833036"/>
          </a:xfrm>
          <a:custGeom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rot="3741344">
            <a:off x="8518998" y="1428487"/>
            <a:ext cx="450561" cy="461272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044713" y="810002"/>
            <a:ext cx="931540" cy="844124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7537849" y="1374425"/>
            <a:ext cx="345449" cy="349851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rot="-6335216">
            <a:off x="6865825" y="4552660"/>
            <a:ext cx="897579" cy="666691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11874" y="-130475"/>
            <a:ext cx="799495" cy="809683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-6692267">
            <a:off x="6791890" y="2390364"/>
            <a:ext cx="692490" cy="514359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317552" y="2396424"/>
            <a:ext cx="281001" cy="287681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663638" y="3147400"/>
            <a:ext cx="679244" cy="687899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rot="1318871">
            <a:off x="7170415" y="832860"/>
            <a:ext cx="615466" cy="963905"/>
          </a:xfrm>
          <a:custGeom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773455" y="-153538"/>
            <a:ext cx="837106" cy="855807"/>
          </a:xfrm>
          <a:custGeom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-548659">
            <a:off x="8473306" y="4038279"/>
            <a:ext cx="765854" cy="573511"/>
          </a:xfrm>
          <a:custGeom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-9290062">
            <a:off x="8355791" y="1702057"/>
            <a:ext cx="776981" cy="854390"/>
          </a:xfrm>
          <a:custGeom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5503490">
            <a:off x="6926605" y="4268854"/>
            <a:ext cx="979970" cy="879830"/>
          </a:xfrm>
          <a:custGeom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317562" y="2528710"/>
            <a:ext cx="220297" cy="237680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-830047">
            <a:off x="6946689" y="2203902"/>
            <a:ext cx="287064" cy="735692"/>
          </a:xfrm>
          <a:custGeom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6947912" y="-65921"/>
            <a:ext cx="457954" cy="349817"/>
          </a:xfrm>
          <a:custGeom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8224608">
            <a:off x="7859223" y="3153271"/>
            <a:ext cx="501993" cy="771678"/>
          </a:xfrm>
          <a:custGeom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༝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background">
  <p:cSld name="TITLE_AND_BODY_1">
    <p:bg>
      <p:bgPr>
        <a:solidFill>
          <a:srgbClr val="96B5F5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-124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Shape 152"/>
          <p:cNvSpPr/>
          <p:nvPr/>
        </p:nvSpPr>
        <p:spPr>
          <a:xfrm rot="1318871">
            <a:off x="7856215" y="832860"/>
            <a:ext cx="615466" cy="963905"/>
          </a:xfrm>
          <a:custGeom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8230655" y="-153538"/>
            <a:ext cx="837106" cy="855807"/>
          </a:xfrm>
          <a:custGeom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-548659">
            <a:off x="8625706" y="4038279"/>
            <a:ext cx="765854" cy="573511"/>
          </a:xfrm>
          <a:custGeom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rot="-9290062">
            <a:off x="8508191" y="1702057"/>
            <a:ext cx="776981" cy="854390"/>
          </a:xfrm>
          <a:custGeom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5503490">
            <a:off x="7917205" y="4268854"/>
            <a:ext cx="979970" cy="879830"/>
          </a:xfrm>
          <a:custGeom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8231962" y="2681110"/>
            <a:ext cx="220297" cy="237680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rot="-830047">
            <a:off x="7861089" y="2356302"/>
            <a:ext cx="287064" cy="735692"/>
          </a:xfrm>
          <a:custGeom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633712" y="-65921"/>
            <a:ext cx="457954" cy="349817"/>
          </a:xfrm>
          <a:custGeom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8224608">
            <a:off x="8316423" y="3153271"/>
            <a:ext cx="501993" cy="771678"/>
          </a:xfrm>
          <a:custGeom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457200" y="663175"/>
            <a:ext cx="359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428750"/>
            <a:ext cx="3599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༝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 rot="-1209093">
            <a:off x="8469092" y="4079246"/>
            <a:ext cx="679239" cy="615500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683513" y="4020672"/>
            <a:ext cx="345449" cy="349851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062483" y="-109725"/>
            <a:ext cx="384463" cy="393602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514400" y="1635650"/>
            <a:ext cx="799508" cy="833036"/>
          </a:xfrm>
          <a:custGeom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 rot="3741344">
            <a:off x="8518998" y="1428487"/>
            <a:ext cx="450561" cy="461272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044713" y="810002"/>
            <a:ext cx="931540" cy="844124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537849" y="1374425"/>
            <a:ext cx="345449" cy="349851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 rot="-6335216">
            <a:off x="6865825" y="4552660"/>
            <a:ext cx="897579" cy="666691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911874" y="-130475"/>
            <a:ext cx="799495" cy="809683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 rot="-6692267">
            <a:off x="6791890" y="2390364"/>
            <a:ext cx="692490" cy="514359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317552" y="2396424"/>
            <a:ext cx="281001" cy="287681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7663638" y="3147400"/>
            <a:ext cx="679244" cy="687899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rot="1318871">
            <a:off x="7170415" y="832860"/>
            <a:ext cx="615466" cy="963905"/>
          </a:xfrm>
          <a:custGeom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7773455" y="-153538"/>
            <a:ext cx="837106" cy="855807"/>
          </a:xfrm>
          <a:custGeom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rot="-548659">
            <a:off x="8473306" y="4038279"/>
            <a:ext cx="765854" cy="573511"/>
          </a:xfrm>
          <a:custGeom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-9290062">
            <a:off x="8355791" y="1702057"/>
            <a:ext cx="776981" cy="854390"/>
          </a:xfrm>
          <a:custGeom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 rot="5503490">
            <a:off x="6926605" y="4268854"/>
            <a:ext cx="979970" cy="879830"/>
          </a:xfrm>
          <a:custGeom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7317562" y="2528710"/>
            <a:ext cx="220297" cy="237680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 rot="-830047">
            <a:off x="6946689" y="2203902"/>
            <a:ext cx="287064" cy="735692"/>
          </a:xfrm>
          <a:custGeom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6947912" y="-65921"/>
            <a:ext cx="457954" cy="349817"/>
          </a:xfrm>
          <a:custGeom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8224608">
            <a:off x="7859223" y="3153271"/>
            <a:ext cx="501993" cy="771678"/>
          </a:xfrm>
          <a:custGeom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 rot="-1209093">
            <a:off x="8469092" y="4079246"/>
            <a:ext cx="679239" cy="615500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8683513" y="4020672"/>
            <a:ext cx="345449" cy="349851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062483" y="-109725"/>
            <a:ext cx="384463" cy="393602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8514400" y="1635650"/>
            <a:ext cx="799508" cy="833036"/>
          </a:xfrm>
          <a:custGeom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 rot="3741344">
            <a:off x="8518998" y="1428487"/>
            <a:ext cx="450561" cy="461272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044713" y="810002"/>
            <a:ext cx="931540" cy="844124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537849" y="1374425"/>
            <a:ext cx="345449" cy="349851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rot="-6335216">
            <a:off x="6865825" y="4552660"/>
            <a:ext cx="897579" cy="666691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911874" y="-130475"/>
            <a:ext cx="799495" cy="809683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 rot="-6692267">
            <a:off x="6791890" y="2390364"/>
            <a:ext cx="692490" cy="514359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7317552" y="2396424"/>
            <a:ext cx="281001" cy="287681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663638" y="3147400"/>
            <a:ext cx="679244" cy="687899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 rot="1318871">
            <a:off x="7170415" y="832860"/>
            <a:ext cx="615466" cy="963905"/>
          </a:xfrm>
          <a:custGeom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7773455" y="-153538"/>
            <a:ext cx="837106" cy="855807"/>
          </a:xfrm>
          <a:custGeom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 rot="-548659">
            <a:off x="8473306" y="4038279"/>
            <a:ext cx="765854" cy="573511"/>
          </a:xfrm>
          <a:custGeom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 rot="-9290062">
            <a:off x="8355791" y="1702057"/>
            <a:ext cx="776981" cy="854390"/>
          </a:xfrm>
          <a:custGeom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5503490">
            <a:off x="6926605" y="4268854"/>
            <a:ext cx="979970" cy="879830"/>
          </a:xfrm>
          <a:custGeom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7317562" y="2528710"/>
            <a:ext cx="220297" cy="237680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 rot="-830047">
            <a:off x="6946689" y="2203902"/>
            <a:ext cx="287064" cy="735692"/>
          </a:xfrm>
          <a:custGeom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947912" y="-65921"/>
            <a:ext cx="457954" cy="349817"/>
          </a:xfrm>
          <a:custGeom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 rot="8224608">
            <a:off x="7859223" y="3153271"/>
            <a:ext cx="501993" cy="771678"/>
          </a:xfrm>
          <a:custGeom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457200" y="434575"/>
            <a:ext cx="628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2587877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4" name="Shape 214"/>
          <p:cNvSpPr txBox="1"/>
          <p:nvPr>
            <p:ph idx="3" type="body"/>
          </p:nvPr>
        </p:nvSpPr>
        <p:spPr>
          <a:xfrm>
            <a:off x="4718554" y="1440500"/>
            <a:ext cx="2026800" cy="322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Shape 219"/>
          <p:cNvSpPr/>
          <p:nvPr/>
        </p:nvSpPr>
        <p:spPr>
          <a:xfrm rot="-1209093">
            <a:off x="8469092" y="4079246"/>
            <a:ext cx="679239" cy="615500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8683513" y="4020672"/>
            <a:ext cx="345449" cy="349851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062483" y="-109725"/>
            <a:ext cx="384463" cy="393602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8514400" y="1635650"/>
            <a:ext cx="799508" cy="833036"/>
          </a:xfrm>
          <a:custGeom>
            <a:pathLst>
              <a:path extrusionOk="0" h="20796" w="19959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 rot="3741344">
            <a:off x="8518998" y="1428487"/>
            <a:ext cx="450561" cy="461272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7044713" y="810002"/>
            <a:ext cx="931540" cy="844124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537849" y="1374425"/>
            <a:ext cx="345449" cy="349851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 rot="-6335216">
            <a:off x="6865825" y="4552660"/>
            <a:ext cx="897579" cy="666691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7911874" y="-130475"/>
            <a:ext cx="799495" cy="809683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 rot="-6692267">
            <a:off x="6791890" y="2390364"/>
            <a:ext cx="692490" cy="514359"/>
          </a:xfrm>
          <a:custGeom>
            <a:pathLst>
              <a:path extrusionOk="0" h="31731" w="35017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7317552" y="2396424"/>
            <a:ext cx="281001" cy="287681"/>
          </a:xfrm>
          <a:custGeom>
            <a:pathLst>
              <a:path extrusionOk="0" h="7709" w="753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7663638" y="3147400"/>
            <a:ext cx="679244" cy="687899"/>
          </a:xfrm>
          <a:custGeom>
            <a:pathLst>
              <a:path extrusionOk="0" h="23844" w="23544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 rot="1318871">
            <a:off x="7170415" y="832860"/>
            <a:ext cx="615466" cy="963905"/>
          </a:xfrm>
          <a:custGeom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7773455" y="-153538"/>
            <a:ext cx="837106" cy="855807"/>
          </a:xfrm>
          <a:custGeom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 rot="-548659">
            <a:off x="8473306" y="4038279"/>
            <a:ext cx="765854" cy="573511"/>
          </a:xfrm>
          <a:custGeom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 rot="-9290062">
            <a:off x="8355791" y="1702057"/>
            <a:ext cx="776981" cy="854390"/>
          </a:xfrm>
          <a:custGeom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 rot="5503490">
            <a:off x="6926605" y="4268854"/>
            <a:ext cx="979970" cy="879830"/>
          </a:xfrm>
          <a:custGeom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317562" y="2528710"/>
            <a:ext cx="220297" cy="237680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 rot="-830047">
            <a:off x="6946689" y="2203902"/>
            <a:ext cx="287064" cy="735692"/>
          </a:xfrm>
          <a:custGeom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6947912" y="-65921"/>
            <a:ext cx="457954" cy="349817"/>
          </a:xfrm>
          <a:custGeom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 rot="8224608">
            <a:off x="7859223" y="3153271"/>
            <a:ext cx="501993" cy="771678"/>
          </a:xfrm>
          <a:custGeom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4025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Shape 243"/>
          <p:cNvSpPr/>
          <p:nvPr/>
        </p:nvSpPr>
        <p:spPr>
          <a:xfrm rot="1319053">
            <a:off x="-51439" y="1007787"/>
            <a:ext cx="601219" cy="941593"/>
          </a:xfrm>
          <a:custGeom>
            <a:pathLst>
              <a:path extrusionOk="0" h="43144" w="27548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2422711" y="-353816"/>
            <a:ext cx="817717" cy="835985"/>
          </a:xfrm>
          <a:custGeom>
            <a:pathLst>
              <a:path extrusionOk="0" h="38304" w="37467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 rot="-5330471">
            <a:off x="8178192" y="2569786"/>
            <a:ext cx="748134" cy="560241"/>
          </a:xfrm>
          <a:custGeom>
            <a:pathLst>
              <a:path extrusionOk="0" h="28684" w="38304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 rot="-9290112">
            <a:off x="7123487" y="47393"/>
            <a:ext cx="759011" cy="834631"/>
          </a:xfrm>
          <a:custGeom>
            <a:pathLst>
              <a:path extrusionOk="0" h="38244" w="34779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 rot="3192611">
            <a:off x="1743260" y="4434123"/>
            <a:ext cx="957223" cy="859408"/>
          </a:xfrm>
          <a:custGeom>
            <a:pathLst>
              <a:path extrusionOk="0" h="39379" w="43861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 rot="-1232764">
            <a:off x="623232" y="2763432"/>
            <a:ext cx="215203" cy="232183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 rot="-2062359">
            <a:off x="255900" y="2566548"/>
            <a:ext cx="280423" cy="718672"/>
          </a:xfrm>
          <a:custGeom>
            <a:pathLst>
              <a:path extrusionOk="0" h="32927" w="12848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589320" y="190936"/>
            <a:ext cx="447347" cy="341714"/>
          </a:xfrm>
          <a:custGeom>
            <a:pathLst>
              <a:path extrusionOk="0" h="15657" w="20497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-7406442">
            <a:off x="403221" y="4030923"/>
            <a:ext cx="490399" cy="753856"/>
          </a:xfrm>
          <a:custGeom>
            <a:pathLst>
              <a:path extrusionOk="0" h="34540" w="22469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6664726" y="4642200"/>
            <a:ext cx="766865" cy="689932"/>
          </a:xfrm>
          <a:custGeom>
            <a:pathLst>
              <a:path extrusionOk="0" h="31612" w="35137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 rot="1151678">
            <a:off x="8450738" y="3960294"/>
            <a:ext cx="326039" cy="573820"/>
          </a:xfrm>
          <a:custGeom>
            <a:pathLst>
              <a:path extrusionOk="0" h="26294" w="1494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 rot="4358289">
            <a:off x="3897685" y="4812891"/>
            <a:ext cx="473413" cy="555582"/>
          </a:xfrm>
          <a:custGeom>
            <a:pathLst>
              <a:path extrusionOk="0" h="25457" w="21692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 rot="-2801932">
            <a:off x="8482195" y="996713"/>
            <a:ext cx="597297" cy="937661"/>
          </a:xfrm>
          <a:custGeom>
            <a:pathLst>
              <a:path extrusionOk="0" h="42965" w="27369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 rot="5200625">
            <a:off x="4975084" y="-222517"/>
            <a:ext cx="701626" cy="765527"/>
          </a:xfrm>
          <a:custGeom>
            <a:pathLst>
              <a:path extrusionOk="0" h="35077" w="32149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 rot="942660">
            <a:off x="4813976" y="4545488"/>
            <a:ext cx="833403" cy="485179"/>
          </a:xfrm>
          <a:custGeom>
            <a:pathLst>
              <a:path extrusionOk="0" h="22230" w="38185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7D99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 rot="-5506848">
            <a:off x="8197826" y="3625742"/>
            <a:ext cx="179267" cy="193412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 rot="-10292983">
            <a:off x="8081725" y="3802439"/>
            <a:ext cx="215214" cy="232195"/>
          </a:xfrm>
          <a:custGeom>
            <a:pathLst>
              <a:path extrusionOk="0" h="10638" w="986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Char char="༝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lvl="1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Me Better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4294967295" type="ctrTitle"/>
          </p:nvPr>
        </p:nvSpPr>
        <p:spPr>
          <a:xfrm>
            <a:off x="1275150" y="1099575"/>
            <a:ext cx="65937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7B59"/>
                </a:solidFill>
              </a:rPr>
              <a:t>H</a:t>
            </a:r>
            <a:r>
              <a:rPr lang="en" sz="6000">
                <a:solidFill>
                  <a:srgbClr val="FF7B59"/>
                </a:solidFill>
              </a:rPr>
              <a:t>ello</a:t>
            </a:r>
            <a:r>
              <a:rPr lang="en" sz="6000">
                <a:solidFill>
                  <a:srgbClr val="FF7B59"/>
                </a:solidFill>
              </a:rPr>
              <a:t>!</a:t>
            </a:r>
            <a:endParaRPr sz="6000">
              <a:solidFill>
                <a:srgbClr val="FF7B59"/>
              </a:solidFill>
            </a:endParaRPr>
          </a:p>
        </p:txBody>
      </p:sp>
      <p:sp>
        <p:nvSpPr>
          <p:cNvPr id="341" name="Shape 341"/>
          <p:cNvSpPr txBox="1"/>
          <p:nvPr>
            <p:ph idx="4294967295" type="subTitle"/>
          </p:nvPr>
        </p:nvSpPr>
        <p:spPr>
          <a:xfrm>
            <a:off x="1275150" y="1999275"/>
            <a:ext cx="6593700" cy="23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We are Feed me Better</a:t>
            </a:r>
            <a:endParaRPr b="1"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An app that helps monitors your diet and calories intake</a:t>
            </a:r>
            <a:r>
              <a:rPr lang="en" sz="1800"/>
              <a:t> </a:t>
            </a:r>
            <a:endParaRPr sz="1800"/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Not just that, we give healthier alternatives!!</a:t>
            </a:r>
            <a:endParaRPr b="1" sz="1800"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ctrTitle"/>
          </p:nvPr>
        </p:nvSpPr>
        <p:spPr>
          <a:xfrm>
            <a:off x="685800" y="1534600"/>
            <a:ext cx="443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105"/>
                </a:solidFill>
              </a:rPr>
              <a:t>Mission</a:t>
            </a:r>
            <a:endParaRPr>
              <a:solidFill>
                <a:srgbClr val="FFA105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>
            <p:ph idx="1" type="subTitle"/>
          </p:nvPr>
        </p:nvSpPr>
        <p:spPr>
          <a:xfrm>
            <a:off x="685800" y="2465050"/>
            <a:ext cx="4437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create a world </a:t>
            </a:r>
            <a:r>
              <a:rPr lang="en"/>
              <a:t>with less pain of illness </a:t>
            </a:r>
            <a:r>
              <a:rPr lang="en"/>
              <a:t>where people can see a fitter and better self, and people can live healthily and happily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Core ML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new foundational machine learning framework delivered by Apple</a:t>
            </a:r>
            <a:endParaRPr/>
          </a:p>
        </p:txBody>
      </p:sp>
      <p:sp>
        <p:nvSpPr>
          <p:cNvPr id="354" name="Shape 354"/>
          <p:cNvSpPr txBox="1"/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355" name="Shape 355"/>
          <p:cNvSpPr txBox="1"/>
          <p:nvPr>
            <p:ph idx="2" type="body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Neural Network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Big data (Pre-trained)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than 20,000 food objects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4294967295" type="ctrTitle"/>
          </p:nvPr>
        </p:nvSpPr>
        <p:spPr>
          <a:xfrm>
            <a:off x="1963875" y="2269150"/>
            <a:ext cx="521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Demo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362" name="Shape 362"/>
          <p:cNvSpPr/>
          <p:nvPr/>
        </p:nvSpPr>
        <p:spPr>
          <a:xfrm rot="1473024">
            <a:off x="3500505" y="1504066"/>
            <a:ext cx="669785" cy="652437"/>
          </a:xfrm>
          <a:custGeom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4320541" y="813525"/>
            <a:ext cx="293240" cy="284954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64" name="Shape 364"/>
          <p:cNvSpPr/>
          <p:nvPr/>
        </p:nvSpPr>
        <p:spPr>
          <a:xfrm rot="2487194">
            <a:off x="4131961" y="2106477"/>
            <a:ext cx="208629" cy="202734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66" name="Shape 366"/>
          <p:cNvSpPr/>
          <p:nvPr/>
        </p:nvSpPr>
        <p:spPr>
          <a:xfrm rot="838283">
            <a:off x="4613766" y="717126"/>
            <a:ext cx="1003412" cy="1214304"/>
          </a:xfrm>
          <a:custGeom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457200" y="282175"/>
            <a:ext cx="359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457200" y="1352550"/>
            <a:ext cx="35997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105"/>
                </a:solidFill>
                <a:latin typeface="Chivo"/>
                <a:ea typeface="Chivo"/>
                <a:cs typeface="Chivo"/>
                <a:sym typeface="Chivo"/>
              </a:rPr>
              <a:t>Users </a:t>
            </a:r>
            <a:endParaRPr>
              <a:solidFill>
                <a:srgbClr val="FFA105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105"/>
                </a:solidFill>
                <a:latin typeface="Chivo"/>
                <a:ea typeface="Chivo"/>
                <a:cs typeface="Chivo"/>
                <a:sym typeface="Chivo"/>
              </a:rPr>
              <a:t>༝</a:t>
            </a:r>
            <a:r>
              <a:rPr lang="en"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2200"/>
              <a:t>BMI &lt; 25</a:t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105"/>
                </a:solidFill>
                <a:latin typeface="Chivo"/>
                <a:ea typeface="Chivo"/>
                <a:cs typeface="Chivo"/>
                <a:sym typeface="Chivo"/>
              </a:rPr>
              <a:t>༝</a:t>
            </a:r>
            <a:r>
              <a:rPr lang="en" sz="2200"/>
              <a:t> BMI &gt;= 25</a:t>
            </a:r>
            <a:endParaRPr sz="22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A105"/>
                </a:solidFill>
                <a:latin typeface="Chivo"/>
                <a:ea typeface="Chivo"/>
                <a:cs typeface="Chivo"/>
                <a:sym typeface="Chivo"/>
              </a:rPr>
              <a:t>Clients</a:t>
            </a:r>
            <a:endParaRPr sz="22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105"/>
                </a:solidFill>
                <a:latin typeface="Chivo"/>
                <a:ea typeface="Chivo"/>
                <a:cs typeface="Chivo"/>
                <a:sym typeface="Chivo"/>
              </a:rPr>
              <a:t>༝ </a:t>
            </a:r>
            <a:r>
              <a:rPr lang="en" sz="2200"/>
              <a:t>Nutrition Consultancy</a:t>
            </a:r>
            <a:endParaRPr sz="22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A105"/>
                </a:solidFill>
                <a:latin typeface="Chivo"/>
                <a:ea typeface="Chivo"/>
                <a:cs typeface="Chivo"/>
                <a:sym typeface="Chivo"/>
              </a:rPr>
              <a:t>༝ </a:t>
            </a:r>
            <a:r>
              <a:rPr lang="en" sz="2200"/>
              <a:t>Gym Coach</a:t>
            </a:r>
            <a:endParaRPr sz="22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A105"/>
                </a:solidFill>
                <a:latin typeface="Chivo"/>
                <a:ea typeface="Chivo"/>
                <a:cs typeface="Chivo"/>
                <a:sym typeface="Chivo"/>
              </a:rPr>
              <a:t>༝ </a:t>
            </a:r>
            <a:r>
              <a:rPr lang="en" sz="2200"/>
              <a:t>Restaurant</a:t>
            </a:r>
            <a:endParaRPr sz="2200">
              <a:solidFill>
                <a:srgbClr val="FFA105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4294967295" type="ctrTitle"/>
          </p:nvPr>
        </p:nvSpPr>
        <p:spPr>
          <a:xfrm>
            <a:off x="1421250" y="2656300"/>
            <a:ext cx="630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A105"/>
                </a:solidFill>
              </a:rPr>
              <a:t>Thank you AngelHack, AWS, sponsors and others!</a:t>
            </a:r>
            <a:endParaRPr sz="6000">
              <a:solidFill>
                <a:srgbClr val="FFA105"/>
              </a:solidFill>
            </a:endParaRPr>
          </a:p>
        </p:txBody>
      </p:sp>
      <p:sp>
        <p:nvSpPr>
          <p:cNvPr id="379" name="Shape 379"/>
          <p:cNvSpPr txBox="1"/>
          <p:nvPr>
            <p:ph idx="4294967295" type="subTitle"/>
          </p:nvPr>
        </p:nvSpPr>
        <p:spPr>
          <a:xfrm>
            <a:off x="2140050" y="3709500"/>
            <a:ext cx="48639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Any questions?</a:t>
            </a:r>
            <a:endParaRPr b="1" sz="1800"/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mer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