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92087-3903-4A2A-B17A-2FF7794D91F5}" v="66" dt="2022-11-08T15:37:51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247" autoAdjust="0"/>
  </p:normalViewPr>
  <p:slideViewPr>
    <p:cSldViewPr snapToGrid="0">
      <p:cViewPr>
        <p:scale>
          <a:sx n="75" d="100"/>
          <a:sy n="75" d="100"/>
        </p:scale>
        <p:origin x="1668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ko Kubaliak" userId="1dbf02fa6b4890b1" providerId="LiveId" clId="{7E892087-3903-4A2A-B17A-2FF7794D91F5}"/>
    <pc:docChg chg="undo redo custSel addSld delSld modSld sldOrd addMainMaster delMainMaster modMainMaster addSection delSection modSection">
      <pc:chgData name="Adko Kubaliak" userId="1dbf02fa6b4890b1" providerId="LiveId" clId="{7E892087-3903-4A2A-B17A-2FF7794D91F5}" dt="2022-11-08T15:42:29.701" v="246" actId="20577"/>
      <pc:docMkLst>
        <pc:docMk/>
      </pc:docMkLst>
      <pc:sldChg chg="addSp delSp modSp mod setBg modClrScheme addAnim delAnim setClrOvrMap chgLayout">
        <pc:chgData name="Adko Kubaliak" userId="1dbf02fa6b4890b1" providerId="LiveId" clId="{7E892087-3903-4A2A-B17A-2FF7794D91F5}" dt="2022-11-08T15:24:52.899" v="94"/>
        <pc:sldMkLst>
          <pc:docMk/>
          <pc:sldMk cId="2119253094" sldId="256"/>
        </pc:sldMkLst>
        <pc:spChg chg="mod">
          <ac:chgData name="Adko Kubaliak" userId="1dbf02fa6b4890b1" providerId="LiveId" clId="{7E892087-3903-4A2A-B17A-2FF7794D91F5}" dt="2022-11-08T15:24:52.899" v="94"/>
          <ac:spMkLst>
            <pc:docMk/>
            <pc:sldMk cId="2119253094" sldId="256"/>
            <ac:spMk id="2" creationId="{F197424A-E5E1-202A-5B66-489D0795059C}"/>
          </ac:spMkLst>
        </pc:spChg>
        <pc:spChg chg="mod">
          <ac:chgData name="Adko Kubaliak" userId="1dbf02fa6b4890b1" providerId="LiveId" clId="{7E892087-3903-4A2A-B17A-2FF7794D91F5}" dt="2022-11-08T15:24:52.899" v="94"/>
          <ac:spMkLst>
            <pc:docMk/>
            <pc:sldMk cId="2119253094" sldId="256"/>
            <ac:spMk id="3" creationId="{735B3955-ECE0-CE49-DC77-3F12D8DC7F1E}"/>
          </ac:spMkLst>
        </pc:spChg>
        <pc:spChg chg="add del">
          <ac:chgData name="Adko Kubaliak" userId="1dbf02fa6b4890b1" providerId="LiveId" clId="{7E892087-3903-4A2A-B17A-2FF7794D91F5}" dt="2022-11-08T15:15:46.916" v="8" actId="26606"/>
          <ac:spMkLst>
            <pc:docMk/>
            <pc:sldMk cId="2119253094" sldId="256"/>
            <ac:spMk id="9" creationId="{0671A8AE-40A1-4631-A6B8-581AFF065482}"/>
          </ac:spMkLst>
        </pc:spChg>
        <pc:spChg chg="add del">
          <ac:chgData name="Adko Kubaliak" userId="1dbf02fa6b4890b1" providerId="LiveId" clId="{7E892087-3903-4A2A-B17A-2FF7794D91F5}" dt="2022-11-08T15:15:46.916" v="8" actId="26606"/>
          <ac:spMkLst>
            <pc:docMk/>
            <pc:sldMk cId="2119253094" sldId="256"/>
            <ac:spMk id="11" creationId="{A44CD100-6267-4E62-AA64-2182A3A6A1C0}"/>
          </ac:spMkLst>
        </pc:spChg>
        <pc:spChg chg="add del">
          <ac:chgData name="Adko Kubaliak" userId="1dbf02fa6b4890b1" providerId="LiveId" clId="{7E892087-3903-4A2A-B17A-2FF7794D91F5}" dt="2022-11-08T15:15:46.916" v="8" actId="26606"/>
          <ac:spMkLst>
            <pc:docMk/>
            <pc:sldMk cId="2119253094" sldId="256"/>
            <ac:spMk id="13" creationId="{AF2F604E-43BE-4DC3-B983-E071523364F8}"/>
          </ac:spMkLst>
        </pc:spChg>
        <pc:spChg chg="add del">
          <ac:chgData name="Adko Kubaliak" userId="1dbf02fa6b4890b1" providerId="LiveId" clId="{7E892087-3903-4A2A-B17A-2FF7794D91F5}" dt="2022-11-08T15:15:46.916" v="8" actId="26606"/>
          <ac:spMkLst>
            <pc:docMk/>
            <pc:sldMk cId="2119253094" sldId="256"/>
            <ac:spMk id="15" creationId="{08C9B587-E65E-4B52-B37C-ABEBB6E87928}"/>
          </ac:spMkLst>
        </pc:spChg>
        <pc:spChg chg="add del">
          <ac:chgData name="Adko Kubaliak" userId="1dbf02fa6b4890b1" providerId="LiveId" clId="{7E892087-3903-4A2A-B17A-2FF7794D91F5}" dt="2022-11-08T15:15:48.675" v="10" actId="26606"/>
          <ac:spMkLst>
            <pc:docMk/>
            <pc:sldMk cId="2119253094" sldId="256"/>
            <ac:spMk id="17" creationId="{E08D4B6A-8113-4DFB-B82E-B60CAC8E0A50}"/>
          </ac:spMkLst>
        </pc:spChg>
        <pc:spChg chg="add del">
          <ac:chgData name="Adko Kubaliak" userId="1dbf02fa6b4890b1" providerId="LiveId" clId="{7E892087-3903-4A2A-B17A-2FF7794D91F5}" dt="2022-11-08T15:15:48.675" v="10" actId="26606"/>
          <ac:spMkLst>
            <pc:docMk/>
            <pc:sldMk cId="2119253094" sldId="256"/>
            <ac:spMk id="18" creationId="{9822E561-F97C-4CBB-A9A6-A6BF6317BC84}"/>
          </ac:spMkLst>
        </pc:spChg>
        <pc:spChg chg="add del">
          <ac:chgData name="Adko Kubaliak" userId="1dbf02fa6b4890b1" providerId="LiveId" clId="{7E892087-3903-4A2A-B17A-2FF7794D91F5}" dt="2022-11-08T15:15:48.675" v="10" actId="26606"/>
          <ac:spMkLst>
            <pc:docMk/>
            <pc:sldMk cId="2119253094" sldId="256"/>
            <ac:spMk id="20" creationId="{B01B0E58-A5C8-4CDA-A2E0-35DF94E59857}"/>
          </ac:spMkLst>
        </pc:spChg>
        <pc:spChg chg="add del">
          <ac:chgData name="Adko Kubaliak" userId="1dbf02fa6b4890b1" providerId="LiveId" clId="{7E892087-3903-4A2A-B17A-2FF7794D91F5}" dt="2022-11-08T15:15:54.032" v="13" actId="26606"/>
          <ac:spMkLst>
            <pc:docMk/>
            <pc:sldMk cId="2119253094" sldId="256"/>
            <ac:spMk id="22" creationId="{0671A8AE-40A1-4631-A6B8-581AFF065482}"/>
          </ac:spMkLst>
        </pc:spChg>
        <pc:spChg chg="add del">
          <ac:chgData name="Adko Kubaliak" userId="1dbf02fa6b4890b1" providerId="LiveId" clId="{7E892087-3903-4A2A-B17A-2FF7794D91F5}" dt="2022-11-08T15:15:54.032" v="13" actId="26606"/>
          <ac:spMkLst>
            <pc:docMk/>
            <pc:sldMk cId="2119253094" sldId="256"/>
            <ac:spMk id="24" creationId="{A44CD100-6267-4E62-AA64-2182A3A6A1C0}"/>
          </ac:spMkLst>
        </pc:spChg>
        <pc:spChg chg="add del">
          <ac:chgData name="Adko Kubaliak" userId="1dbf02fa6b4890b1" providerId="LiveId" clId="{7E892087-3903-4A2A-B17A-2FF7794D91F5}" dt="2022-11-08T15:15:54.032" v="13" actId="26606"/>
          <ac:spMkLst>
            <pc:docMk/>
            <pc:sldMk cId="2119253094" sldId="256"/>
            <ac:spMk id="25" creationId="{AF2F604E-43BE-4DC3-B983-E071523364F8}"/>
          </ac:spMkLst>
        </pc:spChg>
        <pc:spChg chg="add del">
          <ac:chgData name="Adko Kubaliak" userId="1dbf02fa6b4890b1" providerId="LiveId" clId="{7E892087-3903-4A2A-B17A-2FF7794D91F5}" dt="2022-11-08T15:15:54.032" v="13" actId="26606"/>
          <ac:spMkLst>
            <pc:docMk/>
            <pc:sldMk cId="2119253094" sldId="256"/>
            <ac:spMk id="26" creationId="{08C9B587-E65E-4B52-B37C-ABEBB6E87928}"/>
          </ac:spMkLst>
        </pc:spChg>
        <pc:spChg chg="add del">
          <ac:chgData name="Adko Kubaliak" userId="1dbf02fa6b4890b1" providerId="LiveId" clId="{7E892087-3903-4A2A-B17A-2FF7794D91F5}" dt="2022-11-08T15:15:55.874" v="15" actId="26606"/>
          <ac:spMkLst>
            <pc:docMk/>
            <pc:sldMk cId="2119253094" sldId="256"/>
            <ac:spMk id="28" creationId="{C3B0A228-9EA3-4009-A82E-9402BBC726A0}"/>
          </ac:spMkLst>
        </pc:spChg>
        <pc:spChg chg="add del">
          <ac:chgData name="Adko Kubaliak" userId="1dbf02fa6b4890b1" providerId="LiveId" clId="{7E892087-3903-4A2A-B17A-2FF7794D91F5}" dt="2022-11-08T15:15:55.874" v="15" actId="26606"/>
          <ac:spMkLst>
            <pc:docMk/>
            <pc:sldMk cId="2119253094" sldId="256"/>
            <ac:spMk id="30" creationId="{02E0C409-730D-455F-AA8F-0646ABDB1B42}"/>
          </ac:spMkLst>
        </pc:spChg>
        <pc:spChg chg="add del mod">
          <ac:chgData name="Adko Kubaliak" userId="1dbf02fa6b4890b1" providerId="LiveId" clId="{7E892087-3903-4A2A-B17A-2FF7794D91F5}" dt="2022-11-08T15:24:52.899" v="94"/>
          <ac:spMkLst>
            <pc:docMk/>
            <pc:sldMk cId="2119253094" sldId="256"/>
            <ac:spMk id="32" creationId="{0671A8AE-40A1-4631-A6B8-581AFF065482}"/>
          </ac:spMkLst>
        </pc:spChg>
        <pc:spChg chg="add del mod">
          <ac:chgData name="Adko Kubaliak" userId="1dbf02fa6b4890b1" providerId="LiveId" clId="{7E892087-3903-4A2A-B17A-2FF7794D91F5}" dt="2022-11-08T15:24:52.899" v="94"/>
          <ac:spMkLst>
            <pc:docMk/>
            <pc:sldMk cId="2119253094" sldId="256"/>
            <ac:spMk id="34" creationId="{A44CD100-6267-4E62-AA64-2182A3A6A1C0}"/>
          </ac:spMkLst>
        </pc:spChg>
        <pc:spChg chg="add del mod">
          <ac:chgData name="Adko Kubaliak" userId="1dbf02fa6b4890b1" providerId="LiveId" clId="{7E892087-3903-4A2A-B17A-2FF7794D91F5}" dt="2022-11-08T15:24:52.899" v="94"/>
          <ac:spMkLst>
            <pc:docMk/>
            <pc:sldMk cId="2119253094" sldId="256"/>
            <ac:spMk id="35" creationId="{AF2F604E-43BE-4DC3-B983-E071523364F8}"/>
          </ac:spMkLst>
        </pc:spChg>
        <pc:spChg chg="add del mod">
          <ac:chgData name="Adko Kubaliak" userId="1dbf02fa6b4890b1" providerId="LiveId" clId="{7E892087-3903-4A2A-B17A-2FF7794D91F5}" dt="2022-11-08T15:24:52.899" v="94"/>
          <ac:spMkLst>
            <pc:docMk/>
            <pc:sldMk cId="2119253094" sldId="256"/>
            <ac:spMk id="36" creationId="{08C9B587-E65E-4B52-B37C-ABEBB6E87928}"/>
          </ac:spMkLst>
        </pc:spChg>
        <pc:picChg chg="add del">
          <ac:chgData name="Adko Kubaliak" userId="1dbf02fa6b4890b1" providerId="LiveId" clId="{7E892087-3903-4A2A-B17A-2FF7794D91F5}" dt="2022-11-08T15:15:46.916" v="8" actId="26606"/>
          <ac:picMkLst>
            <pc:docMk/>
            <pc:sldMk cId="2119253094" sldId="256"/>
            <ac:picMk id="4" creationId="{68B4B0B5-4AF3-EE93-FC51-65B98EDCE109}"/>
          </ac:picMkLst>
        </pc:picChg>
        <pc:picChg chg="add del mod">
          <ac:chgData name="Adko Kubaliak" userId="1dbf02fa6b4890b1" providerId="LiveId" clId="{7E892087-3903-4A2A-B17A-2FF7794D91F5}" dt="2022-11-08T15:18:45.311" v="29" actId="34307"/>
          <ac:picMkLst>
            <pc:docMk/>
            <pc:sldMk cId="2119253094" sldId="256"/>
            <ac:picMk id="5" creationId="{9BFF8CC1-EBFD-5EF8-36ED-09344F0164C9}"/>
          </ac:picMkLst>
        </pc:picChg>
        <pc:picChg chg="add del">
          <ac:chgData name="Adko Kubaliak" userId="1dbf02fa6b4890b1" providerId="LiveId" clId="{7E892087-3903-4A2A-B17A-2FF7794D91F5}" dt="2022-11-08T15:15:48.675" v="10" actId="26606"/>
          <ac:picMkLst>
            <pc:docMk/>
            <pc:sldMk cId="2119253094" sldId="256"/>
            <ac:picMk id="19" creationId="{E218E36F-A4EC-FB15-D573-AD78CC4584E7}"/>
          </ac:picMkLst>
        </pc:picChg>
        <pc:picChg chg="add del">
          <ac:chgData name="Adko Kubaliak" userId="1dbf02fa6b4890b1" providerId="LiveId" clId="{7E892087-3903-4A2A-B17A-2FF7794D91F5}" dt="2022-11-08T15:15:54.032" v="13" actId="26606"/>
          <ac:picMkLst>
            <pc:docMk/>
            <pc:sldMk cId="2119253094" sldId="256"/>
            <ac:picMk id="23" creationId="{68B4B0B5-4AF3-EE93-FC51-65B98EDCE109}"/>
          </ac:picMkLst>
        </pc:picChg>
        <pc:picChg chg="add del">
          <ac:chgData name="Adko Kubaliak" userId="1dbf02fa6b4890b1" providerId="LiveId" clId="{7E892087-3903-4A2A-B17A-2FF7794D91F5}" dt="2022-11-08T15:15:55.874" v="15" actId="26606"/>
          <ac:picMkLst>
            <pc:docMk/>
            <pc:sldMk cId="2119253094" sldId="256"/>
            <ac:picMk id="29" creationId="{54D3830B-E23C-A64F-B3BE-33EA9DCE214B}"/>
          </ac:picMkLst>
        </pc:picChg>
        <pc:picChg chg="add del mod">
          <ac:chgData name="Adko Kubaliak" userId="1dbf02fa6b4890b1" providerId="LiveId" clId="{7E892087-3903-4A2A-B17A-2FF7794D91F5}" dt="2022-11-08T15:24:52.899" v="94"/>
          <ac:picMkLst>
            <pc:docMk/>
            <pc:sldMk cId="2119253094" sldId="256"/>
            <ac:picMk id="33" creationId="{68B4B0B5-4AF3-EE93-FC51-65B98EDCE109}"/>
          </ac:picMkLst>
        </pc:picChg>
      </pc:sldChg>
      <pc:sldChg chg="modSp new mod">
        <pc:chgData name="Adko Kubaliak" userId="1dbf02fa6b4890b1" providerId="LiveId" clId="{7E892087-3903-4A2A-B17A-2FF7794D91F5}" dt="2022-11-08T15:42:29.701" v="246" actId="20577"/>
        <pc:sldMkLst>
          <pc:docMk/>
          <pc:sldMk cId="817587004" sldId="257"/>
        </pc:sldMkLst>
        <pc:spChg chg="mod">
          <ac:chgData name="Adko Kubaliak" userId="1dbf02fa6b4890b1" providerId="LiveId" clId="{7E892087-3903-4A2A-B17A-2FF7794D91F5}" dt="2022-11-08T15:31:03.778" v="127" actId="20577"/>
          <ac:spMkLst>
            <pc:docMk/>
            <pc:sldMk cId="817587004" sldId="257"/>
            <ac:spMk id="2" creationId="{1D512825-771C-DF2E-AFD3-3AE164172989}"/>
          </ac:spMkLst>
        </pc:spChg>
        <pc:spChg chg="mod">
          <ac:chgData name="Adko Kubaliak" userId="1dbf02fa6b4890b1" providerId="LiveId" clId="{7E892087-3903-4A2A-B17A-2FF7794D91F5}" dt="2022-11-08T15:42:29.701" v="246" actId="20577"/>
          <ac:spMkLst>
            <pc:docMk/>
            <pc:sldMk cId="817587004" sldId="257"/>
            <ac:spMk id="3" creationId="{13AA9D01-2126-5187-F46F-B9570FDED26B}"/>
          </ac:spMkLst>
        </pc:spChg>
      </pc:sldChg>
      <pc:sldChg chg="new">
        <pc:chgData name="Adko Kubaliak" userId="1dbf02fa6b4890b1" providerId="LiveId" clId="{7E892087-3903-4A2A-B17A-2FF7794D91F5}" dt="2022-11-08T15:23:33.092" v="85" actId="680"/>
        <pc:sldMkLst>
          <pc:docMk/>
          <pc:sldMk cId="2800154366" sldId="258"/>
        </pc:sldMkLst>
      </pc:sldChg>
      <pc:sldChg chg="new del">
        <pc:chgData name="Adko Kubaliak" userId="1dbf02fa6b4890b1" providerId="LiveId" clId="{7E892087-3903-4A2A-B17A-2FF7794D91F5}" dt="2022-11-08T15:32:36.140" v="147" actId="2696"/>
        <pc:sldMkLst>
          <pc:docMk/>
          <pc:sldMk cId="155514883" sldId="259"/>
        </pc:sldMkLst>
      </pc:sldChg>
      <pc:sldChg chg="addSp delSp modSp new mod ord">
        <pc:chgData name="Adko Kubaliak" userId="1dbf02fa6b4890b1" providerId="LiveId" clId="{7E892087-3903-4A2A-B17A-2FF7794D91F5}" dt="2022-11-08T15:38:15.016" v="227" actId="21"/>
        <pc:sldMkLst>
          <pc:docMk/>
          <pc:sldMk cId="3180470523" sldId="259"/>
        </pc:sldMkLst>
        <pc:spChg chg="add del mod">
          <ac:chgData name="Adko Kubaliak" userId="1dbf02fa6b4890b1" providerId="LiveId" clId="{7E892087-3903-4A2A-B17A-2FF7794D91F5}" dt="2022-11-08T15:38:15.016" v="227" actId="21"/>
          <ac:spMkLst>
            <pc:docMk/>
            <pc:sldMk cId="3180470523" sldId="259"/>
            <ac:spMk id="5" creationId="{04C6C080-50DE-DC82-6087-749810CB187A}"/>
          </ac:spMkLst>
        </pc:spChg>
        <pc:graphicFrameChg chg="add del mod">
          <ac:chgData name="Adko Kubaliak" userId="1dbf02fa6b4890b1" providerId="LiveId" clId="{7E892087-3903-4A2A-B17A-2FF7794D91F5}" dt="2022-11-08T15:32:59.244" v="163"/>
          <ac:graphicFrameMkLst>
            <pc:docMk/>
            <pc:sldMk cId="3180470523" sldId="259"/>
            <ac:graphicFrameMk id="2" creationId="{EF94C50D-89BF-ED37-7601-5E36DA8F626C}"/>
          </ac:graphicFrameMkLst>
        </pc:graphicFrameChg>
        <pc:graphicFrameChg chg="add mod modGraphic">
          <ac:chgData name="Adko Kubaliak" userId="1dbf02fa6b4890b1" providerId="LiveId" clId="{7E892087-3903-4A2A-B17A-2FF7794D91F5}" dt="2022-11-08T15:33:38.248" v="179" actId="1076"/>
          <ac:graphicFrameMkLst>
            <pc:docMk/>
            <pc:sldMk cId="3180470523" sldId="259"/>
            <ac:graphicFrameMk id="3" creationId="{62158A9D-0552-41E9-F369-562798CA53E2}"/>
          </ac:graphicFrameMkLst>
        </pc:graphicFrameChg>
        <pc:graphicFrameChg chg="add mod modGraphic">
          <ac:chgData name="Adko Kubaliak" userId="1dbf02fa6b4890b1" providerId="LiveId" clId="{7E892087-3903-4A2A-B17A-2FF7794D91F5}" dt="2022-11-08T15:35:50.726" v="212" actId="1076"/>
          <ac:graphicFrameMkLst>
            <pc:docMk/>
            <pc:sldMk cId="3180470523" sldId="259"/>
            <ac:graphicFrameMk id="4" creationId="{DBD1FD60-7F10-1EDC-157D-A450B5D45545}"/>
          </ac:graphicFrameMkLst>
        </pc:graphicFrameChg>
      </pc:sldChg>
      <pc:sldChg chg="addSp modSp add mod">
        <pc:chgData name="Adko Kubaliak" userId="1dbf02fa6b4890b1" providerId="LiveId" clId="{7E892087-3903-4A2A-B17A-2FF7794D91F5}" dt="2022-11-08T15:34:13.149" v="181"/>
        <pc:sldMkLst>
          <pc:docMk/>
          <pc:sldMk cId="1207208845" sldId="260"/>
        </pc:sldMkLst>
        <pc:graphicFrameChg chg="add mod">
          <ac:chgData name="Adko Kubaliak" userId="1dbf02fa6b4890b1" providerId="LiveId" clId="{7E892087-3903-4A2A-B17A-2FF7794D91F5}" dt="2022-11-08T15:34:13.149" v="181"/>
          <ac:graphicFrameMkLst>
            <pc:docMk/>
            <pc:sldMk cId="1207208845" sldId="260"/>
            <ac:graphicFrameMk id="2" creationId="{3CDB5D7A-9EB2-8F24-D5E9-2FD7474C276A}"/>
          </ac:graphicFrameMkLst>
        </pc:graphicFrameChg>
      </pc:sldChg>
      <pc:sldChg chg="addSp delSp modSp new del mod">
        <pc:chgData name="Adko Kubaliak" userId="1dbf02fa6b4890b1" providerId="LiveId" clId="{7E892087-3903-4A2A-B17A-2FF7794D91F5}" dt="2022-11-08T15:30:01.823" v="120" actId="27022"/>
        <pc:sldMkLst>
          <pc:docMk/>
          <pc:sldMk cId="2961187633" sldId="260"/>
        </pc:sldMkLst>
        <pc:graphicFrameChg chg="add del modGraphic">
          <ac:chgData name="Adko Kubaliak" userId="1dbf02fa6b4890b1" providerId="LiveId" clId="{7E892087-3903-4A2A-B17A-2FF7794D91F5}" dt="2022-11-08T15:30:01.823" v="120" actId="27022"/>
          <ac:graphicFrameMkLst>
            <pc:docMk/>
            <pc:sldMk cId="2961187633" sldId="260"/>
            <ac:graphicFrameMk id="5" creationId="{8E99FBDF-499B-AF93-D2C5-64B907E26AD2}"/>
          </ac:graphicFrameMkLst>
        </pc:graphicFrameChg>
      </pc:sldChg>
      <pc:sldChg chg="new del">
        <pc:chgData name="Adko Kubaliak" userId="1dbf02fa6b4890b1" providerId="LiveId" clId="{7E892087-3903-4A2A-B17A-2FF7794D91F5}" dt="2022-11-08T15:30:01.453" v="119" actId="680"/>
        <pc:sldMkLst>
          <pc:docMk/>
          <pc:sldMk cId="4012311538" sldId="261"/>
        </pc:sldMkLst>
      </pc:sldChg>
      <pc:sldMasterChg chg="add del addSldLayout delSldLayout">
        <pc:chgData name="Adko Kubaliak" userId="1dbf02fa6b4890b1" providerId="LiveId" clId="{7E892087-3903-4A2A-B17A-2FF7794D91F5}" dt="2022-11-08T15:18:48.286" v="31" actId="26606"/>
        <pc:sldMasterMkLst>
          <pc:docMk/>
          <pc:sldMasterMk cId="396473591" sldId="2147483648"/>
        </pc:sldMasterMkLst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1655225559" sldId="2147483649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320816500" sldId="2147483650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1926957073" sldId="2147483651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2515256140" sldId="2147483652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2868791258" sldId="2147483653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192988209" sldId="2147483654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2718823627" sldId="2147483655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151832276" sldId="2147483656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3489232114" sldId="2147483657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2730175478" sldId="2147483658"/>
          </pc:sldLayoutMkLst>
        </pc:sldLayoutChg>
        <pc:sldLayoutChg chg="add del">
          <pc:chgData name="Adko Kubaliak" userId="1dbf02fa6b4890b1" providerId="LiveId" clId="{7E892087-3903-4A2A-B17A-2FF7794D91F5}" dt="2022-11-08T15:18:48.286" v="31" actId="26606"/>
          <pc:sldLayoutMkLst>
            <pc:docMk/>
            <pc:sldMasterMk cId="396473591" sldId="2147483648"/>
            <pc:sldLayoutMk cId="3311513866" sldId="2147483659"/>
          </pc:sldLayoutMkLst>
        </pc:sldLayoutChg>
      </pc:sldMasterChg>
      <pc:sldMasterChg chg="addSp delSp modSp add del mod replId addSldLayout delSldLayout modSldLayout sldLayoutOrd">
        <pc:chgData name="Adko Kubaliak" userId="1dbf02fa6b4890b1" providerId="LiveId" clId="{7E892087-3903-4A2A-B17A-2FF7794D91F5}" dt="2022-11-08T15:27:46.431" v="115" actId="12"/>
        <pc:sldMasterMkLst>
          <pc:docMk/>
          <pc:sldMasterMk cId="3279854541" sldId="2147483660"/>
        </pc:sldMasterMkLst>
        <pc:spChg chg="mod">
          <ac:chgData name="Adko Kubaliak" userId="1dbf02fa6b4890b1" providerId="LiveId" clId="{7E892087-3903-4A2A-B17A-2FF7794D91F5}" dt="2022-11-08T15:24:52.899" v="94"/>
          <ac:spMkLst>
            <pc:docMk/>
            <pc:sldMasterMk cId="3279854541" sldId="2147483660"/>
            <ac:spMk id="2" creationId="{BB325BDE-35A4-4AAD-960B-C1415864ADD9}"/>
          </ac:spMkLst>
        </pc:spChg>
        <pc:spChg chg="mod">
          <ac:chgData name="Adko Kubaliak" userId="1dbf02fa6b4890b1" providerId="LiveId" clId="{7E892087-3903-4A2A-B17A-2FF7794D91F5}" dt="2022-11-08T15:24:52.899" v="94"/>
          <ac:spMkLst>
            <pc:docMk/>
            <pc:sldMasterMk cId="3279854541" sldId="2147483660"/>
            <ac:spMk id="3" creationId="{BE459C78-0CC4-4552-93DD-49B4194D005D}"/>
          </ac:spMkLst>
        </pc:spChg>
        <pc:spChg chg="mod">
          <ac:chgData name="Adko Kubaliak" userId="1dbf02fa6b4890b1" providerId="LiveId" clId="{7E892087-3903-4A2A-B17A-2FF7794D91F5}" dt="2022-11-08T15:24:52.899" v="94"/>
          <ac:spMkLst>
            <pc:docMk/>
            <pc:sldMasterMk cId="3279854541" sldId="2147483660"/>
            <ac:spMk id="4" creationId="{06744A3C-9C54-46A6-B3EF-5B36362423EB}"/>
          </ac:spMkLst>
        </pc:spChg>
        <pc:spChg chg="mod">
          <ac:chgData name="Adko Kubaliak" userId="1dbf02fa6b4890b1" providerId="LiveId" clId="{7E892087-3903-4A2A-B17A-2FF7794D91F5}" dt="2022-11-08T15:24:52.899" v="94"/>
          <ac:spMkLst>
            <pc:docMk/>
            <pc:sldMasterMk cId="3279854541" sldId="2147483660"/>
            <ac:spMk id="5" creationId="{07D5A696-7B4B-4181-A961-7D66556D507F}"/>
          </ac:spMkLst>
        </pc:spChg>
        <pc:spChg chg="mod">
          <ac:chgData name="Adko Kubaliak" userId="1dbf02fa6b4890b1" providerId="LiveId" clId="{7E892087-3903-4A2A-B17A-2FF7794D91F5}" dt="2022-11-08T15:24:52.899" v="94"/>
          <ac:spMkLst>
            <pc:docMk/>
            <pc:sldMasterMk cId="3279854541" sldId="2147483660"/>
            <ac:spMk id="6" creationId="{23038CB5-8F4A-401D-A3A9-B27DC15B7A81}"/>
          </ac:spMkLst>
        </pc:spChg>
        <pc:spChg chg="add del mod">
          <ac:chgData name="Adko Kubaliak" userId="1dbf02fa6b4890b1" providerId="LiveId" clId="{7E892087-3903-4A2A-B17A-2FF7794D91F5}" dt="2022-11-08T15:22:27.558" v="75" actId="21"/>
          <ac:spMkLst>
            <pc:docMk/>
            <pc:sldMasterMk cId="3279854541" sldId="2147483660"/>
            <ac:spMk id="7" creationId="{DA7290FC-227D-E838-A2E0-A3607FEC08BB}"/>
          </ac:spMkLst>
        </pc:spChg>
        <pc:spChg chg="add del mod">
          <ac:chgData name="Adko Kubaliak" userId="1dbf02fa6b4890b1" providerId="LiveId" clId="{7E892087-3903-4A2A-B17A-2FF7794D91F5}" dt="2022-11-08T15:24:15.798" v="88" actId="21"/>
          <ac:spMkLst>
            <pc:docMk/>
            <pc:sldMasterMk cId="3279854541" sldId="2147483660"/>
            <ac:spMk id="8" creationId="{984A190C-BDEB-8836-D221-900522874079}"/>
          </ac:spMkLst>
        </pc:spChg>
        <pc:sldLayoutChg chg="modSp add del">
          <pc:chgData name="Adko Kubaliak" userId="1dbf02fa6b4890b1" providerId="LiveId" clId="{7E892087-3903-4A2A-B17A-2FF7794D91F5}" dt="2022-11-08T15:24:52.899" v="94"/>
          <pc:sldLayoutMkLst>
            <pc:docMk/>
            <pc:sldMasterMk cId="3279854541" sldId="2147483660"/>
            <pc:sldLayoutMk cId="3466762508" sldId="2147483661"/>
          </pc:sldLayoutMkLst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466762508" sldId="2147483661"/>
              <ac:spMk id="2" creationId="{B543C89D-929E-4CD1-BCCC-72A14C0335D6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466762508" sldId="2147483661"/>
              <ac:spMk id="3" creationId="{FED450EA-A577-4B76-A12F-650BEB20FD8D}"/>
            </ac:spMkLst>
          </pc:spChg>
        </pc:sldLayoutChg>
        <pc:sldLayoutChg chg="add del replId">
          <pc:chgData name="Adko Kubaliak" userId="1dbf02fa6b4890b1" providerId="LiveId" clId="{7E892087-3903-4A2A-B17A-2FF7794D91F5}" dt="2022-11-08T15:18:48.286" v="31" actId="26606"/>
          <pc:sldLayoutMkLst>
            <pc:docMk/>
            <pc:sldMasterMk cId="3279854541" sldId="2147483660"/>
            <pc:sldLayoutMk cId="3943641532" sldId="2147483662"/>
          </pc:sldLayoutMkLst>
        </pc:sldLayoutChg>
        <pc:sldLayoutChg chg="modSp add del replId">
          <pc:chgData name="Adko Kubaliak" userId="1dbf02fa6b4890b1" providerId="LiveId" clId="{7E892087-3903-4A2A-B17A-2FF7794D91F5}" dt="2022-11-08T15:24:52.899" v="94"/>
          <pc:sldLayoutMkLst>
            <pc:docMk/>
            <pc:sldMasterMk cId="3279854541" sldId="2147483660"/>
            <pc:sldLayoutMk cId="2949007146" sldId="2147483663"/>
          </pc:sldLayoutMkLst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2949007146" sldId="2147483663"/>
              <ac:spMk id="2" creationId="{A0C04DCC-0E3E-4F05-9FAC-9FA6CA4B2BAE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2949007146" sldId="2147483663"/>
              <ac:spMk id="3" creationId="{EBA29649-B19F-499E-8E9A-3577EAC8F031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2949007146" sldId="2147483663"/>
              <ac:spMk id="4" creationId="{1BC9EF2E-A8CD-41A1-B11A-0D8842797A98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2949007146" sldId="2147483663"/>
              <ac:spMk id="5" creationId="{B44257B5-0DE0-401F-9171-E8687A97DBA7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2949007146" sldId="2147483663"/>
              <ac:spMk id="9" creationId="{168B77B5-211C-456E-B79F-306CC3619347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2949007146" sldId="2147483663"/>
              <ac:spMk id="11" creationId="{3B63C338-194D-4F23-ABEC-60A7EA96F302}"/>
            </ac:spMkLst>
          </pc:spChg>
        </pc:sldLayoutChg>
        <pc:sldLayoutChg chg="modSp add del replId">
          <pc:chgData name="Adko Kubaliak" userId="1dbf02fa6b4890b1" providerId="LiveId" clId="{7E892087-3903-4A2A-B17A-2FF7794D91F5}" dt="2022-11-08T15:24:52.899" v="94"/>
          <pc:sldLayoutMkLst>
            <pc:docMk/>
            <pc:sldMasterMk cId="3279854541" sldId="2147483660"/>
            <pc:sldLayoutMk cId="1399904084" sldId="2147483664"/>
          </pc:sldLayoutMkLst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399904084" sldId="2147483664"/>
              <ac:spMk id="2" creationId="{47F7751B-CD8F-4F5B-A903-1DCE5D1E8306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399904084" sldId="2147483664"/>
              <ac:spMk id="3" creationId="{EFA55C8A-A0BB-441D-976F-EB56D4382DB6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399904084" sldId="2147483664"/>
              <ac:spMk id="4" creationId="{37DE6A51-A2E5-4BFA-B571-9FDFE1BBFB44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399904084" sldId="2147483664"/>
              <ac:spMk id="5" creationId="{3D92778A-DD4C-4651-9C53-8B0C44CD8805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399904084" sldId="2147483664"/>
              <ac:spMk id="9" creationId="{1FA417FE-CD1A-486F-A4AC-E4000A2FB18E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399904084" sldId="2147483664"/>
              <ac:spMk id="11" creationId="{1318F0F5-812B-472C-9408-B80F2553F5E0}"/>
            </ac:spMkLst>
          </pc:spChg>
        </pc:sldLayoutChg>
        <pc:sldLayoutChg chg="addSp modSp add del replId">
          <pc:chgData name="Adko Kubaliak" userId="1dbf02fa6b4890b1" providerId="LiveId" clId="{7E892087-3903-4A2A-B17A-2FF7794D91F5}" dt="2022-11-08T15:24:52.899" v="94"/>
          <pc:sldLayoutMkLst>
            <pc:docMk/>
            <pc:sldMasterMk cId="3279854541" sldId="2147483660"/>
            <pc:sldLayoutMk cId="1246116468" sldId="2147483665"/>
          </pc:sldLayoutMkLst>
          <pc:spChg chg="add 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246116468" sldId="2147483665"/>
              <ac:spMk id="5" creationId="{FB54EF50-CE23-22E5-720C-284D8BE97B16}"/>
            </ac:spMkLst>
          </pc:spChg>
        </pc:sldLayoutChg>
        <pc:sldLayoutChg chg="addSp modSp add del replId">
          <pc:chgData name="Adko Kubaliak" userId="1dbf02fa6b4890b1" providerId="LiveId" clId="{7E892087-3903-4A2A-B17A-2FF7794D91F5}" dt="2022-11-08T15:24:52.899" v="94"/>
          <pc:sldLayoutMkLst>
            <pc:docMk/>
            <pc:sldMasterMk cId="3279854541" sldId="2147483660"/>
            <pc:sldLayoutMk cId="530877271" sldId="2147483666"/>
          </pc:sldLayoutMkLst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530877271" sldId="2147483666"/>
              <ac:spMk id="2" creationId="{779454F2-0EE5-4888-AF4C-82F825E6226E}"/>
            </ac:spMkLst>
          </pc:spChg>
          <pc:spChg chg="add 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530877271" sldId="2147483666"/>
              <ac:spMk id="6" creationId="{57784958-B4D7-FBD4-8576-27139533C020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530877271" sldId="2147483666"/>
              <ac:spMk id="7" creationId="{8C0689C4-0DB3-408B-A956-40326B4AE4C4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530877271" sldId="2147483666"/>
              <ac:spMk id="9" creationId="{56E1D10E-1C30-41BF-8C3B-C460C9B5597B}"/>
            </ac:spMkLst>
          </pc:spChg>
        </pc:sldLayoutChg>
        <pc:sldLayoutChg chg="addSp modSp add del replId">
          <pc:chgData name="Adko Kubaliak" userId="1dbf02fa6b4890b1" providerId="LiveId" clId="{7E892087-3903-4A2A-B17A-2FF7794D91F5}" dt="2022-11-08T15:24:52.899" v="94"/>
          <pc:sldLayoutMkLst>
            <pc:docMk/>
            <pc:sldMasterMk cId="3279854541" sldId="2147483660"/>
            <pc:sldLayoutMk cId="4203469649" sldId="2147483667"/>
          </pc:sldLayoutMkLst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2" creationId="{0F8F91F8-0767-40B5-A3AA-72931FC192EA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3" creationId="{AAAE0554-8BEE-4BF6-9519-51B8475D35E1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4" creationId="{FD4A358D-C930-48E0-B372-06A826B74C47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5" creationId="{83B6615E-4966-4150-83B6-C47591B36383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6" creationId="{BD409F6B-C17B-4B4F-9F35-5068BDC4E2FD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7" creationId="{C8BC356D-052B-4A9B-8B2F-6665FD325AB3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9" creationId="{D279E50C-1E40-4B48-871B-E392428D20A3}"/>
            </ac:spMkLst>
          </pc:spChg>
          <pc:spChg chg="add 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10" creationId="{E5EC384C-A91E-19DE-09C1-32F7F0E52562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11" creationId="{6B671BDE-E45C-41A1-9B98-4A607D703855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13" creationId="{299500CE-917A-4D03-A7DF-71D8EBBC1537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203469649" sldId="2147483667"/>
              <ac:spMk id="15" creationId="{C3D0D377-28B0-417D-886B-9483AF064975}"/>
            </ac:spMkLst>
          </pc:spChg>
        </pc:sldLayoutChg>
        <pc:sldLayoutChg chg="addSp modSp add del replId">
          <pc:chgData name="Adko Kubaliak" userId="1dbf02fa6b4890b1" providerId="LiveId" clId="{7E892087-3903-4A2A-B17A-2FF7794D91F5}" dt="2022-11-08T15:24:52.899" v="94"/>
          <pc:sldLayoutMkLst>
            <pc:docMk/>
            <pc:sldMasterMk cId="3279854541" sldId="2147483660"/>
            <pc:sldLayoutMk cId="474719720" sldId="2147483668"/>
          </pc:sldLayoutMkLst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74719720" sldId="2147483668"/>
              <ac:spMk id="2" creationId="{17A078AE-0BC3-48F9-87EC-2DB0CCE7E2AE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74719720" sldId="2147483668"/>
              <ac:spMk id="3" creationId="{292A20DF-0829-4336-B59F-FF9D7AA9D8B6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74719720" sldId="2147483668"/>
              <ac:spMk id="4" creationId="{7935D01C-CF67-4DF6-B96C-FFC9D5BF847B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74719720" sldId="2147483668"/>
              <ac:spMk id="5" creationId="{29BBD797-6031-4F82-8726-EAB757027FF5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74719720" sldId="2147483668"/>
              <ac:spMk id="7" creationId="{4F78BC14-5BB1-405F-A6F3-C07230F085C8}"/>
            </ac:spMkLst>
          </pc:spChg>
          <pc:spChg chg="add 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74719720" sldId="2147483668"/>
              <ac:spMk id="8" creationId="{8226AB3A-106B-EE72-A797-FF9AE0E0EC43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74719720" sldId="2147483668"/>
              <ac:spMk id="9" creationId="{2076262E-36A0-40C6-ADE6-90CD9FB9B9EA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74719720" sldId="2147483668"/>
              <ac:spMk id="11" creationId="{42677A9B-4D1D-4D80-912C-24570140A650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474719720" sldId="2147483668"/>
              <ac:spMk id="13" creationId="{03DC8C98-510F-48C9-82B2-9E4F760A68DF}"/>
            </ac:spMkLst>
          </pc:spChg>
        </pc:sldLayoutChg>
        <pc:sldLayoutChg chg="addSp modSp add del replId">
          <pc:chgData name="Adko Kubaliak" userId="1dbf02fa6b4890b1" providerId="LiveId" clId="{7E892087-3903-4A2A-B17A-2FF7794D91F5}" dt="2022-11-08T15:24:52.899" v="94"/>
          <pc:sldLayoutMkLst>
            <pc:docMk/>
            <pc:sldMasterMk cId="3279854541" sldId="2147483660"/>
            <pc:sldLayoutMk cId="3251569414" sldId="2147483669"/>
          </pc:sldLayoutMkLst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251569414" sldId="2147483669"/>
              <ac:spMk id="2" creationId="{B8E44900-E8BF-4B12-8BCB-41076E2B68C7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251569414" sldId="2147483669"/>
              <ac:spMk id="3" creationId="{917741F9-B00F-4463-A257-6B66DABD9B4E}"/>
            </ac:spMkLst>
          </pc:spChg>
          <pc:spChg chg="add 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251569414" sldId="2147483669"/>
              <ac:spMk id="7" creationId="{1F34901C-F0FD-BC6F-3256-804C97044337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251569414" sldId="2147483669"/>
              <ac:spMk id="8" creationId="{85AEDC5C-2E87-49C6-AB07-A95E5F39ED8E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251569414" sldId="2147483669"/>
              <ac:spMk id="10" creationId="{A57D88DE-E462-4C8A-BF99-609390DFB781}"/>
            </ac:spMkLst>
          </pc:spChg>
        </pc:sldLayoutChg>
        <pc:sldLayoutChg chg="addSp modSp add del mod replId">
          <pc:chgData name="Adko Kubaliak" userId="1dbf02fa6b4890b1" providerId="LiveId" clId="{7E892087-3903-4A2A-B17A-2FF7794D91F5}" dt="2022-11-08T15:27:46.431" v="115" actId="12"/>
          <pc:sldLayoutMkLst>
            <pc:docMk/>
            <pc:sldMasterMk cId="3279854541" sldId="2147483660"/>
            <pc:sldLayoutMk cId="1486714143" sldId="2147483670"/>
          </pc:sldLayoutMkLst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486714143" sldId="2147483670"/>
              <ac:spMk id="2" creationId="{48D358CF-0758-490A-A084-C46443B9ABE8}"/>
            </ac:spMkLst>
          </pc:spChg>
          <pc:spChg chg="mod">
            <ac:chgData name="Adko Kubaliak" userId="1dbf02fa6b4890b1" providerId="LiveId" clId="{7E892087-3903-4A2A-B17A-2FF7794D91F5}" dt="2022-11-08T15:27:46.431" v="115" actId="12"/>
            <ac:spMkLst>
              <pc:docMk/>
              <pc:sldMasterMk cId="3279854541" sldId="2147483660"/>
              <pc:sldLayoutMk cId="1486714143" sldId="2147483670"/>
              <ac:spMk id="3" creationId="{21671183-B3CE-4F45-92FB-98290CA0E2CA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486714143" sldId="2147483670"/>
              <ac:spMk id="4" creationId="{3D7DED67-27EC-4D43-A21C-093C1DB04813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486714143" sldId="2147483670"/>
              <ac:spMk id="6" creationId="{093C5AD3-D79A-4D46-B25B-822FE0252511}"/>
            </ac:spMkLst>
          </pc:spChg>
          <pc:spChg chg="add 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486714143" sldId="2147483670"/>
              <ac:spMk id="7" creationId="{9FB42272-CE3F-F7FA-44B3-45BAD658FC50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486714143" sldId="2147483670"/>
              <ac:spMk id="8" creationId="{2D6FBB9D-1CAA-4D05-AB33-BABDFE17B843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486714143" sldId="2147483670"/>
              <ac:spMk id="10" creationId="{04727B71-B4B6-4823-80A1-68C40B475118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1486714143" sldId="2147483670"/>
              <ac:spMk id="12" creationId="{79A6DB05-9FB5-4B07-8675-74C23D4FD89D}"/>
            </ac:spMkLst>
          </pc:spChg>
        </pc:sldLayoutChg>
        <pc:sldLayoutChg chg="addSp delSp modSp add del ord replId">
          <pc:chgData name="Adko Kubaliak" userId="1dbf02fa6b4890b1" providerId="LiveId" clId="{7E892087-3903-4A2A-B17A-2FF7794D91F5}" dt="2022-11-08T15:25:37.712" v="96" actId="11529"/>
          <pc:sldLayoutMkLst>
            <pc:docMk/>
            <pc:sldMasterMk cId="3279854541" sldId="2147483660"/>
            <pc:sldLayoutMk cId="3685245116" sldId="2147483671"/>
          </pc:sldLayoutMkLst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685245116" sldId="2147483671"/>
              <ac:spMk id="2" creationId="{E0EB8136-4330-4480-80D9-0F6FD970617C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685245116" sldId="2147483671"/>
              <ac:spMk id="3" creationId="{566E5739-DD96-45FB-B609-3E3447A52FED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685245116" sldId="2147483671"/>
              <ac:spMk id="4" creationId="{1B9FF558-51F9-42A2-9944-DBE23DA8B224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685245116" sldId="2147483671"/>
              <ac:spMk id="6" creationId="{C3D10ADE-E9DA-4E57-BF57-1CCB65219839}"/>
            </ac:spMkLst>
          </pc:spChg>
          <pc:spChg chg="add del">
            <ac:chgData name="Adko Kubaliak" userId="1dbf02fa6b4890b1" providerId="LiveId" clId="{7E892087-3903-4A2A-B17A-2FF7794D91F5}" dt="2022-11-08T15:25:37.712" v="96" actId="11529"/>
            <ac:spMkLst>
              <pc:docMk/>
              <pc:sldMasterMk cId="3279854541" sldId="2147483660"/>
              <pc:sldLayoutMk cId="3685245116" sldId="2147483671"/>
              <ac:spMk id="7" creationId="{742FF0B6-54C1-E029-AAA9-BE3C5789AA86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685245116" sldId="2147483671"/>
              <ac:spMk id="8" creationId="{8D06CE56-3881-4ADA-8CEF-D18B02C242A3}"/>
            </ac:spMkLst>
          </pc:spChg>
          <pc:spChg chg="add del mod">
            <ac:chgData name="Adko Kubaliak" userId="1dbf02fa6b4890b1" providerId="LiveId" clId="{7E892087-3903-4A2A-B17A-2FF7794D91F5}" dt="2022-11-08T15:25:37.712" v="96" actId="11529"/>
            <ac:spMkLst>
              <pc:docMk/>
              <pc:sldMasterMk cId="3279854541" sldId="2147483660"/>
              <pc:sldLayoutMk cId="3685245116" sldId="2147483671"/>
              <ac:spMk id="9" creationId="{DB193EC5-52FB-6E46-A287-D563427F03C6}"/>
            </ac:spMkLst>
          </pc:spChg>
          <pc:spChg chg="mod">
            <ac:chgData name="Adko Kubaliak" userId="1dbf02fa6b4890b1" providerId="LiveId" clId="{7E892087-3903-4A2A-B17A-2FF7794D91F5}" dt="2022-11-08T15:24:52.899" v="94"/>
            <ac:spMkLst>
              <pc:docMk/>
              <pc:sldMasterMk cId="3279854541" sldId="2147483660"/>
              <pc:sldLayoutMk cId="3685245116" sldId="2147483671"/>
              <ac:spMk id="10" creationId="{79F3C543-62EC-4433-9C93-A2CD8764E9B4}"/>
            </ac:spMkLst>
          </pc:spChg>
        </pc:sldLayoutChg>
        <pc:sldLayoutChg chg="new del mod">
          <pc:chgData name="Adko Kubaliak" userId="1dbf02fa6b4890b1" providerId="LiveId" clId="{7E892087-3903-4A2A-B17A-2FF7794D91F5}" dt="2022-11-08T15:24:35.768" v="92" actId="11236"/>
          <pc:sldLayoutMkLst>
            <pc:docMk/>
            <pc:sldMasterMk cId="3279854541" sldId="2147483660"/>
            <pc:sldLayoutMk cId="2934269829" sldId="2147483672"/>
          </pc:sldLayoutMkLst>
        </pc:sldLayoutChg>
        <pc:sldLayoutChg chg="new del mod">
          <pc:chgData name="Adko Kubaliak" userId="1dbf02fa6b4890b1" providerId="LiveId" clId="{7E892087-3903-4A2A-B17A-2FF7794D91F5}" dt="2022-11-08T15:24:35.301" v="91" actId="11236"/>
          <pc:sldLayoutMkLst>
            <pc:docMk/>
            <pc:sldMasterMk cId="3279854541" sldId="2147483660"/>
            <pc:sldLayoutMk cId="2762705988" sldId="2147483673"/>
          </pc:sldLayoutMkLst>
        </pc:sldLayoutChg>
      </pc:sldMasterChg>
      <pc:sldMasterChg chg="add del replId addSldLayout delSldLayout">
        <pc:chgData name="Adko Kubaliak" userId="1dbf02fa6b4890b1" providerId="LiveId" clId="{7E892087-3903-4A2A-B17A-2FF7794D91F5}" dt="2022-11-08T15:15:46.916" v="8" actId="26606"/>
        <pc:sldMasterMkLst>
          <pc:docMk/>
          <pc:sldMasterMk cId="3279854541" sldId="2147483660"/>
        </pc:sldMasterMkLst>
        <pc:sldLayoutChg chg="add del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3466762508" sldId="2147483661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3943641532" sldId="2147483662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2949007146" sldId="2147483663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1399904084" sldId="2147483664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1246116468" sldId="2147483665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530877271" sldId="2147483666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4203469649" sldId="2147483667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474719720" sldId="2147483668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3251569414" sldId="2147483669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1486714143" sldId="2147483670"/>
          </pc:sldLayoutMkLst>
        </pc:sldLayoutChg>
        <pc:sldLayoutChg chg="add del replId">
          <pc:chgData name="Adko Kubaliak" userId="1dbf02fa6b4890b1" providerId="LiveId" clId="{7E892087-3903-4A2A-B17A-2FF7794D91F5}" dt="2022-11-08T15:15:46.916" v="8" actId="26606"/>
          <pc:sldLayoutMkLst>
            <pc:docMk/>
            <pc:sldMasterMk cId="3279854541" sldId="2147483660"/>
            <pc:sldLayoutMk cId="3685245116" sldId="2147483671"/>
          </pc:sldLayoutMkLst>
        </pc:sldLayoutChg>
      </pc:sldMasterChg>
      <pc:sldMasterChg chg="add del replId addSldLayout delSldLayout">
        <pc:chgData name="Adko Kubaliak" userId="1dbf02fa6b4890b1" providerId="LiveId" clId="{7E892087-3903-4A2A-B17A-2FF7794D91F5}" dt="2022-11-08T15:15:54.032" v="13" actId="26606"/>
        <pc:sldMasterMkLst>
          <pc:docMk/>
          <pc:sldMasterMk cId="3279854541" sldId="2147483660"/>
        </pc:sldMasterMkLst>
        <pc:sldLayoutChg chg="add del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3466762508" sldId="2147483661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3943641532" sldId="2147483662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2949007146" sldId="2147483663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1399904084" sldId="2147483664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1246116468" sldId="2147483665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530877271" sldId="2147483666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4203469649" sldId="2147483667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474719720" sldId="2147483668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3251569414" sldId="2147483669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1486714143" sldId="2147483670"/>
          </pc:sldLayoutMkLst>
        </pc:sldLayoutChg>
        <pc:sldLayoutChg chg="add del replId">
          <pc:chgData name="Adko Kubaliak" userId="1dbf02fa6b4890b1" providerId="LiveId" clId="{7E892087-3903-4A2A-B17A-2FF7794D91F5}" dt="2022-11-08T15:15:54.032" v="13" actId="26606"/>
          <pc:sldLayoutMkLst>
            <pc:docMk/>
            <pc:sldMasterMk cId="3279854541" sldId="2147483660"/>
            <pc:sldLayoutMk cId="3685245116" sldId="2147483671"/>
          </pc:sldLayoutMkLst>
        </pc:sldLayoutChg>
      </pc:sldMasterChg>
      <pc:sldMasterChg chg="new del mod addSldLayout delSldLayout">
        <pc:chgData name="Adko Kubaliak" userId="1dbf02fa6b4890b1" providerId="LiveId" clId="{7E892087-3903-4A2A-B17A-2FF7794D91F5}" dt="2022-11-08T15:23:10.232" v="83" actId="6938"/>
        <pc:sldMasterMkLst>
          <pc:docMk/>
          <pc:sldMasterMk cId="1786461827" sldId="2147483672"/>
        </pc:sldMasterMkLst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3821434843" sldId="2147483673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2623813928" sldId="2147483674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1031580003" sldId="2147483675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980244160" sldId="2147483676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4165240055" sldId="2147483677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3847428816" sldId="2147483678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4286879333" sldId="2147483679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2831994100" sldId="2147483680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3958345704" sldId="2147483681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1882156606" sldId="2147483682"/>
          </pc:sldLayoutMkLst>
        </pc:sldLayoutChg>
        <pc:sldLayoutChg chg="new del replId">
          <pc:chgData name="Adko Kubaliak" userId="1dbf02fa6b4890b1" providerId="LiveId" clId="{7E892087-3903-4A2A-B17A-2FF7794D91F5}" dt="2022-11-08T15:23:10.232" v="83" actId="6938"/>
          <pc:sldLayoutMkLst>
            <pc:docMk/>
            <pc:sldMasterMk cId="1786461827" sldId="2147483672"/>
            <pc:sldLayoutMk cId="3228874672" sldId="2147483683"/>
          </pc:sldLayoutMkLst>
        </pc:sldLayoutChg>
      </pc:sldMasterChg>
      <pc:sldMasterChg chg="add del addSldLayout delSldLayout">
        <pc:chgData name="Adko Kubaliak" userId="1dbf02fa6b4890b1" providerId="LiveId" clId="{7E892087-3903-4A2A-B17A-2FF7794D91F5}" dt="2022-11-08T15:15:48.675" v="10" actId="26606"/>
        <pc:sldMasterMkLst>
          <pc:docMk/>
          <pc:sldMasterMk cId="2478651731" sldId="2147483686"/>
        </pc:sldMasterMkLst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3616480254" sldId="2147483675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160931864" sldId="2147483676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539699590" sldId="2147483677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2521409255" sldId="2147483678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3487167110" sldId="2147483679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1520575658" sldId="2147483680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2668347784" sldId="2147483681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4203519752" sldId="2147483682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1209300384" sldId="2147483683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1910706980" sldId="2147483684"/>
          </pc:sldLayoutMkLst>
        </pc:sldLayoutChg>
        <pc:sldLayoutChg chg="add del">
          <pc:chgData name="Adko Kubaliak" userId="1dbf02fa6b4890b1" providerId="LiveId" clId="{7E892087-3903-4A2A-B17A-2FF7794D91F5}" dt="2022-11-08T15:15:48.675" v="10" actId="26606"/>
          <pc:sldLayoutMkLst>
            <pc:docMk/>
            <pc:sldMasterMk cId="2478651731" sldId="2147483686"/>
            <pc:sldLayoutMk cId="2687224662" sldId="2147483685"/>
          </pc:sldLayoutMkLst>
        </pc:sldLayoutChg>
      </pc:sldMasterChg>
      <pc:sldMasterChg chg="add del addSldLayout delSldLayout">
        <pc:chgData name="Adko Kubaliak" userId="1dbf02fa6b4890b1" providerId="LiveId" clId="{7E892087-3903-4A2A-B17A-2FF7794D91F5}" dt="2022-11-08T15:15:55.874" v="15" actId="26606"/>
        <pc:sldMasterMkLst>
          <pc:docMk/>
          <pc:sldMasterMk cId="1198601343" sldId="2147483725"/>
        </pc:sldMasterMkLst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1012411852" sldId="2147483714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1690036367" sldId="2147483715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2454931955" sldId="2147483716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2470528141" sldId="2147483717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3371771378" sldId="2147483718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3365229743" sldId="2147483719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830519926" sldId="2147483720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2591284426" sldId="2147483721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873184776" sldId="2147483722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3950463956" sldId="2147483723"/>
          </pc:sldLayoutMkLst>
        </pc:sldLayoutChg>
        <pc:sldLayoutChg chg="add del">
          <pc:chgData name="Adko Kubaliak" userId="1dbf02fa6b4890b1" providerId="LiveId" clId="{7E892087-3903-4A2A-B17A-2FF7794D91F5}" dt="2022-11-08T15:15:55.874" v="15" actId="26606"/>
          <pc:sldLayoutMkLst>
            <pc:docMk/>
            <pc:sldMasterMk cId="1198601343" sldId="2147483725"/>
            <pc:sldLayoutMk cId="3022833677" sldId="2147483724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bf02fa6b4890b1/Po&#269;&#237;ta&#269;/Skola/MIP/Cvicenia/CV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1400" b="0" i="0" u="none" strike="noStrike" baseline="0">
                <a:effectLst/>
              </a:rPr>
              <a:t>Leading countries based on Facebook audience size as of July 2020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8.1603718338998488E-2"/>
          <c:y val="0.10089446915736491"/>
          <c:w val="0.89816381462109962"/>
          <c:h val="0.8740324916316263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Hárok1!$B$2:$B$11</c:f>
              <c:strCache>
                <c:ptCount val="10"/>
                <c:pt idx="0">
                  <c:v>India</c:v>
                </c:pt>
                <c:pt idx="1">
                  <c:v>US</c:v>
                </c:pt>
                <c:pt idx="2">
                  <c:v>Indonesia</c:v>
                </c:pt>
                <c:pt idx="3">
                  <c:v>Brazil</c:v>
                </c:pt>
                <c:pt idx="4">
                  <c:v>Mexico</c:v>
                </c:pt>
                <c:pt idx="5">
                  <c:v>Philippines</c:v>
                </c:pt>
                <c:pt idx="6">
                  <c:v>Vietnam</c:v>
                </c:pt>
                <c:pt idx="7">
                  <c:v>Thailand</c:v>
                </c:pt>
                <c:pt idx="8">
                  <c:v>Egypt</c:v>
                </c:pt>
                <c:pt idx="9">
                  <c:v>Bangladesh</c:v>
                </c:pt>
              </c:strCache>
              <c:extLst/>
            </c:strRef>
          </c:cat>
          <c:val>
            <c:numRef>
              <c:f>Hárok1!$C$2:$C$11</c:f>
              <c:numCache>
                <c:formatCode>General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82.85</c:v>
                </c:pt>
                <c:pt idx="6">
                  <c:v>70.400000000000006</c:v>
                </c:pt>
                <c:pt idx="7">
                  <c:v>50.05</c:v>
                </c:pt>
                <c:pt idx="8">
                  <c:v>44.7</c:v>
                </c:pt>
                <c:pt idx="9">
                  <c:v>44.7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F6-40F6-8D29-CC73C392F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5407407"/>
        <c:axId val="885403663"/>
      </c:barChart>
      <c:catAx>
        <c:axId val="88540740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885403663"/>
        <c:crosses val="autoZero"/>
        <c:auto val="1"/>
        <c:lblAlgn val="ctr"/>
        <c:lblOffset val="100"/>
        <c:noMultiLvlLbl val="0"/>
      </c:catAx>
      <c:valAx>
        <c:axId val="88540366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885407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24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4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 marL="342900" indent="-342900">
              <a:buSzPct val="60000"/>
              <a:buFont typeface="Wingdings" panose="05000000000000000000" pitchFamily="2" charset="2"/>
              <a:buChar char="q"/>
              <a:defRPr/>
            </a:lvl1pPr>
            <a:lvl2pPr marL="628650" indent="-285750">
              <a:buSzPct val="60000"/>
              <a:buFont typeface="Wingdings" panose="05000000000000000000" pitchFamily="2" charset="2"/>
              <a:buChar char="q"/>
              <a:defRPr/>
            </a:lvl2pPr>
            <a:lvl3pPr marL="971550" indent="-285750">
              <a:buSzPct val="60000"/>
              <a:buFont typeface="Wingdings" panose="05000000000000000000" pitchFamily="2" charset="2"/>
              <a:buChar char="q"/>
              <a:defRPr/>
            </a:lvl3pPr>
            <a:lvl4pPr marL="1314450" indent="-285750">
              <a:buSzPct val="60000"/>
              <a:buFont typeface="Wingdings" panose="05000000000000000000" pitchFamily="2" charset="2"/>
              <a:buChar char="q"/>
              <a:defRPr/>
            </a:lvl4pPr>
            <a:lvl5pPr marL="1543050" indent="-171450">
              <a:buSzPct val="6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FB42272-CE3F-F7FA-44B3-45BAD658FC50}"/>
              </a:ext>
            </a:extLst>
          </p:cNvPr>
          <p:cNvSpPr txBox="1"/>
          <p:nvPr userDrawn="1"/>
        </p:nvSpPr>
        <p:spPr>
          <a:xfrm rot="10033543">
            <a:off x="266702" y="558212"/>
            <a:ext cx="3009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50" dirty="0"/>
              <a:t>Textové pole so zvoleným textom</a:t>
            </a:r>
          </a:p>
        </p:txBody>
      </p:sp>
    </p:spTree>
    <p:extLst>
      <p:ext uri="{BB962C8B-B14F-4D97-AF65-F5344CB8AC3E}">
        <p14:creationId xmlns:p14="http://schemas.microsoft.com/office/powerpoint/2010/main" val="14867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F34901C-F0FD-BC6F-3256-804C97044337}"/>
              </a:ext>
            </a:extLst>
          </p:cNvPr>
          <p:cNvSpPr txBox="1"/>
          <p:nvPr userDrawn="1"/>
        </p:nvSpPr>
        <p:spPr>
          <a:xfrm rot="10033543">
            <a:off x="266702" y="558212"/>
            <a:ext cx="3009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50" dirty="0"/>
              <a:t>Textové pole so zvoleným textom</a:t>
            </a:r>
          </a:p>
        </p:txBody>
      </p:sp>
    </p:spTree>
    <p:extLst>
      <p:ext uri="{BB962C8B-B14F-4D97-AF65-F5344CB8AC3E}">
        <p14:creationId xmlns:p14="http://schemas.microsoft.com/office/powerpoint/2010/main" val="325156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226AB3A-106B-EE72-A797-FF9AE0E0EC43}"/>
              </a:ext>
            </a:extLst>
          </p:cNvPr>
          <p:cNvSpPr txBox="1"/>
          <p:nvPr userDrawn="1"/>
        </p:nvSpPr>
        <p:spPr>
          <a:xfrm rot="10033543">
            <a:off x="266702" y="558212"/>
            <a:ext cx="3009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50" dirty="0"/>
              <a:t>Textové pole so zvoleným textom</a:t>
            </a:r>
          </a:p>
        </p:txBody>
      </p:sp>
    </p:spTree>
    <p:extLst>
      <p:ext uri="{BB962C8B-B14F-4D97-AF65-F5344CB8AC3E}">
        <p14:creationId xmlns:p14="http://schemas.microsoft.com/office/powerpoint/2010/main" val="47471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E5EC384C-A91E-19DE-09C1-32F7F0E52562}"/>
              </a:ext>
            </a:extLst>
          </p:cNvPr>
          <p:cNvSpPr txBox="1"/>
          <p:nvPr userDrawn="1"/>
        </p:nvSpPr>
        <p:spPr>
          <a:xfrm rot="10033543">
            <a:off x="266702" y="558212"/>
            <a:ext cx="3009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50" dirty="0"/>
              <a:t>Textové pole so zvoleným textom</a:t>
            </a:r>
          </a:p>
        </p:txBody>
      </p:sp>
    </p:spTree>
    <p:extLst>
      <p:ext uri="{BB962C8B-B14F-4D97-AF65-F5344CB8AC3E}">
        <p14:creationId xmlns:p14="http://schemas.microsoft.com/office/powerpoint/2010/main" val="420346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7784958-B4D7-FBD4-8576-27139533C020}"/>
              </a:ext>
            </a:extLst>
          </p:cNvPr>
          <p:cNvSpPr txBox="1"/>
          <p:nvPr userDrawn="1"/>
        </p:nvSpPr>
        <p:spPr>
          <a:xfrm rot="10033543">
            <a:off x="266702" y="558212"/>
            <a:ext cx="3009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50" dirty="0"/>
              <a:t>Textové pole so zvoleným textom</a:t>
            </a:r>
          </a:p>
        </p:txBody>
      </p:sp>
    </p:spTree>
    <p:extLst>
      <p:ext uri="{BB962C8B-B14F-4D97-AF65-F5344CB8AC3E}">
        <p14:creationId xmlns:p14="http://schemas.microsoft.com/office/powerpoint/2010/main" val="5308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B54EF50-CE23-22E5-720C-284D8BE97B16}"/>
              </a:ext>
            </a:extLst>
          </p:cNvPr>
          <p:cNvSpPr txBox="1"/>
          <p:nvPr userDrawn="1"/>
        </p:nvSpPr>
        <p:spPr>
          <a:xfrm rot="10033543">
            <a:off x="266702" y="558212"/>
            <a:ext cx="3009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50" dirty="0"/>
              <a:t>Textové pole so zvoleným textom</a:t>
            </a:r>
          </a:p>
        </p:txBody>
      </p:sp>
    </p:spTree>
    <p:extLst>
      <p:ext uri="{BB962C8B-B14F-4D97-AF65-F5344CB8AC3E}">
        <p14:creationId xmlns:p14="http://schemas.microsoft.com/office/powerpoint/2010/main" val="12461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0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0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68B4B0B5-4AF3-EE93-FC51-65B98EDCE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8" r="9648" b="-1"/>
          <a:stretch/>
        </p:blipFill>
        <p:spPr>
          <a:xfrm>
            <a:off x="4166616" y="857258"/>
            <a:ext cx="6501384" cy="5143493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3" y="857250"/>
            <a:ext cx="7004405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97424A-E5E1-202A-5B66-489D0795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486" y="1699023"/>
            <a:ext cx="3017520" cy="2403101"/>
          </a:xfrm>
        </p:spPr>
        <p:txBody>
          <a:bodyPr anchor="b">
            <a:normAutofit/>
          </a:bodyPr>
          <a:lstStyle/>
          <a:p>
            <a:r>
              <a:rPr lang="sk-SK" sz="3075" dirty="0"/>
              <a:t> Využitie umelej inteligencie pre zachytenie pohybu v hrách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35B3955-ECE0-CE49-DC77-3F12D8DC7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487" y="4511942"/>
            <a:ext cx="3017519" cy="906106"/>
          </a:xfrm>
        </p:spPr>
        <p:txBody>
          <a:bodyPr>
            <a:normAutofit/>
          </a:bodyPr>
          <a:lstStyle/>
          <a:p>
            <a:endParaRPr lang="sk-SK" sz="1500"/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93941" y="111734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4772" y="426744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925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12825-771C-DF2E-AFD3-3AE16417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A9D01-2126-5187-F46F-B9570FDE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Graf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758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62158A9D-0552-41E9-F369-562798CA5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27863"/>
              </p:ext>
            </p:extLst>
          </p:nvPr>
        </p:nvGraphicFramePr>
        <p:xfrm>
          <a:off x="4540250" y="2271712"/>
          <a:ext cx="3111500" cy="23145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2461142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36756543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9236117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54039181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users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071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496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18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778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909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726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11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65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833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Egypt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131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000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498095"/>
                  </a:ext>
                </a:extLst>
              </a:tr>
            </a:tbl>
          </a:graphicData>
        </a:graphic>
      </p:graphicFrame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DBD1FD60-7F10-1EDC-157D-A450B5D45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01678"/>
              </p:ext>
            </p:extLst>
          </p:nvPr>
        </p:nvGraphicFramePr>
        <p:xfrm>
          <a:off x="1200150" y="501652"/>
          <a:ext cx="9791700" cy="5854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373">
                  <a:extLst>
                    <a:ext uri="{9D8B030D-6E8A-4147-A177-3AD203B41FA5}">
                      <a16:colId xmlns:a16="http://schemas.microsoft.com/office/drawing/2014/main" val="2047920169"/>
                    </a:ext>
                  </a:extLst>
                </a:gridCol>
                <a:gridCol w="2437933">
                  <a:extLst>
                    <a:ext uri="{9D8B030D-6E8A-4147-A177-3AD203B41FA5}">
                      <a16:colId xmlns:a16="http://schemas.microsoft.com/office/drawing/2014/main" val="3492599913"/>
                    </a:ext>
                  </a:extLst>
                </a:gridCol>
                <a:gridCol w="3437087">
                  <a:extLst>
                    <a:ext uri="{9D8B030D-6E8A-4147-A177-3AD203B41FA5}">
                      <a16:colId xmlns:a16="http://schemas.microsoft.com/office/drawing/2014/main" val="2442421116"/>
                    </a:ext>
                  </a:extLst>
                </a:gridCol>
                <a:gridCol w="1998307">
                  <a:extLst>
                    <a:ext uri="{9D8B030D-6E8A-4147-A177-3AD203B41FA5}">
                      <a16:colId xmlns:a16="http://schemas.microsoft.com/office/drawing/2014/main" val="3348683243"/>
                    </a:ext>
                  </a:extLst>
                </a:gridCol>
              </a:tblGrid>
              <a:tr h="5059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Country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Number of users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89782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India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329,65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28,98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279565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US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179,65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15,79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9274835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Indonesia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129,85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11,41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3585548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4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Brazil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116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10,20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6126312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Mexico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89,7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7,89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926690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6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Philippines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82,85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7,28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675506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Vietnam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70,4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6,19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368601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Thailand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50,05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4,40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605820"/>
                  </a:ext>
                </a:extLst>
              </a:tr>
              <a:tr h="48186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Egypt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44,7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3,93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374716"/>
                  </a:ext>
                </a:extLst>
              </a:tr>
              <a:tr h="505961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Bangladesh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44,7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3,93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905218"/>
                  </a:ext>
                </a:extLst>
              </a:tr>
              <a:tr h="505961"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Celkom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1137,55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4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47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3CDB5D7A-9EB2-8F24-D5E9-2FD7474C276A}"/>
              </a:ext>
            </a:extLst>
          </p:cNvPr>
          <p:cNvGraphicFramePr>
            <a:graphicFrameLocks noGrp="1"/>
          </p:cNvGraphicFramePr>
          <p:nvPr/>
        </p:nvGraphicFramePr>
        <p:xfrm>
          <a:off x="1438436" y="389879"/>
          <a:ext cx="9315127" cy="6078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72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EF9E3C-429D-14D5-A7FF-53DF615A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AC72C7-8FAE-B3D6-434A-E57A41B4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01543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2438"/>
      </a:dk2>
      <a:lt2>
        <a:srgbClr val="E2E5E8"/>
      </a:lt2>
      <a:accent1>
        <a:srgbClr val="B89D7B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B7FBA"/>
      </a:accent6>
      <a:hlink>
        <a:srgbClr val="6383A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117</Words>
  <Application>Microsoft Office PowerPoint</Application>
  <PresentationFormat>Širokouhlá</PresentationFormat>
  <Paragraphs>95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Wingdings</vt:lpstr>
      <vt:lpstr>AccentBoxVTI</vt:lpstr>
      <vt:lpstr> Využitie umelej inteligencie pre zachytenie pohybu v hrách</vt:lpstr>
      <vt:lpstr>Obsah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Adko Kubaliak</dc:creator>
  <cp:lastModifiedBy>Adko Kubaliak</cp:lastModifiedBy>
  <cp:revision>1</cp:revision>
  <dcterms:created xsi:type="dcterms:W3CDTF">2022-11-08T15:12:56Z</dcterms:created>
  <dcterms:modified xsi:type="dcterms:W3CDTF">2022-11-08T15:42:37Z</dcterms:modified>
</cp:coreProperties>
</file>