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21383625" cy="30275213"/>
  <p:notesSz cx="6858000" cy="9144000"/>
  <p:defaultTextStyle>
    <a:defPPr rtl="0">
      <a:defRPr lang="sk-sk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B7A8E-DA01-4995-B996-B78E82620FAC}" v="1" dt="2022-11-08T15:48:17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3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ko Kubaliak" userId="1dbf02fa6b4890b1" providerId="LiveId" clId="{955B7A8E-DA01-4995-B996-B78E82620FAC}"/>
    <pc:docChg chg="undo redo custSel addSld delSld modSld">
      <pc:chgData name="Adko Kubaliak" userId="1dbf02fa6b4890b1" providerId="LiveId" clId="{955B7A8E-DA01-4995-B996-B78E82620FAC}" dt="2022-11-08T15:49:01.537" v="12" actId="20577"/>
      <pc:docMkLst>
        <pc:docMk/>
      </pc:docMkLst>
      <pc:sldChg chg="add del">
        <pc:chgData name="Adko Kubaliak" userId="1dbf02fa6b4890b1" providerId="LiveId" clId="{955B7A8E-DA01-4995-B996-B78E82620FAC}" dt="2022-11-08T15:45:47.956" v="2" actId="2696"/>
        <pc:sldMkLst>
          <pc:docMk/>
          <pc:sldMk cId="2689089790" sldId="258"/>
        </pc:sldMkLst>
      </pc:sldChg>
      <pc:sldChg chg="modSp mod modShow">
        <pc:chgData name="Adko Kubaliak" userId="1dbf02fa6b4890b1" providerId="LiveId" clId="{955B7A8E-DA01-4995-B996-B78E82620FAC}" dt="2022-11-08T15:49:01.537" v="12" actId="20577"/>
        <pc:sldMkLst>
          <pc:docMk/>
          <pc:sldMk cId="633738316" sldId="259"/>
        </pc:sldMkLst>
        <pc:spChg chg="mod">
          <ac:chgData name="Adko Kubaliak" userId="1dbf02fa6b4890b1" providerId="LiveId" clId="{955B7A8E-DA01-4995-B996-B78E82620FAC}" dt="2022-11-08T15:48:51.352" v="10" actId="27636"/>
          <ac:spMkLst>
            <pc:docMk/>
            <pc:sldMk cId="633738316" sldId="259"/>
            <ac:spMk id="2" creationId="{0D1F047C-C727-42A7-85C5-68C5AA1B1A93}"/>
          </ac:spMkLst>
        </pc:spChg>
        <pc:spChg chg="mod">
          <ac:chgData name="Adko Kubaliak" userId="1dbf02fa6b4890b1" providerId="LiveId" clId="{955B7A8E-DA01-4995-B996-B78E82620FAC}" dt="2022-11-08T15:49:01.537" v="12" actId="20577"/>
          <ac:spMkLst>
            <pc:docMk/>
            <pc:sldMk cId="633738316" sldId="259"/>
            <ac:spMk id="3" creationId="{DB93FB3F-A8D4-46D3-A1C6-C79C6456372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997B62-B035-4635-96E6-05C62408EC0C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8E954-5F59-47BF-AD52-9EB951631C22}" type="datetime1">
              <a:rPr lang="sk-SK" smtClean="0"/>
              <a:t>8. 11. 2022</a:t>
            </a:fld>
            <a:endParaRPr lang="en-US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"/>
              <a:t>Kliknutím upravíte štýly predlohy textu</a:t>
            </a:r>
            <a:endParaRPr lang="en-US"/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/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04067" y="7811784"/>
            <a:ext cx="16556935" cy="8073395"/>
          </a:xfrm>
        </p:spPr>
        <p:txBody>
          <a:bodyPr rtlCol="0" anchor="b">
            <a:normAutofit/>
          </a:bodyPr>
          <a:lstStyle>
            <a:lvl1pPr algn="ctr">
              <a:defRPr sz="9471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04067" y="16658384"/>
            <a:ext cx="16556935" cy="4634725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801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3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0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07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09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11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13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15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93C0-0FC6-420B-8464-0E1BE32773B3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ok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56" y="2418340"/>
            <a:ext cx="17787765" cy="1684960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2730" y="20153699"/>
            <a:ext cx="18162271" cy="2399202"/>
          </a:xfrm>
        </p:spPr>
        <p:txBody>
          <a:bodyPr rtlCol="0" anchor="b">
            <a:normAutofit/>
          </a:bodyPr>
          <a:lstStyle>
            <a:lvl1pPr algn="ctr">
              <a:defRPr sz="4911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2050928" y="3068177"/>
            <a:ext cx="17267814" cy="15564369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3508"/>
            </a:lvl1pPr>
            <a:lvl2pPr marL="801883" indent="0">
              <a:buNone/>
              <a:defRPr sz="3508"/>
            </a:lvl2pPr>
            <a:lvl3pPr marL="1603766" indent="0">
              <a:buNone/>
              <a:defRPr sz="3508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602711" y="23166533"/>
            <a:ext cx="18159528" cy="2399202"/>
          </a:xfrm>
        </p:spPr>
        <p:txBody>
          <a:bodyPr rtlCol="0" anchor="t"/>
          <a:lstStyle>
            <a:lvl1pPr marL="0" indent="0" algn="ctr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96BF9-84BF-4A42-93A5-7A5549798115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2711" y="2685996"/>
            <a:ext cx="18159528" cy="15602656"/>
          </a:xfrm>
        </p:spPr>
        <p:txBody>
          <a:bodyPr rtlCol="0" anchor="ctr">
            <a:normAutofit/>
          </a:bodyPr>
          <a:lstStyle>
            <a:lvl1pPr>
              <a:defRPr sz="7016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602710" y="18961430"/>
            <a:ext cx="18159530" cy="6629936"/>
          </a:xfrm>
        </p:spPr>
        <p:txBody>
          <a:bodyPr rtlCol="0" anchor="ctr"/>
          <a:lstStyle>
            <a:lvl1pPr marL="0" indent="0" algn="ctr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4D2DEA-9F31-4571-87F5-FD2A17D24737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36520" y="2691130"/>
            <a:ext cx="16316155" cy="13212424"/>
          </a:xfrm>
        </p:spPr>
        <p:txBody>
          <a:bodyPr rtlCol="0" anchor="ctr">
            <a:normAutofit/>
          </a:bodyPr>
          <a:lstStyle>
            <a:lvl1pPr>
              <a:defRPr sz="6314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Zástupný objekt textu 3"/>
          <p:cNvSpPr>
            <a:spLocks noGrp="1"/>
          </p:cNvSpPr>
          <p:nvPr>
            <p:ph type="body" sz="half" idx="13"/>
          </p:nvPr>
        </p:nvSpPr>
        <p:spPr>
          <a:xfrm>
            <a:off x="3017849" y="15936790"/>
            <a:ext cx="15350712" cy="2351865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455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602710" y="19001925"/>
            <a:ext cx="18159530" cy="65755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23983-B057-4AF6-9AD0-44F76763EC80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ové pol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1737420" y="3906006"/>
            <a:ext cx="1069181" cy="2581542"/>
          </a:xfrm>
          <a:prstGeom prst="rect">
            <a:avLst/>
          </a:prstGeom>
        </p:spPr>
        <p:txBody>
          <a:bodyPr vert="horz" lIns="160377" tIns="80189" rIns="160377" bIns="801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k" sz="14031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ové pol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8424287" y="12927039"/>
            <a:ext cx="1069181" cy="2581542"/>
          </a:xfrm>
          <a:prstGeom prst="rect">
            <a:avLst/>
          </a:prstGeom>
        </p:spPr>
        <p:txBody>
          <a:bodyPr vert="horz" lIns="160377" tIns="80189" rIns="160377" bIns="8018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sk" sz="14031">
                <a:solidFill>
                  <a:schemeClr val="tx1"/>
                </a:solidFill>
                <a:effectLst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 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2710" y="9389565"/>
            <a:ext cx="18159530" cy="11088705"/>
          </a:xfrm>
        </p:spPr>
        <p:txBody>
          <a:bodyPr rtlCol="0" anchor="b"/>
          <a:lstStyle>
            <a:lvl1pPr>
              <a:defRPr sz="5612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602692" y="20530267"/>
            <a:ext cx="18156787" cy="5035468"/>
          </a:xfrm>
        </p:spPr>
        <p:txBody>
          <a:bodyPr rtlCol="0" anchor="t"/>
          <a:lstStyle>
            <a:lvl1pPr marL="0" indent="0" algn="ctr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4E0FE-DD4C-4FF6-AFE1-F0153730C04B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Nadpis 1"/>
          <p:cNvSpPr>
            <a:spLocks noGrp="1"/>
          </p:cNvSpPr>
          <p:nvPr>
            <p:ph type="title" hasCustomPrompt="1"/>
          </p:nvPr>
        </p:nvSpPr>
        <p:spPr>
          <a:xfrm>
            <a:off x="1602711" y="2172531"/>
            <a:ext cx="18159528" cy="5321330"/>
          </a:xfrm>
        </p:spPr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7" name="Zástupný symbol textu 2"/>
          <p:cNvSpPr>
            <a:spLocks noGrp="1"/>
          </p:cNvSpPr>
          <p:nvPr>
            <p:ph type="body" idx="1"/>
          </p:nvPr>
        </p:nvSpPr>
        <p:spPr>
          <a:xfrm>
            <a:off x="1602711" y="8325684"/>
            <a:ext cx="5789616" cy="33761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3859" b="0">
                <a:solidFill>
                  <a:schemeClr val="tx1"/>
                </a:solidFill>
              </a:defRPr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ý text 3"/>
          <p:cNvSpPr>
            <a:spLocks noGrp="1"/>
          </p:cNvSpPr>
          <p:nvPr>
            <p:ph type="body" sz="half" idx="15"/>
          </p:nvPr>
        </p:nvSpPr>
        <p:spPr>
          <a:xfrm>
            <a:off x="1602711" y="12220061"/>
            <a:ext cx="5789616" cy="1334567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55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9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7799114" y="8325682"/>
            <a:ext cx="5789616" cy="3376198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3859" b="0">
                <a:solidFill>
                  <a:schemeClr val="tx1"/>
                </a:solidFill>
              </a:defRPr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10" name="Zástupný text 3"/>
          <p:cNvSpPr>
            <a:spLocks noGrp="1"/>
          </p:cNvSpPr>
          <p:nvPr>
            <p:ph type="body" sz="half" idx="16"/>
          </p:nvPr>
        </p:nvSpPr>
        <p:spPr>
          <a:xfrm>
            <a:off x="7789861" y="12220061"/>
            <a:ext cx="5789616" cy="1334567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55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11" name="Zástupný text 4"/>
          <p:cNvSpPr>
            <a:spLocks noGrp="1"/>
          </p:cNvSpPr>
          <p:nvPr>
            <p:ph type="body" sz="quarter" idx="13"/>
          </p:nvPr>
        </p:nvSpPr>
        <p:spPr>
          <a:xfrm>
            <a:off x="13972621" y="8325684"/>
            <a:ext cx="5789616" cy="33761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3859" b="0">
                <a:solidFill>
                  <a:schemeClr val="tx1"/>
                </a:solidFill>
              </a:defRPr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12" name="Zástupný text 3"/>
          <p:cNvSpPr>
            <a:spLocks noGrp="1"/>
          </p:cNvSpPr>
          <p:nvPr>
            <p:ph type="body" sz="half" idx="17"/>
          </p:nvPr>
        </p:nvSpPr>
        <p:spPr>
          <a:xfrm>
            <a:off x="13972621" y="12220054"/>
            <a:ext cx="5789616" cy="1334567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55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125DB-5B4F-4EE6-B1B6-59F16000097E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ĺpec s 3 obráz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41" y="8026660"/>
            <a:ext cx="5857998" cy="8157492"/>
          </a:xfrm>
          <a:prstGeom prst="rect">
            <a:avLst/>
          </a:prstGeom>
        </p:spPr>
      </p:pic>
      <p:pic>
        <p:nvPicPr>
          <p:cNvPr id="36" name="Obrázok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852" y="8026660"/>
            <a:ext cx="5857998" cy="8157492"/>
          </a:xfrm>
          <a:prstGeom prst="rect">
            <a:avLst/>
          </a:prstGeom>
        </p:spPr>
      </p:pic>
      <p:pic>
        <p:nvPicPr>
          <p:cNvPr id="37" name="Obrázok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089" y="8026660"/>
            <a:ext cx="5857998" cy="8157492"/>
          </a:xfrm>
          <a:prstGeom prst="rect">
            <a:avLst/>
          </a:prstGeom>
        </p:spPr>
      </p:pic>
      <p:sp>
        <p:nvSpPr>
          <p:cNvPr id="30" name="Nadpis 1"/>
          <p:cNvSpPr>
            <a:spLocks noGrp="1"/>
          </p:cNvSpPr>
          <p:nvPr>
            <p:ph type="title" hasCustomPrompt="1"/>
          </p:nvPr>
        </p:nvSpPr>
        <p:spPr>
          <a:xfrm>
            <a:off x="1602710" y="2172531"/>
            <a:ext cx="18159530" cy="532133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sk" dirty="0"/>
              <a:t>Kliknite sem a upravte štýl predlohy nadpisov</a:t>
            </a:r>
            <a:endParaRPr lang="en-US" dirty="0"/>
          </a:p>
        </p:txBody>
      </p:sp>
      <p:sp>
        <p:nvSpPr>
          <p:cNvPr id="19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602711" y="17235001"/>
            <a:ext cx="5789616" cy="2543957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3157" b="0">
                <a:solidFill>
                  <a:schemeClr val="tx1"/>
                </a:solidFill>
              </a:defRPr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 rtl="0"/>
            <a:r>
              <a:rPr lang="sk" dirty="0"/>
              <a:t>Kliknutím upravíte štýly predlohy</a:t>
            </a:r>
            <a:r>
              <a:rPr lang="en-US" dirty="0"/>
              <a:t> </a:t>
            </a:r>
            <a:r>
              <a:rPr lang="sk" dirty="0"/>
              <a:t>textu</a:t>
            </a:r>
          </a:p>
        </p:txBody>
      </p:sp>
      <p:sp>
        <p:nvSpPr>
          <p:cNvPr id="20" name="Zástupný symbol obrázka 2"/>
          <p:cNvSpPr>
            <a:spLocks noGrp="1" noChangeAspect="1"/>
          </p:cNvSpPr>
          <p:nvPr>
            <p:ph type="pic" idx="15"/>
          </p:nvPr>
        </p:nvSpPr>
        <p:spPr>
          <a:xfrm>
            <a:off x="1785655" y="8559515"/>
            <a:ext cx="5423724" cy="707637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806"/>
            </a:lvl1pPr>
            <a:lvl2pPr marL="801883" indent="0">
              <a:buNone/>
              <a:defRPr sz="2806"/>
            </a:lvl2pPr>
            <a:lvl3pPr marL="1603766" indent="0">
              <a:buNone/>
              <a:defRPr sz="2806"/>
            </a:lvl3pPr>
            <a:lvl4pPr marL="2405649" indent="0">
              <a:buNone/>
              <a:defRPr sz="2806"/>
            </a:lvl4pPr>
            <a:lvl5pPr marL="3207532" indent="0">
              <a:buNone/>
              <a:defRPr sz="2806"/>
            </a:lvl5pPr>
            <a:lvl6pPr marL="4009415" indent="0">
              <a:buNone/>
              <a:defRPr sz="2806"/>
            </a:lvl6pPr>
            <a:lvl7pPr marL="4811298" indent="0">
              <a:buNone/>
              <a:defRPr sz="2806"/>
            </a:lvl7pPr>
            <a:lvl8pPr marL="5613182" indent="0">
              <a:buNone/>
              <a:defRPr sz="2806"/>
            </a:lvl8pPr>
            <a:lvl9pPr marL="6415065" indent="0">
              <a:buNone/>
              <a:defRPr sz="2806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Zástupný text 3"/>
          <p:cNvSpPr>
            <a:spLocks noGrp="1"/>
          </p:cNvSpPr>
          <p:nvPr>
            <p:ph type="body" sz="half" idx="18"/>
          </p:nvPr>
        </p:nvSpPr>
        <p:spPr>
          <a:xfrm>
            <a:off x="1602711" y="20185431"/>
            <a:ext cx="5789616" cy="538030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55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22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7792234" y="17235001"/>
            <a:ext cx="5789616" cy="2543957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3157" b="0">
                <a:solidFill>
                  <a:schemeClr val="tx1"/>
                </a:solidFill>
              </a:defRPr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 rtl="0"/>
            <a:r>
              <a:rPr lang="sk" dirty="0"/>
              <a:t>Kliknutím upravíte štýly predlohy</a:t>
            </a:r>
            <a:r>
              <a:rPr lang="en-US" dirty="0"/>
              <a:t> </a:t>
            </a:r>
            <a:r>
              <a:rPr lang="sk" dirty="0"/>
              <a:t>textu</a:t>
            </a:r>
          </a:p>
        </p:txBody>
      </p:sp>
      <p:sp>
        <p:nvSpPr>
          <p:cNvPr id="23" name="Zástupný symbol obrázka 2"/>
          <p:cNvSpPr>
            <a:spLocks noGrp="1" noChangeAspect="1"/>
          </p:cNvSpPr>
          <p:nvPr>
            <p:ph type="pic" idx="21"/>
          </p:nvPr>
        </p:nvSpPr>
        <p:spPr>
          <a:xfrm>
            <a:off x="7972807" y="8560292"/>
            <a:ext cx="5423724" cy="709937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806"/>
            </a:lvl1pPr>
            <a:lvl2pPr marL="801883" indent="0">
              <a:buNone/>
              <a:defRPr sz="2806"/>
            </a:lvl2pPr>
            <a:lvl3pPr marL="1603766" indent="0">
              <a:buNone/>
              <a:defRPr sz="2806"/>
            </a:lvl3pPr>
            <a:lvl4pPr marL="2405649" indent="0">
              <a:buNone/>
              <a:defRPr sz="2806"/>
            </a:lvl4pPr>
            <a:lvl5pPr marL="3207532" indent="0">
              <a:buNone/>
              <a:defRPr sz="2806"/>
            </a:lvl5pPr>
            <a:lvl6pPr marL="4009415" indent="0">
              <a:buNone/>
              <a:defRPr sz="2806"/>
            </a:lvl6pPr>
            <a:lvl7pPr marL="4811298" indent="0">
              <a:buNone/>
              <a:defRPr sz="2806"/>
            </a:lvl7pPr>
            <a:lvl8pPr marL="5613182" indent="0">
              <a:buNone/>
              <a:defRPr sz="2806"/>
            </a:lvl8pPr>
            <a:lvl9pPr marL="6415065" indent="0">
              <a:buNone/>
              <a:defRPr sz="2806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Zástupný text 3"/>
          <p:cNvSpPr>
            <a:spLocks noGrp="1"/>
          </p:cNvSpPr>
          <p:nvPr>
            <p:ph type="body" sz="half" idx="19"/>
          </p:nvPr>
        </p:nvSpPr>
        <p:spPr>
          <a:xfrm>
            <a:off x="7789861" y="20185427"/>
            <a:ext cx="5789616" cy="538030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55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25" name="Zástupný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13972840" y="17235001"/>
            <a:ext cx="5789616" cy="2543957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3157" b="0">
                <a:solidFill>
                  <a:schemeClr val="tx1"/>
                </a:solidFill>
              </a:defRPr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 rtl="0"/>
            <a:r>
              <a:rPr lang="sk" dirty="0"/>
              <a:t>Kliknutím upravíte štýly predlohy textu</a:t>
            </a:r>
          </a:p>
        </p:txBody>
      </p:sp>
      <p:sp>
        <p:nvSpPr>
          <p:cNvPr id="26" name="Zástupný obrázok 2"/>
          <p:cNvSpPr>
            <a:spLocks noGrp="1" noChangeAspect="1"/>
          </p:cNvSpPr>
          <p:nvPr>
            <p:ph type="pic" idx="22"/>
          </p:nvPr>
        </p:nvSpPr>
        <p:spPr>
          <a:xfrm>
            <a:off x="14164017" y="8539712"/>
            <a:ext cx="5423724" cy="709553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806"/>
            </a:lvl1pPr>
            <a:lvl2pPr marL="801883" indent="0">
              <a:buNone/>
              <a:defRPr sz="2806"/>
            </a:lvl2pPr>
            <a:lvl3pPr marL="1603766" indent="0">
              <a:buNone/>
              <a:defRPr sz="2806"/>
            </a:lvl3pPr>
            <a:lvl4pPr marL="2405649" indent="0">
              <a:buNone/>
              <a:defRPr sz="2806"/>
            </a:lvl4pPr>
            <a:lvl5pPr marL="3207532" indent="0">
              <a:buNone/>
              <a:defRPr sz="2806"/>
            </a:lvl5pPr>
            <a:lvl6pPr marL="4009415" indent="0">
              <a:buNone/>
              <a:defRPr sz="2806"/>
            </a:lvl6pPr>
            <a:lvl7pPr marL="4811298" indent="0">
              <a:buNone/>
              <a:defRPr sz="2806"/>
            </a:lvl7pPr>
            <a:lvl8pPr marL="5613182" indent="0">
              <a:buNone/>
              <a:defRPr sz="2806"/>
            </a:lvl8pPr>
            <a:lvl9pPr marL="6415065" indent="0">
              <a:buNone/>
              <a:defRPr sz="2806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Zástupný text 3"/>
          <p:cNvSpPr>
            <a:spLocks noGrp="1"/>
          </p:cNvSpPr>
          <p:nvPr>
            <p:ph type="body" sz="half" idx="20"/>
          </p:nvPr>
        </p:nvSpPr>
        <p:spPr>
          <a:xfrm>
            <a:off x="13972621" y="20185427"/>
            <a:ext cx="5789616" cy="538030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55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DC2782-4086-4041-A597-92F5D1E2D96B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09BE4F-DCCD-4D31-9C2F-CEE581DCF0D6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15755460" y="2691128"/>
            <a:ext cx="4006776" cy="22874610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1602713" y="2691128"/>
            <a:ext cx="13885451" cy="22874610"/>
          </a:xfrm>
        </p:spPr>
        <p:txBody>
          <a:bodyPr vert="eaVert" rtlCol="0" anchor="t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4BAF0-4A88-46D7-A4F6-6EFE5BC96F4C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46F11-C154-4DFF-AB72-5BD2314E7A83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72012" y="7774379"/>
            <a:ext cx="16820926" cy="8073448"/>
          </a:xfrm>
        </p:spPr>
        <p:txBody>
          <a:bodyPr rtlCol="0" anchor="b"/>
          <a:lstStyle>
            <a:lvl1pPr algn="ctr">
              <a:defRPr sz="7016" b="0" cap="none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2272012" y="16614016"/>
            <a:ext cx="16820926" cy="5886820"/>
          </a:xfrm>
        </p:spPr>
        <p:txBody>
          <a:bodyPr rtlCol="0" anchor="t"/>
          <a:lstStyle>
            <a:lvl1pPr marL="0" indent="0" algn="ctr">
              <a:buNone/>
              <a:defRPr sz="3508">
                <a:solidFill>
                  <a:schemeClr val="tx1"/>
                </a:solidFill>
              </a:defRPr>
            </a:lvl1pPr>
            <a:lvl2pPr marL="801883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C3B6CE-734B-44E7-82BD-E1471C9818D6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602711" y="2691130"/>
            <a:ext cx="18159528" cy="5570639"/>
          </a:xfrm>
        </p:spPr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602712" y="9166664"/>
            <a:ext cx="8518444" cy="15992583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1243796" y="9166666"/>
            <a:ext cx="8518444" cy="15992588"/>
          </a:xfrm>
        </p:spPr>
        <p:txBody>
          <a:bodyPr rtlCol="0" anchor="t">
            <a:normAutofit/>
          </a:bodyPr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66FD77-AF9F-4A35-8C7E-8816FA2C7476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ázok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11" y="7657124"/>
            <a:ext cx="8820745" cy="18099611"/>
          </a:xfrm>
          <a:prstGeom prst="rect">
            <a:avLst/>
          </a:prstGeom>
        </p:spPr>
      </p:pic>
      <p:pic>
        <p:nvPicPr>
          <p:cNvPr id="21" name="Obrázok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493" y="7657124"/>
            <a:ext cx="8820745" cy="1809961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602711" y="1939711"/>
            <a:ext cx="18159528" cy="578697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834609" y="8189727"/>
            <a:ext cx="8356949" cy="305707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3859" b="0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 rtl="0"/>
            <a:r>
              <a:rPr lang="sk" dirty="0"/>
              <a:t>Kliknutím upravíte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834609" y="11928661"/>
            <a:ext cx="8356949" cy="13435930"/>
          </a:xfrm>
        </p:spPr>
        <p:txBody>
          <a:bodyPr rtlCol="0" anchor="t">
            <a:normAutofit/>
          </a:bodyPr>
          <a:lstStyle>
            <a:lvl1pPr>
              <a:defRPr sz="3157"/>
            </a:lvl1pPr>
            <a:lvl2pPr>
              <a:defRPr sz="2806"/>
            </a:lvl2pPr>
            <a:lvl3pPr>
              <a:defRPr sz="2455"/>
            </a:lvl3pPr>
            <a:lvl4pPr>
              <a:defRPr sz="2105"/>
            </a:lvl4pPr>
            <a:lvl5pPr>
              <a:defRPr sz="2105"/>
            </a:lvl5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5" name="Zástupný objekt textu 4"/>
          <p:cNvSpPr>
            <a:spLocks noGrp="1"/>
          </p:cNvSpPr>
          <p:nvPr>
            <p:ph type="body" sz="quarter" idx="3"/>
          </p:nvPr>
        </p:nvSpPr>
        <p:spPr>
          <a:xfrm>
            <a:off x="11160396" y="8189725"/>
            <a:ext cx="8382939" cy="3057077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3859" b="0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11160399" y="11928661"/>
            <a:ext cx="8382937" cy="13435930"/>
          </a:xfrm>
        </p:spPr>
        <p:txBody>
          <a:bodyPr rtlCol="0" anchor="t">
            <a:normAutofit/>
          </a:bodyPr>
          <a:lstStyle>
            <a:lvl1pPr>
              <a:defRPr sz="3157"/>
            </a:lvl1pPr>
            <a:lvl2pPr>
              <a:defRPr sz="2806"/>
            </a:lvl2pPr>
            <a:lvl3pPr>
              <a:defRPr sz="2455"/>
            </a:lvl3pPr>
            <a:lvl4pPr>
              <a:defRPr sz="2105"/>
            </a:lvl4pPr>
            <a:lvl5pPr>
              <a:defRPr sz="2105"/>
            </a:lvl5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9163E-FC86-4DD8-A6C9-05392E4121F2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" dirty="0"/>
              <a:t>Kliknite sem a upravte štýl predlohy</a:t>
            </a:r>
            <a:r>
              <a:rPr lang="en-US" dirty="0"/>
              <a:t> </a:t>
            </a:r>
            <a:r>
              <a:rPr lang="sk" dirty="0"/>
              <a:t>nadpisov</a:t>
            </a:r>
            <a:endParaRPr lang="en-US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5519E-2A47-4ED0-9B49-976F152F62EA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B31964-DE81-464E-B3D4-76A9F609FDCB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2712" y="2691130"/>
            <a:ext cx="6501536" cy="8043009"/>
          </a:xfrm>
        </p:spPr>
        <p:txBody>
          <a:bodyPr rtlCol="0" anchor="b">
            <a:normAutofit/>
          </a:bodyPr>
          <a:lstStyle>
            <a:lvl1pPr algn="ctr">
              <a:defRPr sz="4911" b="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8516325" y="2691132"/>
            <a:ext cx="11245914" cy="22426088"/>
          </a:xfrm>
        </p:spPr>
        <p:txBody>
          <a:bodyPr rtlCol="0">
            <a:normAutofit/>
          </a:bodyPr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602712" y="11801731"/>
            <a:ext cx="6501536" cy="1331548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29E9A-D0B6-40F7-8A0A-939AD4DB4DC2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405" y="2691130"/>
            <a:ext cx="6286291" cy="2297716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2712" y="3371424"/>
            <a:ext cx="10011120" cy="7396895"/>
          </a:xfrm>
        </p:spPr>
        <p:txBody>
          <a:bodyPr rtlCol="0" anchor="b">
            <a:noAutofit/>
          </a:bodyPr>
          <a:lstStyle>
            <a:lvl1pPr algn="ctr">
              <a:defRPr sz="5612" b="0"/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rázok 2"/>
          <p:cNvSpPr>
            <a:spLocks noGrp="1" noChangeAspect="1"/>
          </p:cNvSpPr>
          <p:nvPr>
            <p:ph type="pic" idx="1"/>
          </p:nvPr>
        </p:nvSpPr>
        <p:spPr>
          <a:xfrm>
            <a:off x="13053538" y="3371426"/>
            <a:ext cx="5745360" cy="2168806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806"/>
            </a:lvl1pPr>
            <a:lvl2pPr marL="801883" indent="0">
              <a:buNone/>
              <a:defRPr sz="2806"/>
            </a:lvl2pPr>
            <a:lvl3pPr marL="1603766" indent="0">
              <a:buNone/>
              <a:defRPr sz="2806"/>
            </a:lvl3pPr>
            <a:lvl4pPr marL="2405649" indent="0">
              <a:buNone/>
              <a:defRPr sz="2806"/>
            </a:lvl4pPr>
            <a:lvl5pPr marL="3207532" indent="0">
              <a:buNone/>
              <a:defRPr sz="2806"/>
            </a:lvl5pPr>
            <a:lvl6pPr marL="4009415" indent="0">
              <a:buNone/>
              <a:defRPr sz="2806"/>
            </a:lvl6pPr>
            <a:lvl7pPr marL="4811298" indent="0">
              <a:buNone/>
              <a:defRPr sz="2806"/>
            </a:lvl7pPr>
            <a:lvl8pPr marL="5613182" indent="0">
              <a:buNone/>
              <a:defRPr sz="2806"/>
            </a:lvl8pPr>
            <a:lvl9pPr marL="6415065" indent="0">
              <a:buNone/>
              <a:defRPr sz="2806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2584728" y="11829757"/>
            <a:ext cx="8047087" cy="1384278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B774FA-0FE4-4214-AF40-93987228DEF9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602711" y="2691130"/>
            <a:ext cx="18159528" cy="55504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 lang="en-US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02711" y="9166664"/>
            <a:ext cx="18159528" cy="1639906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sk"/>
              <a:t>Kliknutím upravíte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3467783" y="2649080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9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9AEF3B21-A199-4423-B3FE-13E3748D99A5}" type="datetime1">
              <a:rPr lang="sk-SK" smtClean="0"/>
              <a:t>8. 11. 2022</a:t>
            </a:fld>
            <a:endParaRPr lang="en-US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602711" y="26490809"/>
            <a:ext cx="1170358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9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8440591" y="26490809"/>
            <a:ext cx="13216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9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801883" rtl="0" eaLnBrk="1" latinLnBrk="0" hangingPunct="1">
        <a:lnSpc>
          <a:spcPct val="90000"/>
        </a:lnSpc>
        <a:spcBef>
          <a:spcPct val="0"/>
        </a:spcBef>
        <a:buNone/>
        <a:defRPr sz="806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01412" indent="-536693" algn="l" defTabSz="801883" rtl="0" eaLnBrk="1" latinLnBrk="0" hangingPunct="1">
        <a:lnSpc>
          <a:spcPct val="110000"/>
        </a:lnSpc>
        <a:spcBef>
          <a:spcPct val="20000"/>
        </a:spcBef>
        <a:spcAft>
          <a:spcPts val="1052"/>
        </a:spcAft>
        <a:buClr>
          <a:schemeClr val="tx2"/>
        </a:buClr>
        <a:buSzPct val="70000"/>
        <a:buFont typeface="Wingdings 2" charset="2"/>
        <a:buChar char=""/>
        <a:defRPr sz="4034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262808" indent="-473553" algn="l" defTabSz="801883" rtl="0" eaLnBrk="1" latinLnBrk="0" hangingPunct="1">
        <a:spcBef>
          <a:spcPct val="20000"/>
        </a:spcBef>
        <a:spcAft>
          <a:spcPts val="1052"/>
        </a:spcAft>
        <a:buClr>
          <a:schemeClr val="tx2"/>
        </a:buClr>
        <a:buSzPct val="70000"/>
        <a:buFont typeface="Wingdings 2" charset="2"/>
        <a:buChar char=""/>
        <a:defRPr sz="3683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799501" indent="-378842" algn="l" defTabSz="801883" rtl="0" eaLnBrk="1" latinLnBrk="0" hangingPunct="1">
        <a:spcBef>
          <a:spcPct val="20000"/>
        </a:spcBef>
        <a:spcAft>
          <a:spcPts val="1052"/>
        </a:spcAft>
        <a:buClr>
          <a:schemeClr val="tx2"/>
        </a:buClr>
        <a:buSzPct val="70000"/>
        <a:buFont typeface="Wingdings 2" charset="2"/>
        <a:buChar char=""/>
        <a:defRPr sz="315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430905" indent="-378842" algn="l" defTabSz="801883" rtl="0" eaLnBrk="1" latinLnBrk="0" hangingPunct="1">
        <a:spcBef>
          <a:spcPct val="20000"/>
        </a:spcBef>
        <a:spcAft>
          <a:spcPts val="1052"/>
        </a:spcAft>
        <a:buClr>
          <a:schemeClr val="tx2"/>
        </a:buClr>
        <a:buSzPct val="70000"/>
        <a:buFont typeface="Wingdings 2" charset="2"/>
        <a:buChar char=""/>
        <a:defRPr sz="280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936029" indent="-378842" algn="l" defTabSz="801883" rtl="0" eaLnBrk="1" latinLnBrk="0" hangingPunct="1">
        <a:spcBef>
          <a:spcPct val="20000"/>
        </a:spcBef>
        <a:spcAft>
          <a:spcPts val="1052"/>
        </a:spcAft>
        <a:buClr>
          <a:schemeClr val="tx2"/>
        </a:buClr>
        <a:buSzPct val="70000"/>
        <a:buFont typeface="Wingdings 2" charset="2"/>
        <a:buChar char=""/>
        <a:defRPr sz="280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533407" indent="-400942" algn="l" defTabSz="801883" rtl="0" eaLnBrk="1" latinLnBrk="0" hangingPunct="1">
        <a:spcBef>
          <a:spcPct val="20000"/>
        </a:spcBef>
        <a:spcAft>
          <a:spcPts val="1052"/>
        </a:spcAft>
        <a:buClr>
          <a:schemeClr val="tx2"/>
        </a:buClr>
        <a:buSzPct val="70000"/>
        <a:buFont typeface="Wingdings 2" charset="2"/>
        <a:buChar char=""/>
        <a:defRPr sz="245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4212517" indent="-400942" algn="l" defTabSz="801883" rtl="0" eaLnBrk="1" latinLnBrk="0" hangingPunct="1">
        <a:spcBef>
          <a:spcPct val="20000"/>
        </a:spcBef>
        <a:spcAft>
          <a:spcPts val="1052"/>
        </a:spcAft>
        <a:buClr>
          <a:schemeClr val="tx2"/>
        </a:buClr>
        <a:buSzPct val="70000"/>
        <a:buFont typeface="Wingdings 2" charset="2"/>
        <a:buChar char=""/>
        <a:defRPr sz="245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891627" indent="-400942" algn="l" defTabSz="801883" rtl="0" eaLnBrk="1" latinLnBrk="0" hangingPunct="1">
        <a:spcBef>
          <a:spcPct val="20000"/>
        </a:spcBef>
        <a:spcAft>
          <a:spcPts val="1052"/>
        </a:spcAft>
        <a:buClr>
          <a:schemeClr val="tx2"/>
        </a:buClr>
        <a:buSzPct val="70000"/>
        <a:buFont typeface="Wingdings 2" charset="2"/>
        <a:buChar char=""/>
        <a:defRPr sz="245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5447964" indent="-400942" algn="l" defTabSz="801883" rtl="0" eaLnBrk="1" latinLnBrk="0" hangingPunct="1">
        <a:spcBef>
          <a:spcPct val="20000"/>
        </a:spcBef>
        <a:spcAft>
          <a:spcPts val="1052"/>
        </a:spcAft>
        <a:buClr>
          <a:schemeClr val="tx2"/>
        </a:buClr>
        <a:buSzPct val="70000"/>
        <a:buFont typeface="Wingdings 2" charset="2"/>
        <a:buChar char=""/>
        <a:defRPr sz="2455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883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801883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801883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801883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801883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801883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801883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801883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801883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 so šálkou, kávou, jedlom, nápojom&#10;&#10;Automaticky generovaný popis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" y="9123479"/>
            <a:ext cx="21383590" cy="120282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066" y="11030169"/>
            <a:ext cx="16556935" cy="4645012"/>
          </a:xfrm>
        </p:spPr>
        <p:txBody>
          <a:bodyPr rtlCol="0">
            <a:normAutofit fontScale="90000"/>
          </a:bodyPr>
          <a:lstStyle/>
          <a:p>
            <a:pPr rtl="0"/>
            <a:r>
              <a:rPr lang="sk-SK" sz="12628" dirty="0"/>
              <a:t> Využitie umelej inteligencie pre zachytenie pohybu v hrách</a:t>
            </a:r>
            <a:endParaRPr lang="sk" sz="12628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4066" y="15982374"/>
            <a:ext cx="16556935" cy="2451875"/>
          </a:xfrm>
        </p:spPr>
        <p:txBody>
          <a:bodyPr rtlCol="0">
            <a:normAutofit/>
          </a:bodyPr>
          <a:lstStyle/>
          <a:p>
            <a:pPr rtl="0"/>
            <a:r>
              <a:rPr lang="sk" sz="4911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31_TF12214701" id="{7C87A040-FB42-4536-ADC9-75796D587DF8}" vid="{A595A7BB-08C7-4364-A33A-1A22B1D83ED7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{AD261F1A-3F0C-47FF-B53F-77E7718C9011}tf12214701_win32</Template>
  <TotalTime>4</TotalTime>
  <Words>10</Words>
  <Application>Microsoft Office PowerPoint</Application>
  <PresentationFormat>Vlastná</PresentationFormat>
  <Paragraphs>2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Arial</vt:lpstr>
      <vt:lpstr>Calibri</vt:lpstr>
      <vt:lpstr>Goudy Old Style</vt:lpstr>
      <vt:lpstr>Wingdings 2</vt:lpstr>
      <vt:lpstr>SlateVTI</vt:lpstr>
      <vt:lpstr> Využitie umelej inteligencie pre zachytenie pohybu v hrách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Adko Kubaliak</dc:creator>
  <cp:lastModifiedBy>Adko Kubaliak</cp:lastModifiedBy>
  <cp:revision>1</cp:revision>
  <dcterms:created xsi:type="dcterms:W3CDTF">2022-11-08T15:44:17Z</dcterms:created>
  <dcterms:modified xsi:type="dcterms:W3CDTF">2022-11-08T15:49:06Z</dcterms:modified>
</cp:coreProperties>
</file>