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9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29"/>
        <p:guide pos="383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4.xml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614456" y="1724689"/>
            <a:ext cx="921385" cy="585461"/>
            <a:chOff x="5173662" y="745331"/>
            <a:chExt cx="1679575" cy="1066800"/>
          </a:xfrm>
        </p:grpSpPr>
        <p:sp>
          <p:nvSpPr>
            <p:cNvPr id="5" name="Freeform 16"/>
            <p:cNvSpPr>
              <a:spLocks noEditPoints="1"/>
            </p:cNvSpPr>
            <p:nvPr/>
          </p:nvSpPr>
          <p:spPr bwMode="auto">
            <a:xfrm>
              <a:off x="6450012" y="770731"/>
              <a:ext cx="403225" cy="1041400"/>
            </a:xfrm>
            <a:custGeom>
              <a:avLst/>
              <a:gdLst>
                <a:gd name="T0" fmla="*/ 105 w 150"/>
                <a:gd name="T1" fmla="*/ 0 h 388"/>
                <a:gd name="T2" fmla="*/ 44 w 150"/>
                <a:gd name="T3" fmla="*/ 0 h 388"/>
                <a:gd name="T4" fmla="*/ 0 w 150"/>
                <a:gd name="T5" fmla="*/ 45 h 388"/>
                <a:gd name="T6" fmla="*/ 0 w 150"/>
                <a:gd name="T7" fmla="*/ 343 h 388"/>
                <a:gd name="T8" fmla="*/ 44 w 150"/>
                <a:gd name="T9" fmla="*/ 388 h 388"/>
                <a:gd name="T10" fmla="*/ 105 w 150"/>
                <a:gd name="T11" fmla="*/ 388 h 388"/>
                <a:gd name="T12" fmla="*/ 150 w 150"/>
                <a:gd name="T13" fmla="*/ 343 h 388"/>
                <a:gd name="T14" fmla="*/ 150 w 150"/>
                <a:gd name="T15" fmla="*/ 45 h 388"/>
                <a:gd name="T16" fmla="*/ 105 w 150"/>
                <a:gd name="T17" fmla="*/ 0 h 388"/>
                <a:gd name="T18" fmla="*/ 75 w 150"/>
                <a:gd name="T19" fmla="*/ 223 h 388"/>
                <a:gd name="T20" fmla="*/ 62 w 150"/>
                <a:gd name="T21" fmla="*/ 211 h 388"/>
                <a:gd name="T22" fmla="*/ 75 w 150"/>
                <a:gd name="T23" fmla="*/ 198 h 388"/>
                <a:gd name="T24" fmla="*/ 87 w 150"/>
                <a:gd name="T25" fmla="*/ 211 h 388"/>
                <a:gd name="T26" fmla="*/ 75 w 150"/>
                <a:gd name="T27" fmla="*/ 223 h 388"/>
                <a:gd name="T28" fmla="*/ 69 w 150"/>
                <a:gd name="T29" fmla="*/ 179 h 388"/>
                <a:gd name="T30" fmla="*/ 75 w 150"/>
                <a:gd name="T31" fmla="*/ 174 h 388"/>
                <a:gd name="T32" fmla="*/ 80 w 150"/>
                <a:gd name="T33" fmla="*/ 179 h 388"/>
                <a:gd name="T34" fmla="*/ 75 w 150"/>
                <a:gd name="T35" fmla="*/ 185 h 388"/>
                <a:gd name="T36" fmla="*/ 69 w 150"/>
                <a:gd name="T37" fmla="*/ 179 h 388"/>
                <a:gd name="T38" fmla="*/ 119 w 150"/>
                <a:gd name="T39" fmla="*/ 94 h 388"/>
                <a:gd name="T40" fmla="*/ 30 w 150"/>
                <a:gd name="T41" fmla="*/ 94 h 388"/>
                <a:gd name="T42" fmla="*/ 26 w 150"/>
                <a:gd name="T43" fmla="*/ 90 h 388"/>
                <a:gd name="T44" fmla="*/ 30 w 150"/>
                <a:gd name="T45" fmla="*/ 85 h 388"/>
                <a:gd name="T46" fmla="*/ 119 w 150"/>
                <a:gd name="T47" fmla="*/ 85 h 388"/>
                <a:gd name="T48" fmla="*/ 123 w 150"/>
                <a:gd name="T49" fmla="*/ 90 h 388"/>
                <a:gd name="T50" fmla="*/ 119 w 150"/>
                <a:gd name="T51" fmla="*/ 94 h 388"/>
                <a:gd name="T52" fmla="*/ 119 w 150"/>
                <a:gd name="T53" fmla="*/ 72 h 388"/>
                <a:gd name="T54" fmla="*/ 30 w 150"/>
                <a:gd name="T55" fmla="*/ 72 h 388"/>
                <a:gd name="T56" fmla="*/ 26 w 150"/>
                <a:gd name="T57" fmla="*/ 67 h 388"/>
                <a:gd name="T58" fmla="*/ 30 w 150"/>
                <a:gd name="T59" fmla="*/ 63 h 388"/>
                <a:gd name="T60" fmla="*/ 119 w 150"/>
                <a:gd name="T61" fmla="*/ 63 h 388"/>
                <a:gd name="T62" fmla="*/ 123 w 150"/>
                <a:gd name="T63" fmla="*/ 67 h 388"/>
                <a:gd name="T64" fmla="*/ 119 w 150"/>
                <a:gd name="T65" fmla="*/ 72 h 388"/>
                <a:gd name="T66" fmla="*/ 119 w 150"/>
                <a:gd name="T67" fmla="*/ 49 h 388"/>
                <a:gd name="T68" fmla="*/ 30 w 150"/>
                <a:gd name="T69" fmla="*/ 49 h 388"/>
                <a:gd name="T70" fmla="*/ 26 w 150"/>
                <a:gd name="T71" fmla="*/ 45 h 388"/>
                <a:gd name="T72" fmla="*/ 30 w 150"/>
                <a:gd name="T73" fmla="*/ 40 h 388"/>
                <a:gd name="T74" fmla="*/ 119 w 150"/>
                <a:gd name="T75" fmla="*/ 40 h 388"/>
                <a:gd name="T76" fmla="*/ 123 w 150"/>
                <a:gd name="T77" fmla="*/ 45 h 388"/>
                <a:gd name="T78" fmla="*/ 119 w 150"/>
                <a:gd name="T79" fmla="*/ 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0" h="388">
                  <a:moveTo>
                    <a:pt x="105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343"/>
                    <a:pt x="0" y="343"/>
                    <a:pt x="0" y="343"/>
                  </a:cubicBezTo>
                  <a:cubicBezTo>
                    <a:pt x="0" y="368"/>
                    <a:pt x="20" y="388"/>
                    <a:pt x="44" y="388"/>
                  </a:cubicBezTo>
                  <a:cubicBezTo>
                    <a:pt x="105" y="388"/>
                    <a:pt x="105" y="388"/>
                    <a:pt x="105" y="388"/>
                  </a:cubicBezTo>
                  <a:cubicBezTo>
                    <a:pt x="130" y="388"/>
                    <a:pt x="150" y="368"/>
                    <a:pt x="150" y="343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0" y="20"/>
                    <a:pt x="130" y="0"/>
                    <a:pt x="105" y="0"/>
                  </a:cubicBezTo>
                  <a:close/>
                  <a:moveTo>
                    <a:pt x="75" y="223"/>
                  </a:moveTo>
                  <a:cubicBezTo>
                    <a:pt x="68" y="223"/>
                    <a:pt x="62" y="218"/>
                    <a:pt x="62" y="211"/>
                  </a:cubicBezTo>
                  <a:cubicBezTo>
                    <a:pt x="62" y="204"/>
                    <a:pt x="68" y="198"/>
                    <a:pt x="75" y="198"/>
                  </a:cubicBezTo>
                  <a:cubicBezTo>
                    <a:pt x="82" y="198"/>
                    <a:pt x="87" y="204"/>
                    <a:pt x="87" y="211"/>
                  </a:cubicBezTo>
                  <a:cubicBezTo>
                    <a:pt x="87" y="218"/>
                    <a:pt x="82" y="223"/>
                    <a:pt x="75" y="223"/>
                  </a:cubicBezTo>
                  <a:close/>
                  <a:moveTo>
                    <a:pt x="69" y="179"/>
                  </a:moveTo>
                  <a:cubicBezTo>
                    <a:pt x="69" y="176"/>
                    <a:pt x="72" y="174"/>
                    <a:pt x="75" y="174"/>
                  </a:cubicBezTo>
                  <a:cubicBezTo>
                    <a:pt x="78" y="174"/>
                    <a:pt x="80" y="176"/>
                    <a:pt x="80" y="179"/>
                  </a:cubicBezTo>
                  <a:cubicBezTo>
                    <a:pt x="80" y="182"/>
                    <a:pt x="78" y="185"/>
                    <a:pt x="75" y="185"/>
                  </a:cubicBezTo>
                  <a:cubicBezTo>
                    <a:pt x="72" y="185"/>
                    <a:pt x="69" y="182"/>
                    <a:pt x="69" y="179"/>
                  </a:cubicBezTo>
                  <a:close/>
                  <a:moveTo>
                    <a:pt x="119" y="94"/>
                  </a:moveTo>
                  <a:cubicBezTo>
                    <a:pt x="30" y="94"/>
                    <a:pt x="30" y="94"/>
                    <a:pt x="30" y="94"/>
                  </a:cubicBezTo>
                  <a:cubicBezTo>
                    <a:pt x="28" y="94"/>
                    <a:pt x="26" y="92"/>
                    <a:pt x="26" y="90"/>
                  </a:cubicBezTo>
                  <a:cubicBezTo>
                    <a:pt x="26" y="87"/>
                    <a:pt x="28" y="85"/>
                    <a:pt x="30" y="85"/>
                  </a:cubicBezTo>
                  <a:cubicBezTo>
                    <a:pt x="119" y="85"/>
                    <a:pt x="119" y="85"/>
                    <a:pt x="119" y="85"/>
                  </a:cubicBezTo>
                  <a:cubicBezTo>
                    <a:pt x="121" y="85"/>
                    <a:pt x="123" y="87"/>
                    <a:pt x="123" y="90"/>
                  </a:cubicBezTo>
                  <a:cubicBezTo>
                    <a:pt x="123" y="92"/>
                    <a:pt x="121" y="94"/>
                    <a:pt x="119" y="94"/>
                  </a:cubicBezTo>
                  <a:close/>
                  <a:moveTo>
                    <a:pt x="119" y="72"/>
                  </a:moveTo>
                  <a:cubicBezTo>
                    <a:pt x="30" y="72"/>
                    <a:pt x="30" y="72"/>
                    <a:pt x="30" y="72"/>
                  </a:cubicBezTo>
                  <a:cubicBezTo>
                    <a:pt x="28" y="72"/>
                    <a:pt x="26" y="70"/>
                    <a:pt x="26" y="67"/>
                  </a:cubicBezTo>
                  <a:cubicBezTo>
                    <a:pt x="26" y="65"/>
                    <a:pt x="28" y="63"/>
                    <a:pt x="30" y="63"/>
                  </a:cubicBezTo>
                  <a:cubicBezTo>
                    <a:pt x="119" y="63"/>
                    <a:pt x="119" y="63"/>
                    <a:pt x="119" y="63"/>
                  </a:cubicBezTo>
                  <a:cubicBezTo>
                    <a:pt x="121" y="63"/>
                    <a:pt x="123" y="65"/>
                    <a:pt x="123" y="67"/>
                  </a:cubicBezTo>
                  <a:cubicBezTo>
                    <a:pt x="123" y="70"/>
                    <a:pt x="121" y="72"/>
                    <a:pt x="119" y="72"/>
                  </a:cubicBezTo>
                  <a:close/>
                  <a:moveTo>
                    <a:pt x="119" y="49"/>
                  </a:moveTo>
                  <a:cubicBezTo>
                    <a:pt x="30" y="49"/>
                    <a:pt x="30" y="49"/>
                    <a:pt x="30" y="49"/>
                  </a:cubicBezTo>
                  <a:cubicBezTo>
                    <a:pt x="28" y="49"/>
                    <a:pt x="26" y="47"/>
                    <a:pt x="26" y="45"/>
                  </a:cubicBezTo>
                  <a:cubicBezTo>
                    <a:pt x="26" y="42"/>
                    <a:pt x="28" y="40"/>
                    <a:pt x="30" y="40"/>
                  </a:cubicBezTo>
                  <a:cubicBezTo>
                    <a:pt x="119" y="40"/>
                    <a:pt x="119" y="40"/>
                    <a:pt x="119" y="40"/>
                  </a:cubicBezTo>
                  <a:cubicBezTo>
                    <a:pt x="121" y="40"/>
                    <a:pt x="123" y="42"/>
                    <a:pt x="123" y="45"/>
                  </a:cubicBezTo>
                  <a:cubicBezTo>
                    <a:pt x="123" y="47"/>
                    <a:pt x="121" y="49"/>
                    <a:pt x="119" y="49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7"/>
            <p:cNvSpPr>
              <a:spLocks noEditPoints="1"/>
            </p:cNvSpPr>
            <p:nvPr/>
          </p:nvSpPr>
          <p:spPr bwMode="auto">
            <a:xfrm>
              <a:off x="5173662" y="745331"/>
              <a:ext cx="1244600" cy="869950"/>
            </a:xfrm>
            <a:custGeom>
              <a:avLst/>
              <a:gdLst>
                <a:gd name="T0" fmla="*/ 407 w 464"/>
                <a:gd name="T1" fmla="*/ 0 h 324"/>
                <a:gd name="T2" fmla="*/ 57 w 464"/>
                <a:gd name="T3" fmla="*/ 0 h 324"/>
                <a:gd name="T4" fmla="*/ 0 w 464"/>
                <a:gd name="T5" fmla="*/ 57 h 324"/>
                <a:gd name="T6" fmla="*/ 0 w 464"/>
                <a:gd name="T7" fmla="*/ 267 h 324"/>
                <a:gd name="T8" fmla="*/ 57 w 464"/>
                <a:gd name="T9" fmla="*/ 324 h 324"/>
                <a:gd name="T10" fmla="*/ 407 w 464"/>
                <a:gd name="T11" fmla="*/ 324 h 324"/>
                <a:gd name="T12" fmla="*/ 464 w 464"/>
                <a:gd name="T13" fmla="*/ 267 h 324"/>
                <a:gd name="T14" fmla="*/ 464 w 464"/>
                <a:gd name="T15" fmla="*/ 57 h 324"/>
                <a:gd name="T16" fmla="*/ 407 w 464"/>
                <a:gd name="T17" fmla="*/ 0 h 324"/>
                <a:gd name="T18" fmla="*/ 351 w 464"/>
                <a:gd name="T19" fmla="*/ 312 h 324"/>
                <a:gd name="T20" fmla="*/ 305 w 464"/>
                <a:gd name="T21" fmla="*/ 312 h 324"/>
                <a:gd name="T22" fmla="*/ 300 w 464"/>
                <a:gd name="T23" fmla="*/ 306 h 324"/>
                <a:gd name="T24" fmla="*/ 305 w 464"/>
                <a:gd name="T25" fmla="*/ 301 h 324"/>
                <a:gd name="T26" fmla="*/ 351 w 464"/>
                <a:gd name="T27" fmla="*/ 301 h 324"/>
                <a:gd name="T28" fmla="*/ 357 w 464"/>
                <a:gd name="T29" fmla="*/ 306 h 324"/>
                <a:gd name="T30" fmla="*/ 351 w 464"/>
                <a:gd name="T31" fmla="*/ 312 h 324"/>
                <a:gd name="T32" fmla="*/ 371 w 464"/>
                <a:gd name="T33" fmla="*/ 312 h 324"/>
                <a:gd name="T34" fmla="*/ 365 w 464"/>
                <a:gd name="T35" fmla="*/ 306 h 324"/>
                <a:gd name="T36" fmla="*/ 371 w 464"/>
                <a:gd name="T37" fmla="*/ 300 h 324"/>
                <a:gd name="T38" fmla="*/ 377 w 464"/>
                <a:gd name="T39" fmla="*/ 306 h 324"/>
                <a:gd name="T40" fmla="*/ 371 w 464"/>
                <a:gd name="T41" fmla="*/ 312 h 324"/>
                <a:gd name="T42" fmla="*/ 431 w 464"/>
                <a:gd name="T43" fmla="*/ 267 h 324"/>
                <a:gd name="T44" fmla="*/ 407 w 464"/>
                <a:gd name="T45" fmla="*/ 291 h 324"/>
                <a:gd name="T46" fmla="*/ 57 w 464"/>
                <a:gd name="T47" fmla="*/ 291 h 324"/>
                <a:gd name="T48" fmla="*/ 33 w 464"/>
                <a:gd name="T49" fmla="*/ 267 h 324"/>
                <a:gd name="T50" fmla="*/ 33 w 464"/>
                <a:gd name="T51" fmla="*/ 57 h 324"/>
                <a:gd name="T52" fmla="*/ 57 w 464"/>
                <a:gd name="T53" fmla="*/ 33 h 324"/>
                <a:gd name="T54" fmla="*/ 407 w 464"/>
                <a:gd name="T55" fmla="*/ 33 h 324"/>
                <a:gd name="T56" fmla="*/ 431 w 464"/>
                <a:gd name="T57" fmla="*/ 57 h 324"/>
                <a:gd name="T58" fmla="*/ 431 w 464"/>
                <a:gd name="T59" fmla="*/ 26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4" h="324">
                  <a:moveTo>
                    <a:pt x="407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98"/>
                    <a:pt x="25" y="324"/>
                    <a:pt x="57" y="324"/>
                  </a:cubicBezTo>
                  <a:cubicBezTo>
                    <a:pt x="407" y="324"/>
                    <a:pt x="407" y="324"/>
                    <a:pt x="407" y="324"/>
                  </a:cubicBezTo>
                  <a:cubicBezTo>
                    <a:pt x="439" y="324"/>
                    <a:pt x="464" y="298"/>
                    <a:pt x="464" y="267"/>
                  </a:cubicBezTo>
                  <a:cubicBezTo>
                    <a:pt x="464" y="57"/>
                    <a:pt x="464" y="57"/>
                    <a:pt x="464" y="57"/>
                  </a:cubicBezTo>
                  <a:cubicBezTo>
                    <a:pt x="464" y="26"/>
                    <a:pt x="439" y="0"/>
                    <a:pt x="407" y="0"/>
                  </a:cubicBezTo>
                  <a:close/>
                  <a:moveTo>
                    <a:pt x="351" y="312"/>
                  </a:moveTo>
                  <a:cubicBezTo>
                    <a:pt x="305" y="312"/>
                    <a:pt x="305" y="312"/>
                    <a:pt x="305" y="312"/>
                  </a:cubicBezTo>
                  <a:cubicBezTo>
                    <a:pt x="302" y="312"/>
                    <a:pt x="300" y="310"/>
                    <a:pt x="300" y="306"/>
                  </a:cubicBezTo>
                  <a:cubicBezTo>
                    <a:pt x="300" y="303"/>
                    <a:pt x="302" y="301"/>
                    <a:pt x="305" y="301"/>
                  </a:cubicBezTo>
                  <a:cubicBezTo>
                    <a:pt x="351" y="301"/>
                    <a:pt x="351" y="301"/>
                    <a:pt x="351" y="301"/>
                  </a:cubicBezTo>
                  <a:cubicBezTo>
                    <a:pt x="355" y="301"/>
                    <a:pt x="357" y="303"/>
                    <a:pt x="357" y="306"/>
                  </a:cubicBezTo>
                  <a:cubicBezTo>
                    <a:pt x="357" y="310"/>
                    <a:pt x="355" y="312"/>
                    <a:pt x="351" y="312"/>
                  </a:cubicBezTo>
                  <a:close/>
                  <a:moveTo>
                    <a:pt x="371" y="312"/>
                  </a:moveTo>
                  <a:cubicBezTo>
                    <a:pt x="368" y="312"/>
                    <a:pt x="365" y="310"/>
                    <a:pt x="365" y="306"/>
                  </a:cubicBezTo>
                  <a:cubicBezTo>
                    <a:pt x="365" y="303"/>
                    <a:pt x="368" y="300"/>
                    <a:pt x="371" y="300"/>
                  </a:cubicBezTo>
                  <a:cubicBezTo>
                    <a:pt x="374" y="300"/>
                    <a:pt x="377" y="303"/>
                    <a:pt x="377" y="306"/>
                  </a:cubicBezTo>
                  <a:cubicBezTo>
                    <a:pt x="377" y="310"/>
                    <a:pt x="374" y="312"/>
                    <a:pt x="371" y="312"/>
                  </a:cubicBezTo>
                  <a:close/>
                  <a:moveTo>
                    <a:pt x="431" y="267"/>
                  </a:moveTo>
                  <a:cubicBezTo>
                    <a:pt x="431" y="280"/>
                    <a:pt x="420" y="291"/>
                    <a:pt x="407" y="291"/>
                  </a:cubicBezTo>
                  <a:cubicBezTo>
                    <a:pt x="57" y="291"/>
                    <a:pt x="57" y="291"/>
                    <a:pt x="57" y="291"/>
                  </a:cubicBezTo>
                  <a:cubicBezTo>
                    <a:pt x="44" y="291"/>
                    <a:pt x="33" y="280"/>
                    <a:pt x="33" y="26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44"/>
                    <a:pt x="44" y="33"/>
                    <a:pt x="57" y="33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420" y="33"/>
                    <a:pt x="431" y="44"/>
                    <a:pt x="431" y="57"/>
                  </a:cubicBezTo>
                  <a:lnTo>
                    <a:pt x="431" y="267"/>
                  </a:ln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8"/>
            <p:cNvSpPr/>
            <p:nvPr/>
          </p:nvSpPr>
          <p:spPr bwMode="auto">
            <a:xfrm>
              <a:off x="5465762" y="1567656"/>
              <a:ext cx="660400" cy="244475"/>
            </a:xfrm>
            <a:custGeom>
              <a:avLst/>
              <a:gdLst>
                <a:gd name="T0" fmla="*/ 242 w 246"/>
                <a:gd name="T1" fmla="*/ 79 h 91"/>
                <a:gd name="T2" fmla="*/ 230 w 246"/>
                <a:gd name="T3" fmla="*/ 78 h 91"/>
                <a:gd name="T4" fmla="*/ 174 w 246"/>
                <a:gd name="T5" fmla="*/ 57 h 91"/>
                <a:gd name="T6" fmla="*/ 167 w 246"/>
                <a:gd name="T7" fmla="*/ 48 h 91"/>
                <a:gd name="T8" fmla="*/ 167 w 246"/>
                <a:gd name="T9" fmla="*/ 0 h 91"/>
                <a:gd name="T10" fmla="*/ 78 w 246"/>
                <a:gd name="T11" fmla="*/ 0 h 91"/>
                <a:gd name="T12" fmla="*/ 78 w 246"/>
                <a:gd name="T13" fmla="*/ 48 h 91"/>
                <a:gd name="T14" fmla="*/ 75 w 246"/>
                <a:gd name="T15" fmla="*/ 60 h 91"/>
                <a:gd name="T16" fmla="*/ 32 w 246"/>
                <a:gd name="T17" fmla="*/ 76 h 91"/>
                <a:gd name="T18" fmla="*/ 17 w 246"/>
                <a:gd name="T19" fmla="*/ 79 h 91"/>
                <a:gd name="T20" fmla="*/ 8 w 246"/>
                <a:gd name="T21" fmla="*/ 79 h 91"/>
                <a:gd name="T22" fmla="*/ 0 w 246"/>
                <a:gd name="T23" fmla="*/ 85 h 91"/>
                <a:gd name="T24" fmla="*/ 0 w 246"/>
                <a:gd name="T25" fmla="*/ 85 h 91"/>
                <a:gd name="T26" fmla="*/ 8 w 246"/>
                <a:gd name="T27" fmla="*/ 91 h 91"/>
                <a:gd name="T28" fmla="*/ 238 w 246"/>
                <a:gd name="T29" fmla="*/ 91 h 91"/>
                <a:gd name="T30" fmla="*/ 246 w 246"/>
                <a:gd name="T31" fmla="*/ 85 h 91"/>
                <a:gd name="T32" fmla="*/ 246 w 246"/>
                <a:gd name="T33" fmla="*/ 85 h 91"/>
                <a:gd name="T34" fmla="*/ 242 w 246"/>
                <a:gd name="T35" fmla="*/ 7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6" h="91">
                  <a:moveTo>
                    <a:pt x="242" y="79"/>
                  </a:moveTo>
                  <a:cubicBezTo>
                    <a:pt x="240" y="79"/>
                    <a:pt x="234" y="78"/>
                    <a:pt x="230" y="78"/>
                  </a:cubicBezTo>
                  <a:cubicBezTo>
                    <a:pt x="174" y="57"/>
                    <a:pt x="174" y="57"/>
                    <a:pt x="174" y="57"/>
                  </a:cubicBezTo>
                  <a:cubicBezTo>
                    <a:pt x="171" y="56"/>
                    <a:pt x="167" y="52"/>
                    <a:pt x="167" y="48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52"/>
                    <a:pt x="77" y="57"/>
                    <a:pt x="75" y="60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29" y="77"/>
                    <a:pt x="22" y="79"/>
                    <a:pt x="17" y="79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4" y="79"/>
                    <a:pt x="0" y="82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8"/>
                    <a:pt x="4" y="91"/>
                    <a:pt x="8" y="91"/>
                  </a:cubicBezTo>
                  <a:cubicBezTo>
                    <a:pt x="238" y="91"/>
                    <a:pt x="238" y="91"/>
                    <a:pt x="238" y="91"/>
                  </a:cubicBezTo>
                  <a:cubicBezTo>
                    <a:pt x="242" y="91"/>
                    <a:pt x="246" y="88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6" y="82"/>
                    <a:pt x="244" y="79"/>
                    <a:pt x="242" y="79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9"/>
            <p:cNvSpPr/>
            <p:nvPr/>
          </p:nvSpPr>
          <p:spPr bwMode="auto">
            <a:xfrm>
              <a:off x="5302250" y="861219"/>
              <a:ext cx="987425" cy="638175"/>
            </a:xfrm>
            <a:custGeom>
              <a:avLst/>
              <a:gdLst>
                <a:gd name="T0" fmla="*/ 368 w 368"/>
                <a:gd name="T1" fmla="*/ 216 h 238"/>
                <a:gd name="T2" fmla="*/ 346 w 368"/>
                <a:gd name="T3" fmla="*/ 238 h 238"/>
                <a:gd name="T4" fmla="*/ 22 w 368"/>
                <a:gd name="T5" fmla="*/ 238 h 238"/>
                <a:gd name="T6" fmla="*/ 0 w 368"/>
                <a:gd name="T7" fmla="*/ 216 h 238"/>
                <a:gd name="T8" fmla="*/ 0 w 368"/>
                <a:gd name="T9" fmla="*/ 23 h 238"/>
                <a:gd name="T10" fmla="*/ 22 w 368"/>
                <a:gd name="T11" fmla="*/ 0 h 238"/>
                <a:gd name="T12" fmla="*/ 346 w 368"/>
                <a:gd name="T13" fmla="*/ 0 h 238"/>
                <a:gd name="T14" fmla="*/ 368 w 368"/>
                <a:gd name="T15" fmla="*/ 23 h 238"/>
                <a:gd name="T16" fmla="*/ 368 w 368"/>
                <a:gd name="T17" fmla="*/ 21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8" h="238">
                  <a:moveTo>
                    <a:pt x="368" y="216"/>
                  </a:moveTo>
                  <a:cubicBezTo>
                    <a:pt x="368" y="228"/>
                    <a:pt x="358" y="238"/>
                    <a:pt x="346" y="238"/>
                  </a:cubicBezTo>
                  <a:cubicBezTo>
                    <a:pt x="22" y="238"/>
                    <a:pt x="22" y="238"/>
                    <a:pt x="22" y="238"/>
                  </a:cubicBezTo>
                  <a:cubicBezTo>
                    <a:pt x="10" y="238"/>
                    <a:pt x="0" y="228"/>
                    <a:pt x="0" y="21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58" y="0"/>
                    <a:pt x="368" y="10"/>
                    <a:pt x="368" y="23"/>
                  </a:cubicBezTo>
                  <a:lnTo>
                    <a:pt x="368" y="216"/>
                  </a:ln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634679" y="1724689"/>
            <a:ext cx="921752" cy="585461"/>
            <a:chOff x="5173662" y="745331"/>
            <a:chExt cx="1679575" cy="1066800"/>
          </a:xfrm>
        </p:grpSpPr>
        <p:sp>
          <p:nvSpPr>
            <p:cNvPr id="10" name="Freeform 16"/>
            <p:cNvSpPr>
              <a:spLocks noEditPoints="1"/>
            </p:cNvSpPr>
            <p:nvPr/>
          </p:nvSpPr>
          <p:spPr bwMode="auto">
            <a:xfrm>
              <a:off x="6450012" y="770731"/>
              <a:ext cx="403225" cy="1041400"/>
            </a:xfrm>
            <a:custGeom>
              <a:avLst/>
              <a:gdLst>
                <a:gd name="T0" fmla="*/ 105 w 150"/>
                <a:gd name="T1" fmla="*/ 0 h 388"/>
                <a:gd name="T2" fmla="*/ 44 w 150"/>
                <a:gd name="T3" fmla="*/ 0 h 388"/>
                <a:gd name="T4" fmla="*/ 0 w 150"/>
                <a:gd name="T5" fmla="*/ 45 h 388"/>
                <a:gd name="T6" fmla="*/ 0 w 150"/>
                <a:gd name="T7" fmla="*/ 343 h 388"/>
                <a:gd name="T8" fmla="*/ 44 w 150"/>
                <a:gd name="T9" fmla="*/ 388 h 388"/>
                <a:gd name="T10" fmla="*/ 105 w 150"/>
                <a:gd name="T11" fmla="*/ 388 h 388"/>
                <a:gd name="T12" fmla="*/ 150 w 150"/>
                <a:gd name="T13" fmla="*/ 343 h 388"/>
                <a:gd name="T14" fmla="*/ 150 w 150"/>
                <a:gd name="T15" fmla="*/ 45 h 388"/>
                <a:gd name="T16" fmla="*/ 105 w 150"/>
                <a:gd name="T17" fmla="*/ 0 h 388"/>
                <a:gd name="T18" fmla="*/ 75 w 150"/>
                <a:gd name="T19" fmla="*/ 223 h 388"/>
                <a:gd name="T20" fmla="*/ 62 w 150"/>
                <a:gd name="T21" fmla="*/ 211 h 388"/>
                <a:gd name="T22" fmla="*/ 75 w 150"/>
                <a:gd name="T23" fmla="*/ 198 h 388"/>
                <a:gd name="T24" fmla="*/ 87 w 150"/>
                <a:gd name="T25" fmla="*/ 211 h 388"/>
                <a:gd name="T26" fmla="*/ 75 w 150"/>
                <a:gd name="T27" fmla="*/ 223 h 388"/>
                <a:gd name="T28" fmla="*/ 69 w 150"/>
                <a:gd name="T29" fmla="*/ 179 h 388"/>
                <a:gd name="T30" fmla="*/ 75 w 150"/>
                <a:gd name="T31" fmla="*/ 174 h 388"/>
                <a:gd name="T32" fmla="*/ 80 w 150"/>
                <a:gd name="T33" fmla="*/ 179 h 388"/>
                <a:gd name="T34" fmla="*/ 75 w 150"/>
                <a:gd name="T35" fmla="*/ 185 h 388"/>
                <a:gd name="T36" fmla="*/ 69 w 150"/>
                <a:gd name="T37" fmla="*/ 179 h 388"/>
                <a:gd name="T38" fmla="*/ 119 w 150"/>
                <a:gd name="T39" fmla="*/ 94 h 388"/>
                <a:gd name="T40" fmla="*/ 30 w 150"/>
                <a:gd name="T41" fmla="*/ 94 h 388"/>
                <a:gd name="T42" fmla="*/ 26 w 150"/>
                <a:gd name="T43" fmla="*/ 90 h 388"/>
                <a:gd name="T44" fmla="*/ 30 w 150"/>
                <a:gd name="T45" fmla="*/ 85 h 388"/>
                <a:gd name="T46" fmla="*/ 119 w 150"/>
                <a:gd name="T47" fmla="*/ 85 h 388"/>
                <a:gd name="T48" fmla="*/ 123 w 150"/>
                <a:gd name="T49" fmla="*/ 90 h 388"/>
                <a:gd name="T50" fmla="*/ 119 w 150"/>
                <a:gd name="T51" fmla="*/ 94 h 388"/>
                <a:gd name="T52" fmla="*/ 119 w 150"/>
                <a:gd name="T53" fmla="*/ 72 h 388"/>
                <a:gd name="T54" fmla="*/ 30 w 150"/>
                <a:gd name="T55" fmla="*/ 72 h 388"/>
                <a:gd name="T56" fmla="*/ 26 w 150"/>
                <a:gd name="T57" fmla="*/ 67 h 388"/>
                <a:gd name="T58" fmla="*/ 30 w 150"/>
                <a:gd name="T59" fmla="*/ 63 h 388"/>
                <a:gd name="T60" fmla="*/ 119 w 150"/>
                <a:gd name="T61" fmla="*/ 63 h 388"/>
                <a:gd name="T62" fmla="*/ 123 w 150"/>
                <a:gd name="T63" fmla="*/ 67 h 388"/>
                <a:gd name="T64" fmla="*/ 119 w 150"/>
                <a:gd name="T65" fmla="*/ 72 h 388"/>
                <a:gd name="T66" fmla="*/ 119 w 150"/>
                <a:gd name="T67" fmla="*/ 49 h 388"/>
                <a:gd name="T68" fmla="*/ 30 w 150"/>
                <a:gd name="T69" fmla="*/ 49 h 388"/>
                <a:gd name="T70" fmla="*/ 26 w 150"/>
                <a:gd name="T71" fmla="*/ 45 h 388"/>
                <a:gd name="T72" fmla="*/ 30 w 150"/>
                <a:gd name="T73" fmla="*/ 40 h 388"/>
                <a:gd name="T74" fmla="*/ 119 w 150"/>
                <a:gd name="T75" fmla="*/ 40 h 388"/>
                <a:gd name="T76" fmla="*/ 123 w 150"/>
                <a:gd name="T77" fmla="*/ 45 h 388"/>
                <a:gd name="T78" fmla="*/ 119 w 150"/>
                <a:gd name="T79" fmla="*/ 49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0" h="388">
                  <a:moveTo>
                    <a:pt x="105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343"/>
                    <a:pt x="0" y="343"/>
                    <a:pt x="0" y="343"/>
                  </a:cubicBezTo>
                  <a:cubicBezTo>
                    <a:pt x="0" y="368"/>
                    <a:pt x="20" y="388"/>
                    <a:pt x="44" y="388"/>
                  </a:cubicBezTo>
                  <a:cubicBezTo>
                    <a:pt x="105" y="388"/>
                    <a:pt x="105" y="388"/>
                    <a:pt x="105" y="388"/>
                  </a:cubicBezTo>
                  <a:cubicBezTo>
                    <a:pt x="130" y="388"/>
                    <a:pt x="150" y="368"/>
                    <a:pt x="150" y="343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150" y="20"/>
                    <a:pt x="130" y="0"/>
                    <a:pt x="105" y="0"/>
                  </a:cubicBezTo>
                  <a:close/>
                  <a:moveTo>
                    <a:pt x="75" y="223"/>
                  </a:moveTo>
                  <a:cubicBezTo>
                    <a:pt x="68" y="223"/>
                    <a:pt x="62" y="218"/>
                    <a:pt x="62" y="211"/>
                  </a:cubicBezTo>
                  <a:cubicBezTo>
                    <a:pt x="62" y="204"/>
                    <a:pt x="68" y="198"/>
                    <a:pt x="75" y="198"/>
                  </a:cubicBezTo>
                  <a:cubicBezTo>
                    <a:pt x="82" y="198"/>
                    <a:pt x="87" y="204"/>
                    <a:pt x="87" y="211"/>
                  </a:cubicBezTo>
                  <a:cubicBezTo>
                    <a:pt x="87" y="218"/>
                    <a:pt x="82" y="223"/>
                    <a:pt x="75" y="223"/>
                  </a:cubicBezTo>
                  <a:close/>
                  <a:moveTo>
                    <a:pt x="69" y="179"/>
                  </a:moveTo>
                  <a:cubicBezTo>
                    <a:pt x="69" y="176"/>
                    <a:pt x="72" y="174"/>
                    <a:pt x="75" y="174"/>
                  </a:cubicBezTo>
                  <a:cubicBezTo>
                    <a:pt x="78" y="174"/>
                    <a:pt x="80" y="176"/>
                    <a:pt x="80" y="179"/>
                  </a:cubicBezTo>
                  <a:cubicBezTo>
                    <a:pt x="80" y="182"/>
                    <a:pt x="78" y="185"/>
                    <a:pt x="75" y="185"/>
                  </a:cubicBezTo>
                  <a:cubicBezTo>
                    <a:pt x="72" y="185"/>
                    <a:pt x="69" y="182"/>
                    <a:pt x="69" y="179"/>
                  </a:cubicBezTo>
                  <a:close/>
                  <a:moveTo>
                    <a:pt x="119" y="94"/>
                  </a:moveTo>
                  <a:cubicBezTo>
                    <a:pt x="30" y="94"/>
                    <a:pt x="30" y="94"/>
                    <a:pt x="30" y="94"/>
                  </a:cubicBezTo>
                  <a:cubicBezTo>
                    <a:pt x="28" y="94"/>
                    <a:pt x="26" y="92"/>
                    <a:pt x="26" y="90"/>
                  </a:cubicBezTo>
                  <a:cubicBezTo>
                    <a:pt x="26" y="87"/>
                    <a:pt x="28" y="85"/>
                    <a:pt x="30" y="85"/>
                  </a:cubicBezTo>
                  <a:cubicBezTo>
                    <a:pt x="119" y="85"/>
                    <a:pt x="119" y="85"/>
                    <a:pt x="119" y="85"/>
                  </a:cubicBezTo>
                  <a:cubicBezTo>
                    <a:pt x="121" y="85"/>
                    <a:pt x="123" y="87"/>
                    <a:pt x="123" y="90"/>
                  </a:cubicBezTo>
                  <a:cubicBezTo>
                    <a:pt x="123" y="92"/>
                    <a:pt x="121" y="94"/>
                    <a:pt x="119" y="94"/>
                  </a:cubicBezTo>
                  <a:close/>
                  <a:moveTo>
                    <a:pt x="119" y="72"/>
                  </a:moveTo>
                  <a:cubicBezTo>
                    <a:pt x="30" y="72"/>
                    <a:pt x="30" y="72"/>
                    <a:pt x="30" y="72"/>
                  </a:cubicBezTo>
                  <a:cubicBezTo>
                    <a:pt x="28" y="72"/>
                    <a:pt x="26" y="70"/>
                    <a:pt x="26" y="67"/>
                  </a:cubicBezTo>
                  <a:cubicBezTo>
                    <a:pt x="26" y="65"/>
                    <a:pt x="28" y="63"/>
                    <a:pt x="30" y="63"/>
                  </a:cubicBezTo>
                  <a:cubicBezTo>
                    <a:pt x="119" y="63"/>
                    <a:pt x="119" y="63"/>
                    <a:pt x="119" y="63"/>
                  </a:cubicBezTo>
                  <a:cubicBezTo>
                    <a:pt x="121" y="63"/>
                    <a:pt x="123" y="65"/>
                    <a:pt x="123" y="67"/>
                  </a:cubicBezTo>
                  <a:cubicBezTo>
                    <a:pt x="123" y="70"/>
                    <a:pt x="121" y="72"/>
                    <a:pt x="119" y="72"/>
                  </a:cubicBezTo>
                  <a:close/>
                  <a:moveTo>
                    <a:pt x="119" y="49"/>
                  </a:moveTo>
                  <a:cubicBezTo>
                    <a:pt x="30" y="49"/>
                    <a:pt x="30" y="49"/>
                    <a:pt x="30" y="49"/>
                  </a:cubicBezTo>
                  <a:cubicBezTo>
                    <a:pt x="28" y="49"/>
                    <a:pt x="26" y="47"/>
                    <a:pt x="26" y="45"/>
                  </a:cubicBezTo>
                  <a:cubicBezTo>
                    <a:pt x="26" y="42"/>
                    <a:pt x="28" y="40"/>
                    <a:pt x="30" y="40"/>
                  </a:cubicBezTo>
                  <a:cubicBezTo>
                    <a:pt x="119" y="40"/>
                    <a:pt x="119" y="40"/>
                    <a:pt x="119" y="40"/>
                  </a:cubicBezTo>
                  <a:cubicBezTo>
                    <a:pt x="121" y="40"/>
                    <a:pt x="123" y="42"/>
                    <a:pt x="123" y="45"/>
                  </a:cubicBezTo>
                  <a:cubicBezTo>
                    <a:pt x="123" y="47"/>
                    <a:pt x="121" y="49"/>
                    <a:pt x="119" y="49"/>
                  </a:cubicBezTo>
                  <a:close/>
                </a:path>
              </a:pathLst>
            </a:custGeom>
            <a:solidFill>
              <a:srgbClr val="A6C8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7"/>
            <p:cNvSpPr>
              <a:spLocks noEditPoints="1"/>
            </p:cNvSpPr>
            <p:nvPr/>
          </p:nvSpPr>
          <p:spPr bwMode="auto">
            <a:xfrm>
              <a:off x="5173662" y="745331"/>
              <a:ext cx="1244600" cy="869950"/>
            </a:xfrm>
            <a:custGeom>
              <a:avLst/>
              <a:gdLst>
                <a:gd name="T0" fmla="*/ 407 w 464"/>
                <a:gd name="T1" fmla="*/ 0 h 324"/>
                <a:gd name="T2" fmla="*/ 57 w 464"/>
                <a:gd name="T3" fmla="*/ 0 h 324"/>
                <a:gd name="T4" fmla="*/ 0 w 464"/>
                <a:gd name="T5" fmla="*/ 57 h 324"/>
                <a:gd name="T6" fmla="*/ 0 w 464"/>
                <a:gd name="T7" fmla="*/ 267 h 324"/>
                <a:gd name="T8" fmla="*/ 57 w 464"/>
                <a:gd name="T9" fmla="*/ 324 h 324"/>
                <a:gd name="T10" fmla="*/ 407 w 464"/>
                <a:gd name="T11" fmla="*/ 324 h 324"/>
                <a:gd name="T12" fmla="*/ 464 w 464"/>
                <a:gd name="T13" fmla="*/ 267 h 324"/>
                <a:gd name="T14" fmla="*/ 464 w 464"/>
                <a:gd name="T15" fmla="*/ 57 h 324"/>
                <a:gd name="T16" fmla="*/ 407 w 464"/>
                <a:gd name="T17" fmla="*/ 0 h 324"/>
                <a:gd name="T18" fmla="*/ 351 w 464"/>
                <a:gd name="T19" fmla="*/ 312 h 324"/>
                <a:gd name="T20" fmla="*/ 305 w 464"/>
                <a:gd name="T21" fmla="*/ 312 h 324"/>
                <a:gd name="T22" fmla="*/ 300 w 464"/>
                <a:gd name="T23" fmla="*/ 306 h 324"/>
                <a:gd name="T24" fmla="*/ 305 w 464"/>
                <a:gd name="T25" fmla="*/ 301 h 324"/>
                <a:gd name="T26" fmla="*/ 351 w 464"/>
                <a:gd name="T27" fmla="*/ 301 h 324"/>
                <a:gd name="T28" fmla="*/ 357 w 464"/>
                <a:gd name="T29" fmla="*/ 306 h 324"/>
                <a:gd name="T30" fmla="*/ 351 w 464"/>
                <a:gd name="T31" fmla="*/ 312 h 324"/>
                <a:gd name="T32" fmla="*/ 371 w 464"/>
                <a:gd name="T33" fmla="*/ 312 h 324"/>
                <a:gd name="T34" fmla="*/ 365 w 464"/>
                <a:gd name="T35" fmla="*/ 306 h 324"/>
                <a:gd name="T36" fmla="*/ 371 w 464"/>
                <a:gd name="T37" fmla="*/ 300 h 324"/>
                <a:gd name="T38" fmla="*/ 377 w 464"/>
                <a:gd name="T39" fmla="*/ 306 h 324"/>
                <a:gd name="T40" fmla="*/ 371 w 464"/>
                <a:gd name="T41" fmla="*/ 312 h 324"/>
                <a:gd name="T42" fmla="*/ 431 w 464"/>
                <a:gd name="T43" fmla="*/ 267 h 324"/>
                <a:gd name="T44" fmla="*/ 407 w 464"/>
                <a:gd name="T45" fmla="*/ 291 h 324"/>
                <a:gd name="T46" fmla="*/ 57 w 464"/>
                <a:gd name="T47" fmla="*/ 291 h 324"/>
                <a:gd name="T48" fmla="*/ 33 w 464"/>
                <a:gd name="T49" fmla="*/ 267 h 324"/>
                <a:gd name="T50" fmla="*/ 33 w 464"/>
                <a:gd name="T51" fmla="*/ 57 h 324"/>
                <a:gd name="T52" fmla="*/ 57 w 464"/>
                <a:gd name="T53" fmla="*/ 33 h 324"/>
                <a:gd name="T54" fmla="*/ 407 w 464"/>
                <a:gd name="T55" fmla="*/ 33 h 324"/>
                <a:gd name="T56" fmla="*/ 431 w 464"/>
                <a:gd name="T57" fmla="*/ 57 h 324"/>
                <a:gd name="T58" fmla="*/ 431 w 464"/>
                <a:gd name="T59" fmla="*/ 267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4" h="324">
                  <a:moveTo>
                    <a:pt x="407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267"/>
                    <a:pt x="0" y="267"/>
                    <a:pt x="0" y="267"/>
                  </a:cubicBezTo>
                  <a:cubicBezTo>
                    <a:pt x="0" y="298"/>
                    <a:pt x="25" y="324"/>
                    <a:pt x="57" y="324"/>
                  </a:cubicBezTo>
                  <a:cubicBezTo>
                    <a:pt x="407" y="324"/>
                    <a:pt x="407" y="324"/>
                    <a:pt x="407" y="324"/>
                  </a:cubicBezTo>
                  <a:cubicBezTo>
                    <a:pt x="439" y="324"/>
                    <a:pt x="464" y="298"/>
                    <a:pt x="464" y="267"/>
                  </a:cubicBezTo>
                  <a:cubicBezTo>
                    <a:pt x="464" y="57"/>
                    <a:pt x="464" y="57"/>
                    <a:pt x="464" y="57"/>
                  </a:cubicBezTo>
                  <a:cubicBezTo>
                    <a:pt x="464" y="26"/>
                    <a:pt x="439" y="0"/>
                    <a:pt x="407" y="0"/>
                  </a:cubicBezTo>
                  <a:close/>
                  <a:moveTo>
                    <a:pt x="351" y="312"/>
                  </a:moveTo>
                  <a:cubicBezTo>
                    <a:pt x="305" y="312"/>
                    <a:pt x="305" y="312"/>
                    <a:pt x="305" y="312"/>
                  </a:cubicBezTo>
                  <a:cubicBezTo>
                    <a:pt x="302" y="312"/>
                    <a:pt x="300" y="310"/>
                    <a:pt x="300" y="306"/>
                  </a:cubicBezTo>
                  <a:cubicBezTo>
                    <a:pt x="300" y="303"/>
                    <a:pt x="302" y="301"/>
                    <a:pt x="305" y="301"/>
                  </a:cubicBezTo>
                  <a:cubicBezTo>
                    <a:pt x="351" y="301"/>
                    <a:pt x="351" y="301"/>
                    <a:pt x="351" y="301"/>
                  </a:cubicBezTo>
                  <a:cubicBezTo>
                    <a:pt x="355" y="301"/>
                    <a:pt x="357" y="303"/>
                    <a:pt x="357" y="306"/>
                  </a:cubicBezTo>
                  <a:cubicBezTo>
                    <a:pt x="357" y="310"/>
                    <a:pt x="355" y="312"/>
                    <a:pt x="351" y="312"/>
                  </a:cubicBezTo>
                  <a:close/>
                  <a:moveTo>
                    <a:pt x="371" y="312"/>
                  </a:moveTo>
                  <a:cubicBezTo>
                    <a:pt x="368" y="312"/>
                    <a:pt x="365" y="310"/>
                    <a:pt x="365" y="306"/>
                  </a:cubicBezTo>
                  <a:cubicBezTo>
                    <a:pt x="365" y="303"/>
                    <a:pt x="368" y="300"/>
                    <a:pt x="371" y="300"/>
                  </a:cubicBezTo>
                  <a:cubicBezTo>
                    <a:pt x="374" y="300"/>
                    <a:pt x="377" y="303"/>
                    <a:pt x="377" y="306"/>
                  </a:cubicBezTo>
                  <a:cubicBezTo>
                    <a:pt x="377" y="310"/>
                    <a:pt x="374" y="312"/>
                    <a:pt x="371" y="312"/>
                  </a:cubicBezTo>
                  <a:close/>
                  <a:moveTo>
                    <a:pt x="431" y="267"/>
                  </a:moveTo>
                  <a:cubicBezTo>
                    <a:pt x="431" y="280"/>
                    <a:pt x="420" y="291"/>
                    <a:pt x="407" y="291"/>
                  </a:cubicBezTo>
                  <a:cubicBezTo>
                    <a:pt x="57" y="291"/>
                    <a:pt x="57" y="291"/>
                    <a:pt x="57" y="291"/>
                  </a:cubicBezTo>
                  <a:cubicBezTo>
                    <a:pt x="44" y="291"/>
                    <a:pt x="33" y="280"/>
                    <a:pt x="33" y="267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3" y="44"/>
                    <a:pt x="44" y="33"/>
                    <a:pt x="57" y="33"/>
                  </a:cubicBezTo>
                  <a:cubicBezTo>
                    <a:pt x="407" y="33"/>
                    <a:pt x="407" y="33"/>
                    <a:pt x="407" y="33"/>
                  </a:cubicBezTo>
                  <a:cubicBezTo>
                    <a:pt x="420" y="33"/>
                    <a:pt x="431" y="44"/>
                    <a:pt x="431" y="57"/>
                  </a:cubicBezTo>
                  <a:lnTo>
                    <a:pt x="431" y="267"/>
                  </a:ln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8"/>
            <p:cNvSpPr/>
            <p:nvPr/>
          </p:nvSpPr>
          <p:spPr bwMode="auto">
            <a:xfrm>
              <a:off x="5465762" y="1567656"/>
              <a:ext cx="660400" cy="244475"/>
            </a:xfrm>
            <a:custGeom>
              <a:avLst/>
              <a:gdLst>
                <a:gd name="T0" fmla="*/ 242 w 246"/>
                <a:gd name="T1" fmla="*/ 79 h 91"/>
                <a:gd name="T2" fmla="*/ 230 w 246"/>
                <a:gd name="T3" fmla="*/ 78 h 91"/>
                <a:gd name="T4" fmla="*/ 174 w 246"/>
                <a:gd name="T5" fmla="*/ 57 h 91"/>
                <a:gd name="T6" fmla="*/ 167 w 246"/>
                <a:gd name="T7" fmla="*/ 48 h 91"/>
                <a:gd name="T8" fmla="*/ 167 w 246"/>
                <a:gd name="T9" fmla="*/ 0 h 91"/>
                <a:gd name="T10" fmla="*/ 78 w 246"/>
                <a:gd name="T11" fmla="*/ 0 h 91"/>
                <a:gd name="T12" fmla="*/ 78 w 246"/>
                <a:gd name="T13" fmla="*/ 48 h 91"/>
                <a:gd name="T14" fmla="*/ 75 w 246"/>
                <a:gd name="T15" fmla="*/ 60 h 91"/>
                <a:gd name="T16" fmla="*/ 32 w 246"/>
                <a:gd name="T17" fmla="*/ 76 h 91"/>
                <a:gd name="T18" fmla="*/ 17 w 246"/>
                <a:gd name="T19" fmla="*/ 79 h 91"/>
                <a:gd name="T20" fmla="*/ 8 w 246"/>
                <a:gd name="T21" fmla="*/ 79 h 91"/>
                <a:gd name="T22" fmla="*/ 0 w 246"/>
                <a:gd name="T23" fmla="*/ 85 h 91"/>
                <a:gd name="T24" fmla="*/ 0 w 246"/>
                <a:gd name="T25" fmla="*/ 85 h 91"/>
                <a:gd name="T26" fmla="*/ 8 w 246"/>
                <a:gd name="T27" fmla="*/ 91 h 91"/>
                <a:gd name="T28" fmla="*/ 238 w 246"/>
                <a:gd name="T29" fmla="*/ 91 h 91"/>
                <a:gd name="T30" fmla="*/ 246 w 246"/>
                <a:gd name="T31" fmla="*/ 85 h 91"/>
                <a:gd name="T32" fmla="*/ 246 w 246"/>
                <a:gd name="T33" fmla="*/ 85 h 91"/>
                <a:gd name="T34" fmla="*/ 242 w 246"/>
                <a:gd name="T35" fmla="*/ 7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6" h="91">
                  <a:moveTo>
                    <a:pt x="242" y="79"/>
                  </a:moveTo>
                  <a:cubicBezTo>
                    <a:pt x="240" y="79"/>
                    <a:pt x="234" y="78"/>
                    <a:pt x="230" y="78"/>
                  </a:cubicBezTo>
                  <a:cubicBezTo>
                    <a:pt x="174" y="57"/>
                    <a:pt x="174" y="57"/>
                    <a:pt x="174" y="57"/>
                  </a:cubicBezTo>
                  <a:cubicBezTo>
                    <a:pt x="171" y="56"/>
                    <a:pt x="167" y="52"/>
                    <a:pt x="167" y="48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52"/>
                    <a:pt x="77" y="57"/>
                    <a:pt x="75" y="60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29" y="77"/>
                    <a:pt x="22" y="79"/>
                    <a:pt x="17" y="79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4" y="79"/>
                    <a:pt x="0" y="82"/>
                    <a:pt x="0" y="85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8"/>
                    <a:pt x="4" y="91"/>
                    <a:pt x="8" y="91"/>
                  </a:cubicBezTo>
                  <a:cubicBezTo>
                    <a:pt x="238" y="91"/>
                    <a:pt x="238" y="91"/>
                    <a:pt x="238" y="91"/>
                  </a:cubicBezTo>
                  <a:cubicBezTo>
                    <a:pt x="242" y="91"/>
                    <a:pt x="246" y="88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6" y="82"/>
                    <a:pt x="244" y="79"/>
                    <a:pt x="242" y="79"/>
                  </a:cubicBezTo>
                  <a:close/>
                </a:path>
              </a:pathLst>
            </a:custGeom>
            <a:solidFill>
              <a:srgbClr val="3B44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9"/>
            <p:cNvSpPr/>
            <p:nvPr/>
          </p:nvSpPr>
          <p:spPr bwMode="auto">
            <a:xfrm>
              <a:off x="5302250" y="861219"/>
              <a:ext cx="987425" cy="638175"/>
            </a:xfrm>
            <a:custGeom>
              <a:avLst/>
              <a:gdLst>
                <a:gd name="T0" fmla="*/ 368 w 368"/>
                <a:gd name="T1" fmla="*/ 216 h 238"/>
                <a:gd name="T2" fmla="*/ 346 w 368"/>
                <a:gd name="T3" fmla="*/ 238 h 238"/>
                <a:gd name="T4" fmla="*/ 22 w 368"/>
                <a:gd name="T5" fmla="*/ 238 h 238"/>
                <a:gd name="T6" fmla="*/ 0 w 368"/>
                <a:gd name="T7" fmla="*/ 216 h 238"/>
                <a:gd name="T8" fmla="*/ 0 w 368"/>
                <a:gd name="T9" fmla="*/ 23 h 238"/>
                <a:gd name="T10" fmla="*/ 22 w 368"/>
                <a:gd name="T11" fmla="*/ 0 h 238"/>
                <a:gd name="T12" fmla="*/ 346 w 368"/>
                <a:gd name="T13" fmla="*/ 0 h 238"/>
                <a:gd name="T14" fmla="*/ 368 w 368"/>
                <a:gd name="T15" fmla="*/ 23 h 238"/>
                <a:gd name="T16" fmla="*/ 368 w 368"/>
                <a:gd name="T17" fmla="*/ 216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8" h="238">
                  <a:moveTo>
                    <a:pt x="368" y="216"/>
                  </a:moveTo>
                  <a:cubicBezTo>
                    <a:pt x="368" y="228"/>
                    <a:pt x="358" y="238"/>
                    <a:pt x="346" y="238"/>
                  </a:cubicBezTo>
                  <a:cubicBezTo>
                    <a:pt x="22" y="238"/>
                    <a:pt x="22" y="238"/>
                    <a:pt x="22" y="238"/>
                  </a:cubicBezTo>
                  <a:cubicBezTo>
                    <a:pt x="10" y="238"/>
                    <a:pt x="0" y="228"/>
                    <a:pt x="0" y="21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58" y="0"/>
                    <a:pt x="368" y="10"/>
                    <a:pt x="368" y="23"/>
                  </a:cubicBezTo>
                  <a:lnTo>
                    <a:pt x="368" y="216"/>
                  </a:lnTo>
                  <a:close/>
                </a:path>
              </a:pathLst>
            </a:custGeom>
            <a:solidFill>
              <a:srgbClr val="23A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Line 47"/>
          <p:cNvSpPr>
            <a:spLocks noChangeShapeType="1"/>
          </p:cNvSpPr>
          <p:nvPr/>
        </p:nvSpPr>
        <p:spPr bwMode="auto">
          <a:xfrm rot="-5400000">
            <a:off x="9695181" y="2544331"/>
            <a:ext cx="533400" cy="3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Line 48"/>
          <p:cNvSpPr>
            <a:spLocks noChangeShapeType="1"/>
          </p:cNvSpPr>
          <p:nvPr/>
        </p:nvSpPr>
        <p:spPr bwMode="auto">
          <a:xfrm rot="-5400000">
            <a:off x="1730376" y="2544331"/>
            <a:ext cx="533400" cy="3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Line 49"/>
          <p:cNvSpPr>
            <a:spLocks noChangeShapeType="1"/>
          </p:cNvSpPr>
          <p:nvPr/>
        </p:nvSpPr>
        <p:spPr bwMode="auto">
          <a:xfrm flipV="1">
            <a:off x="1634490" y="2811145"/>
            <a:ext cx="2761615" cy="3175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Line 54"/>
          <p:cNvSpPr>
            <a:spLocks noChangeShapeType="1"/>
          </p:cNvSpPr>
          <p:nvPr/>
        </p:nvSpPr>
        <p:spPr bwMode="auto">
          <a:xfrm>
            <a:off x="7776210" y="2812415"/>
            <a:ext cx="2760345" cy="635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Line 58"/>
          <p:cNvSpPr>
            <a:spLocks noChangeShapeType="1"/>
          </p:cNvSpPr>
          <p:nvPr/>
        </p:nvSpPr>
        <p:spPr bwMode="auto">
          <a:xfrm>
            <a:off x="5165725" y="2812415"/>
            <a:ext cx="1838960" cy="1905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84" name="组合 183"/>
          <p:cNvGrpSpPr/>
          <p:nvPr/>
        </p:nvGrpSpPr>
        <p:grpSpPr>
          <a:xfrm>
            <a:off x="6915785" y="2279015"/>
            <a:ext cx="941705" cy="533400"/>
            <a:chOff x="10800" y="3083"/>
            <a:chExt cx="1483" cy="840"/>
          </a:xfrm>
        </p:grpSpPr>
        <p:sp>
          <p:nvSpPr>
            <p:cNvPr id="15" name="Freeform 46"/>
            <p:cNvSpPr/>
            <p:nvPr/>
          </p:nvSpPr>
          <p:spPr bwMode="auto">
            <a:xfrm>
              <a:off x="10800" y="3083"/>
              <a:ext cx="268" cy="837"/>
            </a:xfrm>
            <a:custGeom>
              <a:avLst/>
              <a:gdLst/>
              <a:ahLst/>
              <a:cxnLst>
                <a:cxn ang="0">
                  <a:pos x="0" y="176"/>
                </a:cxn>
                <a:cxn ang="0">
                  <a:pos x="1" y="0"/>
                </a:cxn>
                <a:cxn ang="0">
                  <a:pos x="249" y="9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59"/>
            <p:cNvSpPr/>
            <p:nvPr/>
          </p:nvSpPr>
          <p:spPr bwMode="auto">
            <a:xfrm flipH="1">
              <a:off x="11913" y="3083"/>
              <a:ext cx="370" cy="840"/>
            </a:xfrm>
            <a:custGeom>
              <a:avLst/>
              <a:gdLst/>
              <a:ahLst/>
              <a:cxnLst>
                <a:cxn ang="0">
                  <a:pos x="0" y="176"/>
                </a:cxn>
                <a:cxn ang="0">
                  <a:pos x="1" y="0"/>
                </a:cxn>
                <a:cxn ang="0">
                  <a:pos x="249" y="9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4309745" y="2279015"/>
            <a:ext cx="941070" cy="534670"/>
            <a:chOff x="6478" y="3083"/>
            <a:chExt cx="1482" cy="842"/>
          </a:xfrm>
        </p:grpSpPr>
        <p:sp>
          <p:nvSpPr>
            <p:cNvPr id="14" name="Freeform 45"/>
            <p:cNvSpPr/>
            <p:nvPr/>
          </p:nvSpPr>
          <p:spPr bwMode="auto">
            <a:xfrm>
              <a:off x="6478" y="3083"/>
              <a:ext cx="392" cy="840"/>
            </a:xfrm>
            <a:custGeom>
              <a:avLst/>
              <a:gdLst/>
              <a:ahLst/>
              <a:cxnLst>
                <a:cxn ang="0">
                  <a:pos x="0" y="176"/>
                </a:cxn>
                <a:cxn ang="0">
                  <a:pos x="1" y="0"/>
                </a:cxn>
                <a:cxn ang="0">
                  <a:pos x="249" y="9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60"/>
            <p:cNvSpPr/>
            <p:nvPr/>
          </p:nvSpPr>
          <p:spPr bwMode="auto">
            <a:xfrm flipH="1">
              <a:off x="7690" y="3083"/>
              <a:ext cx="270" cy="842"/>
            </a:xfrm>
            <a:custGeom>
              <a:avLst/>
              <a:gdLst/>
              <a:ahLst/>
              <a:cxnLst>
                <a:cxn ang="0">
                  <a:pos x="0" y="176"/>
                </a:cxn>
                <a:cxn ang="0">
                  <a:pos x="1" y="0"/>
                </a:cxn>
                <a:cxn ang="0">
                  <a:pos x="249" y="9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31" name="Picture 63"/>
          <p:cNvPicPr>
            <a:picLocks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003971" y="2014107"/>
            <a:ext cx="771525" cy="4349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</p:pic>
      <p:pic>
        <p:nvPicPr>
          <p:cNvPr id="32" name="Picture 65"/>
          <p:cNvPicPr>
            <a:picLocks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395391" y="2014107"/>
            <a:ext cx="769620" cy="4349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</p:pic>
      <p:sp>
        <p:nvSpPr>
          <p:cNvPr id="44" name="Line 79"/>
          <p:cNvSpPr>
            <a:spLocks noChangeShapeType="1"/>
          </p:cNvSpPr>
          <p:nvPr/>
        </p:nvSpPr>
        <p:spPr bwMode="auto">
          <a:xfrm rot="-5400000">
            <a:off x="9692323" y="5657930"/>
            <a:ext cx="533400" cy="3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5" name="Line 80"/>
          <p:cNvSpPr>
            <a:spLocks noChangeShapeType="1"/>
          </p:cNvSpPr>
          <p:nvPr/>
        </p:nvSpPr>
        <p:spPr bwMode="auto">
          <a:xfrm rot="-5400000">
            <a:off x="1719263" y="5672535"/>
            <a:ext cx="533400" cy="3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9" name="Line 94"/>
          <p:cNvSpPr>
            <a:spLocks noChangeShapeType="1"/>
          </p:cNvSpPr>
          <p:nvPr/>
        </p:nvSpPr>
        <p:spPr bwMode="auto">
          <a:xfrm flipV="1">
            <a:off x="1635125" y="5939155"/>
            <a:ext cx="2893060" cy="127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0" name="Line 105"/>
          <p:cNvSpPr>
            <a:spLocks noChangeShapeType="1"/>
          </p:cNvSpPr>
          <p:nvPr/>
        </p:nvSpPr>
        <p:spPr bwMode="auto">
          <a:xfrm>
            <a:off x="7697470" y="5931535"/>
            <a:ext cx="2839085" cy="1397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1" name="Line 126"/>
          <p:cNvSpPr>
            <a:spLocks noChangeShapeType="1"/>
          </p:cNvSpPr>
          <p:nvPr/>
        </p:nvSpPr>
        <p:spPr bwMode="auto">
          <a:xfrm>
            <a:off x="5003800" y="5926455"/>
            <a:ext cx="2118995" cy="1905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</a:ln>
          <a:effectLst/>
        </p:spPr>
        <p:txBody>
          <a:bodyPr wrap="none" anchor="ctr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89" name="组合 188"/>
          <p:cNvGrpSpPr/>
          <p:nvPr/>
        </p:nvGrpSpPr>
        <p:grpSpPr>
          <a:xfrm>
            <a:off x="6727825" y="5656580"/>
            <a:ext cx="1311275" cy="284480"/>
            <a:chOff x="10595" y="8908"/>
            <a:chExt cx="2065" cy="448"/>
          </a:xfrm>
        </p:grpSpPr>
        <p:sp>
          <p:nvSpPr>
            <p:cNvPr id="43" name="Freeform 78"/>
            <p:cNvSpPr/>
            <p:nvPr/>
          </p:nvSpPr>
          <p:spPr bwMode="auto">
            <a:xfrm>
              <a:off x="10595" y="8913"/>
              <a:ext cx="622" cy="440"/>
            </a:xfrm>
            <a:custGeom>
              <a:avLst/>
              <a:gdLst/>
              <a:ahLst/>
              <a:cxnLst>
                <a:cxn ang="0">
                  <a:pos x="0" y="176"/>
                </a:cxn>
                <a:cxn ang="0">
                  <a:pos x="1" y="0"/>
                </a:cxn>
                <a:cxn ang="0">
                  <a:pos x="249" y="9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2" name="Freeform 127"/>
            <p:cNvSpPr/>
            <p:nvPr/>
          </p:nvSpPr>
          <p:spPr bwMode="auto">
            <a:xfrm flipH="1">
              <a:off x="12122" y="8908"/>
              <a:ext cx="538" cy="448"/>
            </a:xfrm>
            <a:custGeom>
              <a:avLst/>
              <a:gdLst/>
              <a:ahLst/>
              <a:cxnLst>
                <a:cxn ang="0">
                  <a:pos x="0" y="176"/>
                </a:cxn>
                <a:cxn ang="0">
                  <a:pos x="1" y="0"/>
                </a:cxn>
                <a:cxn ang="0">
                  <a:pos x="249" y="9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88" name="组合 187"/>
          <p:cNvGrpSpPr/>
          <p:nvPr/>
        </p:nvGrpSpPr>
        <p:grpSpPr>
          <a:xfrm>
            <a:off x="4132580" y="5661660"/>
            <a:ext cx="1294765" cy="280670"/>
            <a:chOff x="6310" y="8916"/>
            <a:chExt cx="2039" cy="442"/>
          </a:xfrm>
        </p:grpSpPr>
        <p:sp>
          <p:nvSpPr>
            <p:cNvPr id="42" name="Freeform 77"/>
            <p:cNvSpPr/>
            <p:nvPr/>
          </p:nvSpPr>
          <p:spPr bwMode="auto">
            <a:xfrm>
              <a:off x="6310" y="8916"/>
              <a:ext cx="623" cy="440"/>
            </a:xfrm>
            <a:custGeom>
              <a:avLst/>
              <a:gdLst/>
              <a:ahLst/>
              <a:cxnLst>
                <a:cxn ang="0">
                  <a:pos x="0" y="176"/>
                </a:cxn>
                <a:cxn ang="0">
                  <a:pos x="1" y="0"/>
                </a:cxn>
                <a:cxn ang="0">
                  <a:pos x="249" y="9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3" name="Freeform 128"/>
            <p:cNvSpPr/>
            <p:nvPr/>
          </p:nvSpPr>
          <p:spPr bwMode="auto">
            <a:xfrm flipH="1">
              <a:off x="7683" y="8918"/>
              <a:ext cx="667" cy="440"/>
            </a:xfrm>
            <a:custGeom>
              <a:avLst/>
              <a:gdLst/>
              <a:ahLst/>
              <a:cxnLst>
                <a:cxn ang="0">
                  <a:pos x="0" y="176"/>
                </a:cxn>
                <a:cxn ang="0">
                  <a:pos x="1" y="0"/>
                </a:cxn>
                <a:cxn ang="0">
                  <a:pos x="249" y="9"/>
                </a:cxn>
              </a:cxnLst>
              <a:rect l="0" t="0" r="r" b="b"/>
              <a:pathLst>
                <a:path w="249" h="176">
                  <a:moveTo>
                    <a:pt x="0" y="176"/>
                  </a:moveTo>
                  <a:lnTo>
                    <a:pt x="1" y="0"/>
                  </a:lnTo>
                  <a:lnTo>
                    <a:pt x="249" y="9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20319" name="Line 159"/>
          <p:cNvSpPr>
            <a:spLocks noChangeShapeType="1"/>
          </p:cNvSpPr>
          <p:nvPr/>
        </p:nvSpPr>
        <p:spPr bwMode="auto">
          <a:xfrm flipH="1">
            <a:off x="1987550" y="2984500"/>
            <a:ext cx="8255" cy="288988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tailEnd type="triangle" w="med" len="lg"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0321" name="Line 161"/>
          <p:cNvSpPr>
            <a:spLocks noChangeShapeType="1"/>
          </p:cNvSpPr>
          <p:nvPr/>
        </p:nvSpPr>
        <p:spPr bwMode="auto">
          <a:xfrm>
            <a:off x="1995805" y="5945505"/>
            <a:ext cx="2664460" cy="63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tailEnd type="triangle" w="med" len="lg"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4660900" y="3780790"/>
            <a:ext cx="238125" cy="2020570"/>
            <a:chOff x="7033" y="5977"/>
            <a:chExt cx="375" cy="3158"/>
          </a:xfrm>
        </p:grpSpPr>
        <p:sp>
          <p:nvSpPr>
            <p:cNvPr id="220323" name="Line 163"/>
            <p:cNvSpPr>
              <a:spLocks noChangeShapeType="1"/>
            </p:cNvSpPr>
            <p:nvPr/>
          </p:nvSpPr>
          <p:spPr bwMode="auto">
            <a:xfrm flipV="1">
              <a:off x="7033" y="5977"/>
              <a:ext cx="36" cy="3159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0324" name="Line 164"/>
            <p:cNvSpPr>
              <a:spLocks noChangeShapeType="1"/>
            </p:cNvSpPr>
            <p:nvPr/>
          </p:nvSpPr>
          <p:spPr bwMode="auto">
            <a:xfrm flipH="1">
              <a:off x="7370" y="5977"/>
              <a:ext cx="38" cy="3159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20325" name="Line 165"/>
          <p:cNvSpPr>
            <a:spLocks noChangeShapeType="1"/>
          </p:cNvSpPr>
          <p:nvPr/>
        </p:nvSpPr>
        <p:spPr bwMode="auto">
          <a:xfrm flipV="1">
            <a:off x="4899025" y="5930900"/>
            <a:ext cx="2388235" cy="952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tailEnd type="triangle" w="med" len="lg"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87" name="组合 186"/>
          <p:cNvGrpSpPr/>
          <p:nvPr/>
        </p:nvGrpSpPr>
        <p:grpSpPr>
          <a:xfrm>
            <a:off x="7286625" y="3795395"/>
            <a:ext cx="236220" cy="2005330"/>
            <a:chOff x="11475" y="5977"/>
            <a:chExt cx="372" cy="3158"/>
          </a:xfrm>
        </p:grpSpPr>
        <p:sp>
          <p:nvSpPr>
            <p:cNvPr id="220328" name="Line 168"/>
            <p:cNvSpPr>
              <a:spLocks noChangeShapeType="1"/>
            </p:cNvSpPr>
            <p:nvPr/>
          </p:nvSpPr>
          <p:spPr bwMode="auto">
            <a:xfrm flipV="1">
              <a:off x="11475" y="5977"/>
              <a:ext cx="17" cy="3159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0329" name="Line 169"/>
            <p:cNvSpPr>
              <a:spLocks noChangeShapeType="1"/>
            </p:cNvSpPr>
            <p:nvPr/>
          </p:nvSpPr>
          <p:spPr bwMode="auto">
            <a:xfrm flipH="1">
              <a:off x="11819" y="5977"/>
              <a:ext cx="28" cy="3159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tailEnd type="triangle" w="med" len="lg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20330" name="Line 170"/>
          <p:cNvSpPr>
            <a:spLocks noChangeShapeType="1"/>
          </p:cNvSpPr>
          <p:nvPr/>
        </p:nvSpPr>
        <p:spPr bwMode="auto">
          <a:xfrm flipV="1">
            <a:off x="7505700" y="5926455"/>
            <a:ext cx="2459355" cy="508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tailEnd type="triangle" w="med" len="lg"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20331" name="Line 171"/>
          <p:cNvSpPr>
            <a:spLocks noChangeShapeType="1"/>
          </p:cNvSpPr>
          <p:nvPr/>
        </p:nvSpPr>
        <p:spPr bwMode="auto">
          <a:xfrm flipH="1" flipV="1">
            <a:off x="9957435" y="2970530"/>
            <a:ext cx="6350" cy="290449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tailEnd type="triangle" w="med" len="lg"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grpSp>
        <p:nvGrpSpPr>
          <p:cNvPr id="118" name="组合 117"/>
          <p:cNvGrpSpPr/>
          <p:nvPr/>
        </p:nvGrpSpPr>
        <p:grpSpPr>
          <a:xfrm>
            <a:off x="407035" y="3388995"/>
            <a:ext cx="1511300" cy="2091055"/>
            <a:chOff x="2508" y="1455"/>
            <a:chExt cx="2380" cy="3293"/>
          </a:xfrm>
        </p:grpSpPr>
        <p:grpSp>
          <p:nvGrpSpPr>
            <p:cNvPr id="119" name="组合 118"/>
            <p:cNvGrpSpPr/>
            <p:nvPr/>
          </p:nvGrpSpPr>
          <p:grpSpPr>
            <a:xfrm>
              <a:off x="2508" y="4012"/>
              <a:ext cx="2381" cy="737"/>
              <a:chOff x="11987" y="8795"/>
              <a:chExt cx="2442" cy="786"/>
            </a:xfrm>
          </p:grpSpPr>
          <p:sp>
            <p:nvSpPr>
              <p:cNvPr id="133" name="AutoShape 524"/>
              <p:cNvSpPr>
                <a:spLocks noChangeArrowheads="1"/>
              </p:cNvSpPr>
              <p:nvPr/>
            </p:nvSpPr>
            <p:spPr bwMode="auto">
              <a:xfrm>
                <a:off x="11987" y="8795"/>
                <a:ext cx="2442" cy="787"/>
              </a:xfrm>
              <a:prstGeom prst="cube">
                <a:avLst>
                  <a:gd name="adj" fmla="val 19695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4" name="Text Box 531"/>
              <p:cNvSpPr txBox="1">
                <a:spLocks noChangeArrowheads="1"/>
              </p:cNvSpPr>
              <p:nvPr/>
            </p:nvSpPr>
            <p:spPr bwMode="auto">
              <a:xfrm>
                <a:off x="12036" y="8978"/>
                <a:ext cx="1748" cy="5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p>
                <a:pPr algn="l"/>
                <a:r>
                  <a:rPr kumimoji="1" lang="en-US" altLang="zh-CN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Physical</a:t>
                </a:r>
                <a:endParaRPr kumimoji="1" lang="en-US" altLang="zh-CN"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>
              <a:off x="2508" y="3373"/>
              <a:ext cx="2381" cy="737"/>
              <a:chOff x="11987" y="8119"/>
              <a:chExt cx="2442" cy="786"/>
            </a:xfrm>
          </p:grpSpPr>
          <p:sp>
            <p:nvSpPr>
              <p:cNvPr id="136" name="AutoShape 524"/>
              <p:cNvSpPr>
                <a:spLocks noChangeArrowheads="1"/>
              </p:cNvSpPr>
              <p:nvPr/>
            </p:nvSpPr>
            <p:spPr bwMode="auto">
              <a:xfrm>
                <a:off x="11987" y="8119"/>
                <a:ext cx="2442" cy="787"/>
              </a:xfrm>
              <a:prstGeom prst="cube">
                <a:avLst>
                  <a:gd name="adj" fmla="val 19695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37" name="Text Box 531"/>
              <p:cNvSpPr txBox="1">
                <a:spLocks noChangeArrowheads="1"/>
              </p:cNvSpPr>
              <p:nvPr/>
            </p:nvSpPr>
            <p:spPr bwMode="auto">
              <a:xfrm>
                <a:off x="12036" y="8302"/>
                <a:ext cx="1028" cy="5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p>
                <a:pPr algn="l"/>
                <a:r>
                  <a:rPr kumimoji="1" lang="en-US" altLang="zh-CN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Link</a:t>
                </a:r>
                <a:endParaRPr kumimoji="1" lang="en-US" altLang="zh-CN"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38" name="组合 137"/>
            <p:cNvGrpSpPr/>
            <p:nvPr/>
          </p:nvGrpSpPr>
          <p:grpSpPr>
            <a:xfrm>
              <a:off x="2508" y="2734"/>
              <a:ext cx="2381" cy="737"/>
              <a:chOff x="11987" y="7519"/>
              <a:chExt cx="2442" cy="786"/>
            </a:xfrm>
          </p:grpSpPr>
          <p:sp>
            <p:nvSpPr>
              <p:cNvPr id="139" name="AutoShape 524"/>
              <p:cNvSpPr>
                <a:spLocks noChangeArrowheads="1"/>
              </p:cNvSpPr>
              <p:nvPr/>
            </p:nvSpPr>
            <p:spPr bwMode="auto">
              <a:xfrm>
                <a:off x="11987" y="7519"/>
                <a:ext cx="2442" cy="787"/>
              </a:xfrm>
              <a:prstGeom prst="cube">
                <a:avLst>
                  <a:gd name="adj" fmla="val 19695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0" name="Text Box 531"/>
              <p:cNvSpPr txBox="1">
                <a:spLocks noChangeArrowheads="1"/>
              </p:cNvSpPr>
              <p:nvPr/>
            </p:nvSpPr>
            <p:spPr bwMode="auto">
              <a:xfrm>
                <a:off x="12036" y="7702"/>
                <a:ext cx="1708" cy="5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p>
                <a:pPr algn="l"/>
                <a:r>
                  <a:rPr kumimoji="1" lang="en-US" altLang="zh-CN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Network</a:t>
                </a:r>
                <a:endParaRPr kumimoji="1" lang="en-US" altLang="zh-CN"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41" name="组合 140"/>
            <p:cNvGrpSpPr/>
            <p:nvPr/>
          </p:nvGrpSpPr>
          <p:grpSpPr>
            <a:xfrm>
              <a:off x="2508" y="2095"/>
              <a:ext cx="2381" cy="737"/>
              <a:chOff x="11987" y="6882"/>
              <a:chExt cx="2442" cy="786"/>
            </a:xfrm>
          </p:grpSpPr>
          <p:sp>
            <p:nvSpPr>
              <p:cNvPr id="142" name="AutoShape 524"/>
              <p:cNvSpPr>
                <a:spLocks noChangeArrowheads="1"/>
              </p:cNvSpPr>
              <p:nvPr/>
            </p:nvSpPr>
            <p:spPr bwMode="auto">
              <a:xfrm>
                <a:off x="11987" y="6882"/>
                <a:ext cx="2442" cy="787"/>
              </a:xfrm>
              <a:prstGeom prst="cube">
                <a:avLst>
                  <a:gd name="adj" fmla="val 19695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3" name="Text Box 531"/>
              <p:cNvSpPr txBox="1">
                <a:spLocks noChangeArrowheads="1"/>
              </p:cNvSpPr>
              <p:nvPr/>
            </p:nvSpPr>
            <p:spPr bwMode="auto">
              <a:xfrm>
                <a:off x="12036" y="7065"/>
                <a:ext cx="1948" cy="5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p>
                <a:pPr algn="l"/>
                <a:r>
                  <a:rPr kumimoji="1" lang="en-US" altLang="zh-CN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Transport</a:t>
                </a:r>
                <a:endParaRPr kumimoji="1" lang="en-US" altLang="zh-CN"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>
              <a:off x="2508" y="1455"/>
              <a:ext cx="2381" cy="737"/>
              <a:chOff x="11987" y="6243"/>
              <a:chExt cx="2442" cy="786"/>
            </a:xfrm>
          </p:grpSpPr>
          <p:sp>
            <p:nvSpPr>
              <p:cNvPr id="145" name="AutoShape 524"/>
              <p:cNvSpPr>
                <a:spLocks noChangeArrowheads="1"/>
              </p:cNvSpPr>
              <p:nvPr/>
            </p:nvSpPr>
            <p:spPr bwMode="auto">
              <a:xfrm>
                <a:off x="11987" y="6243"/>
                <a:ext cx="2442" cy="787"/>
              </a:xfrm>
              <a:prstGeom prst="cube">
                <a:avLst>
                  <a:gd name="adj" fmla="val 19695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46" name="Text Box 531"/>
              <p:cNvSpPr txBox="1">
                <a:spLocks noChangeArrowheads="1"/>
              </p:cNvSpPr>
              <p:nvPr/>
            </p:nvSpPr>
            <p:spPr bwMode="auto">
              <a:xfrm>
                <a:off x="12036" y="6426"/>
                <a:ext cx="2248" cy="5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p>
                <a:pPr algn="l"/>
                <a:r>
                  <a:rPr kumimoji="1" lang="en-US" altLang="zh-CN" sz="1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</a:rPr>
                  <a:t>Application</a:t>
                </a:r>
                <a:endParaRPr kumimoji="1" lang="en-US" altLang="zh-CN"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47" name="组合 146"/>
          <p:cNvGrpSpPr/>
          <p:nvPr/>
        </p:nvGrpSpPr>
        <p:grpSpPr>
          <a:xfrm>
            <a:off x="3079115" y="4201160"/>
            <a:ext cx="1511300" cy="1278890"/>
            <a:chOff x="8555" y="3106"/>
            <a:chExt cx="2380" cy="2014"/>
          </a:xfrm>
        </p:grpSpPr>
        <p:grpSp>
          <p:nvGrpSpPr>
            <p:cNvPr id="148" name="组合 147"/>
            <p:cNvGrpSpPr/>
            <p:nvPr/>
          </p:nvGrpSpPr>
          <p:grpSpPr>
            <a:xfrm>
              <a:off x="8555" y="4384"/>
              <a:ext cx="2381" cy="737"/>
              <a:chOff x="11987" y="8795"/>
              <a:chExt cx="2442" cy="786"/>
            </a:xfrm>
            <a:solidFill>
              <a:srgbClr val="CCECFF"/>
            </a:solidFill>
          </p:grpSpPr>
          <p:sp>
            <p:nvSpPr>
              <p:cNvPr id="149" name="AutoShape 524"/>
              <p:cNvSpPr>
                <a:spLocks noChangeArrowheads="1"/>
              </p:cNvSpPr>
              <p:nvPr/>
            </p:nvSpPr>
            <p:spPr bwMode="auto">
              <a:xfrm>
                <a:off x="11987" y="8795"/>
                <a:ext cx="2442" cy="787"/>
              </a:xfrm>
              <a:prstGeom prst="cube">
                <a:avLst>
                  <a:gd name="adj" fmla="val 19695"/>
                </a:avLst>
              </a:prstGeom>
              <a:grp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0" name="Text Box 531"/>
              <p:cNvSpPr txBox="1">
                <a:spLocks noChangeArrowheads="1"/>
              </p:cNvSpPr>
              <p:nvPr/>
            </p:nvSpPr>
            <p:spPr bwMode="auto">
              <a:xfrm>
                <a:off x="12036" y="8978"/>
                <a:ext cx="1748" cy="58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p>
                <a:pPr algn="l"/>
                <a:r>
                  <a:rPr kumimoji="1" lang="en-US" altLang="zh-CN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Physical</a:t>
                </a:r>
                <a:endParaRPr kumimoji="1" lang="en-US" altLang="zh-CN"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51" name="组合 150"/>
            <p:cNvGrpSpPr/>
            <p:nvPr/>
          </p:nvGrpSpPr>
          <p:grpSpPr>
            <a:xfrm>
              <a:off x="8555" y="3745"/>
              <a:ext cx="2381" cy="737"/>
              <a:chOff x="11987" y="8119"/>
              <a:chExt cx="2442" cy="786"/>
            </a:xfrm>
            <a:solidFill>
              <a:srgbClr val="CCECFF"/>
            </a:solidFill>
          </p:grpSpPr>
          <p:sp>
            <p:nvSpPr>
              <p:cNvPr id="152" name="AutoShape 524"/>
              <p:cNvSpPr>
                <a:spLocks noChangeArrowheads="1"/>
              </p:cNvSpPr>
              <p:nvPr/>
            </p:nvSpPr>
            <p:spPr bwMode="auto">
              <a:xfrm>
                <a:off x="11987" y="8119"/>
                <a:ext cx="2442" cy="787"/>
              </a:xfrm>
              <a:prstGeom prst="cube">
                <a:avLst>
                  <a:gd name="adj" fmla="val 19695"/>
                </a:avLst>
              </a:prstGeom>
              <a:grp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3" name="Text Box 531"/>
              <p:cNvSpPr txBox="1">
                <a:spLocks noChangeArrowheads="1"/>
              </p:cNvSpPr>
              <p:nvPr/>
            </p:nvSpPr>
            <p:spPr bwMode="auto">
              <a:xfrm>
                <a:off x="12036" y="8302"/>
                <a:ext cx="1028" cy="58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p>
                <a:pPr algn="l"/>
                <a:r>
                  <a:rPr kumimoji="1" lang="en-US" altLang="zh-CN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Link</a:t>
                </a:r>
                <a:endParaRPr kumimoji="1" lang="en-US" altLang="zh-CN"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>
              <a:off x="8555" y="3106"/>
              <a:ext cx="2381" cy="737"/>
              <a:chOff x="11987" y="7519"/>
              <a:chExt cx="2442" cy="786"/>
            </a:xfrm>
            <a:solidFill>
              <a:srgbClr val="CCECFF"/>
            </a:solidFill>
          </p:grpSpPr>
          <p:sp>
            <p:nvSpPr>
              <p:cNvPr id="155" name="AutoShape 524"/>
              <p:cNvSpPr>
                <a:spLocks noChangeArrowheads="1"/>
              </p:cNvSpPr>
              <p:nvPr/>
            </p:nvSpPr>
            <p:spPr bwMode="auto">
              <a:xfrm>
                <a:off x="11987" y="7519"/>
                <a:ext cx="2442" cy="787"/>
              </a:xfrm>
              <a:prstGeom prst="cube">
                <a:avLst>
                  <a:gd name="adj" fmla="val 19695"/>
                </a:avLst>
              </a:prstGeom>
              <a:grp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6" name="Text Box 531"/>
              <p:cNvSpPr txBox="1">
                <a:spLocks noChangeArrowheads="1"/>
              </p:cNvSpPr>
              <p:nvPr/>
            </p:nvSpPr>
            <p:spPr bwMode="auto">
              <a:xfrm>
                <a:off x="12036" y="7702"/>
                <a:ext cx="1708" cy="58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p>
                <a:pPr algn="l"/>
                <a:r>
                  <a:rPr kumimoji="1" lang="en-US" altLang="zh-CN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Network</a:t>
                </a:r>
                <a:endParaRPr kumimoji="1" lang="en-US" altLang="zh-CN"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57" name="组合 156"/>
          <p:cNvGrpSpPr/>
          <p:nvPr/>
        </p:nvGrpSpPr>
        <p:grpSpPr>
          <a:xfrm>
            <a:off x="8366125" y="3374390"/>
            <a:ext cx="1511300" cy="2091055"/>
            <a:chOff x="2508" y="1455"/>
            <a:chExt cx="2380" cy="3293"/>
          </a:xfrm>
        </p:grpSpPr>
        <p:grpSp>
          <p:nvGrpSpPr>
            <p:cNvPr id="158" name="组合 157"/>
            <p:cNvGrpSpPr/>
            <p:nvPr/>
          </p:nvGrpSpPr>
          <p:grpSpPr>
            <a:xfrm>
              <a:off x="2508" y="4012"/>
              <a:ext cx="2381" cy="737"/>
              <a:chOff x="11987" y="8795"/>
              <a:chExt cx="2442" cy="786"/>
            </a:xfrm>
          </p:grpSpPr>
          <p:sp>
            <p:nvSpPr>
              <p:cNvPr id="159" name="AutoShape 524"/>
              <p:cNvSpPr>
                <a:spLocks noChangeArrowheads="1"/>
              </p:cNvSpPr>
              <p:nvPr/>
            </p:nvSpPr>
            <p:spPr bwMode="auto">
              <a:xfrm>
                <a:off x="11987" y="8795"/>
                <a:ext cx="2442" cy="787"/>
              </a:xfrm>
              <a:prstGeom prst="cube">
                <a:avLst>
                  <a:gd name="adj" fmla="val 19695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0" name="Text Box 531"/>
              <p:cNvSpPr txBox="1">
                <a:spLocks noChangeArrowheads="1"/>
              </p:cNvSpPr>
              <p:nvPr/>
            </p:nvSpPr>
            <p:spPr bwMode="auto">
              <a:xfrm>
                <a:off x="12036" y="8978"/>
                <a:ext cx="1748" cy="5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p>
                <a:pPr algn="l"/>
                <a:r>
                  <a:rPr kumimoji="1" lang="en-US" altLang="zh-CN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Physical</a:t>
                </a:r>
                <a:endParaRPr kumimoji="1" lang="en-US" altLang="zh-CN"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61" name="组合 160"/>
            <p:cNvGrpSpPr/>
            <p:nvPr/>
          </p:nvGrpSpPr>
          <p:grpSpPr>
            <a:xfrm>
              <a:off x="2508" y="3373"/>
              <a:ext cx="2381" cy="737"/>
              <a:chOff x="11987" y="8119"/>
              <a:chExt cx="2442" cy="786"/>
            </a:xfrm>
          </p:grpSpPr>
          <p:sp>
            <p:nvSpPr>
              <p:cNvPr id="162" name="AutoShape 524"/>
              <p:cNvSpPr>
                <a:spLocks noChangeArrowheads="1"/>
              </p:cNvSpPr>
              <p:nvPr/>
            </p:nvSpPr>
            <p:spPr bwMode="auto">
              <a:xfrm>
                <a:off x="11987" y="8119"/>
                <a:ext cx="2442" cy="787"/>
              </a:xfrm>
              <a:prstGeom prst="cube">
                <a:avLst>
                  <a:gd name="adj" fmla="val 19695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3" name="Text Box 531"/>
              <p:cNvSpPr txBox="1">
                <a:spLocks noChangeArrowheads="1"/>
              </p:cNvSpPr>
              <p:nvPr/>
            </p:nvSpPr>
            <p:spPr bwMode="auto">
              <a:xfrm>
                <a:off x="12036" y="8302"/>
                <a:ext cx="1028" cy="5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p>
                <a:pPr algn="l"/>
                <a:r>
                  <a:rPr kumimoji="1" lang="en-US" altLang="zh-CN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Link</a:t>
                </a:r>
                <a:endParaRPr kumimoji="1" lang="en-US" altLang="zh-CN"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64" name="组合 163"/>
            <p:cNvGrpSpPr/>
            <p:nvPr/>
          </p:nvGrpSpPr>
          <p:grpSpPr>
            <a:xfrm>
              <a:off x="2508" y="2734"/>
              <a:ext cx="2381" cy="737"/>
              <a:chOff x="11987" y="7519"/>
              <a:chExt cx="2442" cy="786"/>
            </a:xfrm>
          </p:grpSpPr>
          <p:sp>
            <p:nvSpPr>
              <p:cNvPr id="165" name="AutoShape 524"/>
              <p:cNvSpPr>
                <a:spLocks noChangeArrowheads="1"/>
              </p:cNvSpPr>
              <p:nvPr/>
            </p:nvSpPr>
            <p:spPr bwMode="auto">
              <a:xfrm>
                <a:off x="11987" y="7519"/>
                <a:ext cx="2442" cy="787"/>
              </a:xfrm>
              <a:prstGeom prst="cube">
                <a:avLst>
                  <a:gd name="adj" fmla="val 19695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6" name="Text Box 531"/>
              <p:cNvSpPr txBox="1">
                <a:spLocks noChangeArrowheads="1"/>
              </p:cNvSpPr>
              <p:nvPr/>
            </p:nvSpPr>
            <p:spPr bwMode="auto">
              <a:xfrm>
                <a:off x="12036" y="7702"/>
                <a:ext cx="1708" cy="5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p>
                <a:pPr algn="l"/>
                <a:r>
                  <a:rPr kumimoji="1" lang="en-US" altLang="zh-CN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Network</a:t>
                </a:r>
                <a:endParaRPr kumimoji="1" lang="en-US" altLang="zh-CN"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67" name="组合 166"/>
            <p:cNvGrpSpPr/>
            <p:nvPr/>
          </p:nvGrpSpPr>
          <p:grpSpPr>
            <a:xfrm>
              <a:off x="2508" y="2095"/>
              <a:ext cx="2381" cy="737"/>
              <a:chOff x="11987" y="6882"/>
              <a:chExt cx="2442" cy="786"/>
            </a:xfrm>
          </p:grpSpPr>
          <p:sp>
            <p:nvSpPr>
              <p:cNvPr id="168" name="AutoShape 524"/>
              <p:cNvSpPr>
                <a:spLocks noChangeArrowheads="1"/>
              </p:cNvSpPr>
              <p:nvPr/>
            </p:nvSpPr>
            <p:spPr bwMode="auto">
              <a:xfrm>
                <a:off x="11987" y="6882"/>
                <a:ext cx="2442" cy="787"/>
              </a:xfrm>
              <a:prstGeom prst="cube">
                <a:avLst>
                  <a:gd name="adj" fmla="val 19695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9" name="Text Box 531"/>
              <p:cNvSpPr txBox="1">
                <a:spLocks noChangeArrowheads="1"/>
              </p:cNvSpPr>
              <p:nvPr/>
            </p:nvSpPr>
            <p:spPr bwMode="auto">
              <a:xfrm>
                <a:off x="12036" y="7065"/>
                <a:ext cx="1948" cy="5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p>
                <a:pPr algn="l"/>
                <a:r>
                  <a:rPr kumimoji="1" lang="en-US" altLang="zh-CN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Transport</a:t>
                </a:r>
                <a:endParaRPr kumimoji="1" lang="en-US" altLang="zh-CN"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2508" y="1455"/>
              <a:ext cx="2381" cy="737"/>
              <a:chOff x="11987" y="6243"/>
              <a:chExt cx="2442" cy="786"/>
            </a:xfrm>
          </p:grpSpPr>
          <p:sp>
            <p:nvSpPr>
              <p:cNvPr id="171" name="AutoShape 524"/>
              <p:cNvSpPr>
                <a:spLocks noChangeArrowheads="1"/>
              </p:cNvSpPr>
              <p:nvPr/>
            </p:nvSpPr>
            <p:spPr bwMode="auto">
              <a:xfrm>
                <a:off x="11987" y="6243"/>
                <a:ext cx="2442" cy="787"/>
              </a:xfrm>
              <a:prstGeom prst="cube">
                <a:avLst>
                  <a:gd name="adj" fmla="val 19695"/>
                </a:avLst>
              </a:prstGeom>
              <a:solidFill>
                <a:srgbClr val="92D050"/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2" name="Text Box 531"/>
              <p:cNvSpPr txBox="1">
                <a:spLocks noChangeArrowheads="1"/>
              </p:cNvSpPr>
              <p:nvPr/>
            </p:nvSpPr>
            <p:spPr bwMode="auto">
              <a:xfrm>
                <a:off x="12036" y="6426"/>
                <a:ext cx="2248" cy="58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p>
                <a:pPr algn="l"/>
                <a:r>
                  <a:rPr kumimoji="1" lang="en-US" altLang="zh-CN" sz="18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</a:rPr>
                  <a:t>Application</a:t>
                </a:r>
                <a:endParaRPr kumimoji="1" lang="en-US" altLang="zh-CN"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173" name="组合 172"/>
          <p:cNvGrpSpPr/>
          <p:nvPr/>
        </p:nvGrpSpPr>
        <p:grpSpPr>
          <a:xfrm>
            <a:off x="5704205" y="4201160"/>
            <a:ext cx="1511300" cy="1278890"/>
            <a:chOff x="8555" y="3106"/>
            <a:chExt cx="2380" cy="2014"/>
          </a:xfrm>
        </p:grpSpPr>
        <p:grpSp>
          <p:nvGrpSpPr>
            <p:cNvPr id="174" name="组合 173"/>
            <p:cNvGrpSpPr/>
            <p:nvPr/>
          </p:nvGrpSpPr>
          <p:grpSpPr>
            <a:xfrm>
              <a:off x="8555" y="4384"/>
              <a:ext cx="2381" cy="737"/>
              <a:chOff x="11987" y="8795"/>
              <a:chExt cx="2442" cy="786"/>
            </a:xfrm>
            <a:solidFill>
              <a:srgbClr val="CCECFF"/>
            </a:solidFill>
          </p:grpSpPr>
          <p:sp>
            <p:nvSpPr>
              <p:cNvPr id="175" name="AutoShape 524"/>
              <p:cNvSpPr>
                <a:spLocks noChangeArrowheads="1"/>
              </p:cNvSpPr>
              <p:nvPr/>
            </p:nvSpPr>
            <p:spPr bwMode="auto">
              <a:xfrm>
                <a:off x="11987" y="8795"/>
                <a:ext cx="2442" cy="787"/>
              </a:xfrm>
              <a:prstGeom prst="cube">
                <a:avLst>
                  <a:gd name="adj" fmla="val 19695"/>
                </a:avLst>
              </a:prstGeom>
              <a:grp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6" name="Text Box 531"/>
              <p:cNvSpPr txBox="1">
                <a:spLocks noChangeArrowheads="1"/>
              </p:cNvSpPr>
              <p:nvPr/>
            </p:nvSpPr>
            <p:spPr bwMode="auto">
              <a:xfrm>
                <a:off x="12036" y="8978"/>
                <a:ext cx="1748" cy="58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p>
                <a:pPr algn="l"/>
                <a:r>
                  <a:rPr kumimoji="1" lang="en-US" altLang="zh-CN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Physical</a:t>
                </a:r>
                <a:endParaRPr kumimoji="1" lang="en-US" altLang="zh-CN"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8555" y="3745"/>
              <a:ext cx="2381" cy="737"/>
              <a:chOff x="11987" y="8119"/>
              <a:chExt cx="2442" cy="786"/>
            </a:xfrm>
            <a:solidFill>
              <a:srgbClr val="CCECFF"/>
            </a:solidFill>
          </p:grpSpPr>
          <p:sp>
            <p:nvSpPr>
              <p:cNvPr id="178" name="AutoShape 524"/>
              <p:cNvSpPr>
                <a:spLocks noChangeArrowheads="1"/>
              </p:cNvSpPr>
              <p:nvPr/>
            </p:nvSpPr>
            <p:spPr bwMode="auto">
              <a:xfrm>
                <a:off x="11987" y="8119"/>
                <a:ext cx="2442" cy="787"/>
              </a:xfrm>
              <a:prstGeom prst="cube">
                <a:avLst>
                  <a:gd name="adj" fmla="val 19695"/>
                </a:avLst>
              </a:prstGeom>
              <a:grp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79" name="Text Box 531"/>
              <p:cNvSpPr txBox="1">
                <a:spLocks noChangeArrowheads="1"/>
              </p:cNvSpPr>
              <p:nvPr/>
            </p:nvSpPr>
            <p:spPr bwMode="auto">
              <a:xfrm>
                <a:off x="12036" y="8302"/>
                <a:ext cx="1028" cy="58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p>
                <a:pPr algn="l"/>
                <a:r>
                  <a:rPr kumimoji="1" lang="en-US" altLang="zh-CN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Link</a:t>
                </a:r>
                <a:endParaRPr kumimoji="1" lang="en-US" altLang="zh-CN"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  <p:grpSp>
          <p:nvGrpSpPr>
            <p:cNvPr id="180" name="组合 179"/>
            <p:cNvGrpSpPr/>
            <p:nvPr/>
          </p:nvGrpSpPr>
          <p:grpSpPr>
            <a:xfrm>
              <a:off x="8555" y="3106"/>
              <a:ext cx="2381" cy="737"/>
              <a:chOff x="11987" y="7519"/>
              <a:chExt cx="2442" cy="786"/>
            </a:xfrm>
            <a:solidFill>
              <a:srgbClr val="CCECFF"/>
            </a:solidFill>
          </p:grpSpPr>
          <p:sp>
            <p:nvSpPr>
              <p:cNvPr id="181" name="AutoShape 524"/>
              <p:cNvSpPr>
                <a:spLocks noChangeArrowheads="1"/>
              </p:cNvSpPr>
              <p:nvPr/>
            </p:nvSpPr>
            <p:spPr bwMode="auto">
              <a:xfrm>
                <a:off x="11987" y="7519"/>
                <a:ext cx="2442" cy="787"/>
              </a:xfrm>
              <a:prstGeom prst="cube">
                <a:avLst>
                  <a:gd name="adj" fmla="val 19695"/>
                </a:avLst>
              </a:prstGeom>
              <a:grp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2" name="Text Box 531"/>
              <p:cNvSpPr txBox="1">
                <a:spLocks noChangeArrowheads="1"/>
              </p:cNvSpPr>
              <p:nvPr/>
            </p:nvSpPr>
            <p:spPr bwMode="auto">
              <a:xfrm>
                <a:off x="12036" y="7702"/>
                <a:ext cx="1708" cy="58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p>
                <a:pPr algn="l"/>
                <a:r>
                  <a:rPr kumimoji="1" lang="en-US" altLang="zh-CN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+mn-ea"/>
                  </a:rPr>
                  <a:t>Network</a:t>
                </a:r>
                <a:endParaRPr kumimoji="1" lang="en-US" altLang="zh-CN" sz="1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</a:endParaRPr>
              </a:p>
            </p:txBody>
          </p:sp>
        </p:grpSp>
      </p:grp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20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20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2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2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2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319" grpId="0" bldLvl="0" animBg="1"/>
      <p:bldP spid="220321" grpId="0" bldLvl="0" animBg="1"/>
      <p:bldP spid="220325" grpId="0" bldLvl="0" animBg="1"/>
      <p:bldP spid="220330" grpId="0" bldLvl="0" animBg="1"/>
      <p:bldP spid="22033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Group 85"/>
          <p:cNvGrpSpPr/>
          <p:nvPr/>
        </p:nvGrpSpPr>
        <p:grpSpPr bwMode="auto">
          <a:xfrm>
            <a:off x="2508885" y="4626610"/>
            <a:ext cx="4209415" cy="1546860"/>
            <a:chOff x="96" y="1056"/>
            <a:chExt cx="5472" cy="1536"/>
          </a:xfrm>
          <a:solidFill>
            <a:srgbClr val="FFC000"/>
          </a:solidFill>
        </p:grpSpPr>
        <p:sp>
          <p:nvSpPr>
            <p:cNvPr id="5" name="Oval 86"/>
            <p:cNvSpPr>
              <a:spLocks noChangeArrowheads="1"/>
            </p:cNvSpPr>
            <p:nvPr/>
          </p:nvSpPr>
          <p:spPr bwMode="auto">
            <a:xfrm>
              <a:off x="3662" y="1674"/>
              <a:ext cx="1906" cy="756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" name="Oval 87"/>
            <p:cNvSpPr>
              <a:spLocks noChangeArrowheads="1"/>
            </p:cNvSpPr>
            <p:nvPr/>
          </p:nvSpPr>
          <p:spPr bwMode="auto">
            <a:xfrm>
              <a:off x="96" y="1430"/>
              <a:ext cx="1870" cy="760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" name="Oval 88"/>
            <p:cNvSpPr>
              <a:spLocks noChangeArrowheads="1"/>
            </p:cNvSpPr>
            <p:nvPr/>
          </p:nvSpPr>
          <p:spPr bwMode="auto">
            <a:xfrm>
              <a:off x="3365" y="1163"/>
              <a:ext cx="1903" cy="731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" name="Oval 89"/>
            <p:cNvSpPr>
              <a:spLocks noChangeArrowheads="1"/>
            </p:cNvSpPr>
            <p:nvPr/>
          </p:nvSpPr>
          <p:spPr bwMode="auto">
            <a:xfrm>
              <a:off x="2365" y="1821"/>
              <a:ext cx="1900" cy="771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" name="Oval 90"/>
            <p:cNvSpPr>
              <a:spLocks noChangeArrowheads="1"/>
            </p:cNvSpPr>
            <p:nvPr/>
          </p:nvSpPr>
          <p:spPr bwMode="auto">
            <a:xfrm>
              <a:off x="729" y="1752"/>
              <a:ext cx="1900" cy="731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" name="Oval 91"/>
            <p:cNvSpPr>
              <a:spLocks noChangeArrowheads="1"/>
            </p:cNvSpPr>
            <p:nvPr/>
          </p:nvSpPr>
          <p:spPr bwMode="auto">
            <a:xfrm>
              <a:off x="2197" y="1056"/>
              <a:ext cx="1870" cy="758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" name="Oval 92"/>
            <p:cNvSpPr>
              <a:spLocks noChangeArrowheads="1"/>
            </p:cNvSpPr>
            <p:nvPr/>
          </p:nvSpPr>
          <p:spPr bwMode="auto">
            <a:xfrm>
              <a:off x="996" y="1056"/>
              <a:ext cx="1867" cy="731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" name="Oval 93"/>
            <p:cNvSpPr>
              <a:spLocks noChangeArrowheads="1"/>
            </p:cNvSpPr>
            <p:nvPr/>
          </p:nvSpPr>
          <p:spPr bwMode="auto">
            <a:xfrm>
              <a:off x="597" y="1226"/>
              <a:ext cx="4536" cy="1060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33" name="Picture 41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879" y="2411408"/>
            <a:ext cx="939626" cy="564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058" y="1473774"/>
            <a:ext cx="1085649" cy="46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8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825" y="3270885"/>
            <a:ext cx="939800" cy="85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14" name="图片 4113"/>
          <p:cNvPicPr/>
          <p:nvPr/>
        </p:nvPicPr>
        <p:blipFill>
          <a:blip r:embed="rId4"/>
          <a:stretch>
            <a:fillRect/>
          </a:stretch>
        </p:blipFill>
        <p:spPr>
          <a:xfrm>
            <a:off x="7438708" y="1040130"/>
            <a:ext cx="642937" cy="631825"/>
          </a:xfrm>
          <a:prstGeom prst="rect">
            <a:avLst/>
          </a:prstGeom>
          <a:noFill/>
          <a:ln w="12700">
            <a:noFill/>
          </a:ln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WPS 演示</Application>
  <PresentationFormat>宽屏</PresentationFormat>
  <Paragraphs>32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xkunw</dc:creator>
  <cp:lastModifiedBy>xkunw</cp:lastModifiedBy>
  <cp:revision>158</cp:revision>
  <dcterms:created xsi:type="dcterms:W3CDTF">2019-06-19T02:08:00Z</dcterms:created>
  <dcterms:modified xsi:type="dcterms:W3CDTF">2024-12-07T05:22:26Z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1BB9821E6F7E42A09EF5C795053AF2AE_11</vt:lpwstr>
  </property>
</Properties>
</file>