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3" r:id="rId8"/>
    <p:sldId id="264" r:id="rId9"/>
    <p:sldId id="265" r:id="rId10"/>
    <p:sldId id="266" r:id="rId11"/>
    <p:sldId id="262" r:id="rId12"/>
  </p:sldIdLst>
  <p:sldSz cx="12192000" cy="6858000"/>
  <p:notesSz cx="6794500" cy="9931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AE94-78AF-4921-9D9F-3AF2DC06BB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CC6B-E576-49C1-8E82-524E16FB23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AE94-78AF-4921-9D9F-3AF2DC06BB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CC6B-E576-49C1-8E82-524E16FB23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AE94-78AF-4921-9D9F-3AF2DC06BB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CC6B-E576-49C1-8E82-524E16FB23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AE94-78AF-4921-9D9F-3AF2DC06BB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CC6B-E576-49C1-8E82-524E16FB23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AE94-78AF-4921-9D9F-3AF2DC06BB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CC6B-E576-49C1-8E82-524E16FB23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AE94-78AF-4921-9D9F-3AF2DC06BB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CC6B-E576-49C1-8E82-524E16FB23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AE94-78AF-4921-9D9F-3AF2DC06BB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CC6B-E576-49C1-8E82-524E16FB23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AE94-78AF-4921-9D9F-3AF2DC06BB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CC6B-E576-49C1-8E82-524E16FB23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AE94-78AF-4921-9D9F-3AF2DC06BB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CC6B-E576-49C1-8E82-524E16FB23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AE94-78AF-4921-9D9F-3AF2DC06BB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CC6B-E576-49C1-8E82-524E16FB23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AE94-78AF-4921-9D9F-3AF2DC06BB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CC6B-E576-49C1-8E82-524E16FB23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9AE94-78AF-4921-9D9F-3AF2DC06BB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CCC6B-E576-49C1-8E82-524E16FB23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93" y="0"/>
            <a:ext cx="3863662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277470" y="1264024"/>
            <a:ext cx="3684495" cy="1385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83242" y="1277472"/>
            <a:ext cx="3370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2017</a:t>
            </a:r>
            <a:r>
              <a:rPr lang="zh-CN" altLang="en-US" sz="3200" dirty="0" smtClean="0"/>
              <a:t>年通信账单</a:t>
            </a:r>
            <a:endParaRPr lang="en-US" altLang="zh-CN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4814048" y="3241427"/>
            <a:ext cx="3370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向上滑动手机</a:t>
            </a:r>
            <a:endParaRPr lang="en-US" altLang="zh-CN" dirty="0"/>
          </a:p>
          <a:p>
            <a:pPr algn="ctr"/>
            <a:r>
              <a:rPr lang="zh-CN" altLang="en-US" dirty="0" smtClean="0"/>
              <a:t>赢取新春礼券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6140" y="474345"/>
            <a:ext cx="88616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活动时间：即日起—</a:t>
            </a:r>
            <a:r>
              <a:rPr lang="zh-CN" altLang="en-US" dirty="0" smtClean="0"/>
              <a:t>201</a:t>
            </a:r>
            <a:r>
              <a:rPr lang="en-US" altLang="zh-CN" dirty="0" smtClean="0"/>
              <a:t>8</a:t>
            </a:r>
            <a:r>
              <a:rPr lang="zh-CN" altLang="en-US" dirty="0" smtClean="0"/>
              <a:t>.</a:t>
            </a:r>
            <a:r>
              <a:rPr lang="en-US" altLang="zh-CN" dirty="0" smtClean="0"/>
              <a:t>2</a:t>
            </a:r>
            <a:r>
              <a:rPr lang="zh-CN" altLang="en-US" dirty="0" smtClean="0"/>
              <a:t>.</a:t>
            </a:r>
            <a:r>
              <a:rPr lang="en-US" altLang="zh-CN" dirty="0" smtClean="0"/>
              <a:t>28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参与规则：</a:t>
            </a:r>
            <a:endParaRPr lang="zh-CN" altLang="en-US" dirty="0"/>
          </a:p>
          <a:p>
            <a:r>
              <a:rPr lang="zh-CN" altLang="en-US" dirty="0"/>
              <a:t>1、本活动仅</a:t>
            </a:r>
            <a:r>
              <a:rPr lang="zh-CN" altLang="en-US" dirty="0" smtClean="0"/>
              <a:t>限</a:t>
            </a:r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31</a:t>
            </a:r>
            <a:r>
              <a:rPr lang="zh-CN" altLang="en-US" dirty="0" smtClean="0"/>
              <a:t>日前入网的江西</a:t>
            </a:r>
            <a:r>
              <a:rPr lang="zh-CN" altLang="en-US" dirty="0"/>
              <a:t>移动用户参与</a:t>
            </a:r>
            <a:r>
              <a:rPr lang="zh-CN" altLang="en-US" dirty="0" smtClean="0"/>
              <a:t>，欠</a:t>
            </a:r>
            <a:r>
              <a:rPr lang="zh-CN" altLang="en-US" dirty="0"/>
              <a:t>费用</a:t>
            </a:r>
            <a:r>
              <a:rPr lang="zh-CN" altLang="en-US" dirty="0" smtClean="0"/>
              <a:t>户请缴清欠费后参与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2、每位</a:t>
            </a:r>
            <a:r>
              <a:rPr lang="zh-CN" altLang="en-US" dirty="0" smtClean="0"/>
              <a:t>用户有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</a:t>
            </a:r>
            <a:r>
              <a:rPr lang="en-US" altLang="zh-CN" dirty="0" smtClean="0"/>
              <a:t>PK</a:t>
            </a:r>
            <a:r>
              <a:rPr lang="zh-CN" altLang="en-US" dirty="0" smtClean="0"/>
              <a:t>机会，每次胜利可获得一张新春券，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次均失败也可获得一张流量券。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3</a:t>
            </a:r>
            <a:r>
              <a:rPr lang="zh-CN" altLang="en-US" dirty="0" smtClean="0"/>
              <a:t>、新春券为</a:t>
            </a:r>
            <a:r>
              <a:rPr lang="en-US" altLang="zh-CN" dirty="0" smtClean="0"/>
              <a:t>70M</a:t>
            </a:r>
            <a:r>
              <a:rPr lang="zh-CN" altLang="en-US" dirty="0" smtClean="0"/>
              <a:t>流量券和</a:t>
            </a:r>
            <a:r>
              <a:rPr lang="en-US" altLang="zh-CN" dirty="0" smtClean="0"/>
              <a:t>50</a:t>
            </a:r>
            <a:r>
              <a:rPr lang="zh-CN" altLang="en-US" dirty="0" smtClean="0"/>
              <a:t>积分，其中流量券需前往“和我信</a:t>
            </a:r>
            <a:r>
              <a:rPr lang="en-US" altLang="zh-CN" dirty="0" smtClean="0"/>
              <a:t>-</a:t>
            </a:r>
            <a:r>
              <a:rPr lang="zh-CN" altLang="en-US" dirty="0" smtClean="0"/>
              <a:t>我</a:t>
            </a:r>
            <a:r>
              <a:rPr lang="en-US" altLang="zh-CN" dirty="0" smtClean="0"/>
              <a:t>-</a:t>
            </a:r>
            <a:r>
              <a:rPr lang="zh-CN" altLang="en-US" dirty="0" smtClean="0"/>
              <a:t>流量券”兑换使用。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4</a:t>
            </a:r>
            <a:r>
              <a:rPr lang="zh-CN" altLang="en-US" dirty="0" smtClean="0"/>
              <a:t>、获得的流量券和积分有效期均为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28</a:t>
            </a:r>
            <a:r>
              <a:rPr lang="zh-CN" altLang="en-US" dirty="0"/>
              <a:t>日</a:t>
            </a:r>
            <a:r>
              <a:rPr lang="zh-CN" altLang="en-US" dirty="0" smtClean="0"/>
              <a:t>，兑换的流量</a:t>
            </a:r>
            <a:r>
              <a:rPr lang="zh-CN" altLang="en-US" dirty="0"/>
              <a:t>是2/3/4G省内通用流量，不结余不转赠，当月有效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5</a:t>
            </a:r>
            <a:r>
              <a:rPr lang="zh-CN" altLang="en-US" dirty="0" smtClean="0"/>
              <a:t>、账单所有数据统计截止时间为</a:t>
            </a:r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31</a:t>
            </a:r>
            <a:r>
              <a:rPr lang="zh-CN" altLang="en-US" dirty="0" smtClean="0"/>
              <a:t>日。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87" y="-268941"/>
            <a:ext cx="3863662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66130" y="1653117"/>
            <a:ext cx="3370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点击光圈 小鸽子会走动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216617" y="945397"/>
            <a:ext cx="2719952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66130" y="1141672"/>
            <a:ext cx="423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XX</a:t>
            </a:r>
            <a:r>
              <a:rPr lang="zh-CN" altLang="en-US" dirty="0" smtClean="0"/>
              <a:t>年</a:t>
            </a:r>
            <a:r>
              <a:rPr lang="en-US" altLang="zh-CN" dirty="0" smtClean="0"/>
              <a:t>XX</a:t>
            </a:r>
            <a:r>
              <a:rPr lang="zh-CN" altLang="en-US" dirty="0" smtClean="0"/>
              <a:t>月</a:t>
            </a:r>
            <a:r>
              <a:rPr lang="en-US" altLang="zh-CN" dirty="0" smtClean="0"/>
              <a:t>XX</a:t>
            </a:r>
            <a:r>
              <a:rPr lang="zh-CN" altLang="en-US" dirty="0" smtClean="0"/>
              <a:t>日，你成为江西移动用户</a:t>
            </a:r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2681207" y="5060197"/>
            <a:ext cx="2688956" cy="1069383"/>
          </a:xfrm>
          <a:prstGeom prst="cloudCallout">
            <a:avLst>
              <a:gd name="adj1" fmla="val -43962"/>
              <a:gd name="adj2" fmla="val 530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我是</a:t>
            </a:r>
            <a:r>
              <a:rPr lang="en-US" altLang="zh-CN" dirty="0" smtClean="0">
                <a:solidFill>
                  <a:schemeClr val="tx1"/>
                </a:solidFill>
              </a:rPr>
              <a:t>XX</a:t>
            </a:r>
            <a:r>
              <a:rPr lang="zh-CN" altLang="en-US" dirty="0" smtClean="0">
                <a:solidFill>
                  <a:schemeClr val="tx1"/>
                </a:solidFill>
              </a:rPr>
              <a:t>年网龄的移动用户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0" y="0"/>
            <a:ext cx="3863662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81848" y="2701988"/>
            <a:ext cx="38636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累计</a:t>
            </a:r>
            <a:r>
              <a:rPr lang="zh-CN" altLang="zh-CN" dirty="0" smtClean="0"/>
              <a:t>通话</a:t>
            </a:r>
            <a:r>
              <a:rPr lang="zh-CN" altLang="zh-CN" dirty="0"/>
              <a:t>时长（大于</a:t>
            </a:r>
            <a:r>
              <a:rPr lang="en-US" altLang="zh-CN" dirty="0"/>
              <a:t>3650</a:t>
            </a:r>
            <a:r>
              <a:rPr lang="zh-CN" altLang="zh-CN" dirty="0"/>
              <a:t>）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2017</a:t>
            </a:r>
            <a:r>
              <a:rPr lang="zh-CN" altLang="zh-CN" dirty="0"/>
              <a:t>年 </a:t>
            </a:r>
            <a:endParaRPr lang="zh-CN" altLang="zh-CN" dirty="0"/>
          </a:p>
          <a:p>
            <a:r>
              <a:rPr lang="en-US" altLang="zh-CN" dirty="0"/>
              <a:t>  </a:t>
            </a:r>
            <a:r>
              <a:rPr lang="zh-CN" altLang="en-US" dirty="0" smtClean="0"/>
              <a:t>累计</a:t>
            </a:r>
            <a:r>
              <a:rPr lang="zh-CN" altLang="zh-CN" dirty="0" smtClean="0"/>
              <a:t>通话</a:t>
            </a:r>
            <a:r>
              <a:rPr lang="zh-CN" altLang="zh-CN" dirty="0"/>
              <a:t>时长达</a:t>
            </a:r>
            <a:r>
              <a:rPr lang="en-US" altLang="zh-CN" dirty="0"/>
              <a:t>XXXX</a:t>
            </a:r>
            <a:r>
              <a:rPr lang="zh-CN" altLang="zh-CN" dirty="0"/>
              <a:t>分钟</a:t>
            </a:r>
            <a:endParaRPr lang="zh-CN" altLang="zh-CN" dirty="0"/>
          </a:p>
          <a:p>
            <a:r>
              <a:rPr lang="zh-CN" altLang="zh-CN" dirty="0"/>
              <a:t>生命不息，交流不止，点赞善于沟通的你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4746810" y="1074021"/>
            <a:ext cx="5204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第一行文字加大加粗，不用再出现最下的提示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57128" y="2536448"/>
            <a:ext cx="309730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A6A6A6"/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kern="100" dirty="0" smtClean="0">
                <a:solidFill>
                  <a:srgbClr val="A6A6A6"/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累计</a:t>
            </a:r>
            <a:r>
              <a:rPr lang="zh-CN" altLang="zh-CN" kern="100" dirty="0" smtClean="0">
                <a:solidFill>
                  <a:srgbClr val="A6A6A6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通话</a:t>
            </a:r>
            <a:r>
              <a:rPr lang="zh-CN" altLang="zh-CN" kern="100" dirty="0">
                <a:solidFill>
                  <a:srgbClr val="A6A6A6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时长（小于</a:t>
            </a:r>
            <a:r>
              <a:rPr lang="en-US" altLang="zh-CN" kern="100" dirty="0">
                <a:solidFill>
                  <a:srgbClr val="A6A6A6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3650</a:t>
            </a:r>
            <a:r>
              <a:rPr lang="zh-CN" altLang="zh-CN" kern="100" dirty="0">
                <a:solidFill>
                  <a:srgbClr val="A6A6A6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200"/>
              </a:lnSpc>
              <a:spcAft>
                <a:spcPts val="0"/>
              </a:spcAft>
            </a:pPr>
            <a:endParaRPr lang="en-US" altLang="zh-CN" kern="100" dirty="0">
              <a:latin typeface="微软雅黑" panose="020B0503020204020204" pitchFamily="34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2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2017</a:t>
            </a:r>
            <a:r>
              <a:rPr lang="zh-CN" altLang="zh-CN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2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kern="100" dirty="0" smtClean="0"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累计</a:t>
            </a:r>
            <a:r>
              <a:rPr lang="zh-CN" altLang="zh-CN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通话</a:t>
            </a:r>
            <a:r>
              <a:rPr lang="zh-CN" altLang="zh-CN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时长为</a:t>
            </a:r>
            <a:r>
              <a:rPr lang="en-US" altLang="zh-CN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XXX</a:t>
            </a:r>
            <a:r>
              <a:rPr lang="zh-CN" altLang="zh-CN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分钟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200"/>
              </a:lnSpc>
              <a:spcAft>
                <a:spcPts val="0"/>
              </a:spcAft>
            </a:pPr>
            <a:r>
              <a:rPr lang="zh-CN" altLang="en-US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句句实在  沟通高效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52400" algn="just">
              <a:lnSpc>
                <a:spcPts val="2200"/>
              </a:lnSpc>
              <a:spcAft>
                <a:spcPts val="0"/>
              </a:spcAft>
            </a:pPr>
            <a:r>
              <a:rPr lang="zh-CN" altLang="en-US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疯狂为你打</a:t>
            </a:r>
            <a:r>
              <a:rPr lang="en-US" altLang="zh-CN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CALL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59" y="0"/>
            <a:ext cx="3863662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675094" y="1779653"/>
            <a:ext cx="6324600" cy="122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A6A6A6"/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zh-CN" kern="100" dirty="0">
                <a:solidFill>
                  <a:srgbClr val="A6A6A6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有流量使用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2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2017</a:t>
            </a:r>
            <a:r>
              <a:rPr lang="zh-CN" altLang="zh-CN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2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流量使用了</a:t>
            </a:r>
            <a:r>
              <a:rPr lang="en-US" altLang="zh-CN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XXXM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52400" algn="just">
              <a:lnSpc>
                <a:spcPts val="22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相当于在线看了</a:t>
            </a:r>
            <a:r>
              <a:rPr lang="en-US" altLang="zh-CN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xxx</a:t>
            </a:r>
            <a:r>
              <a:rPr lang="zh-CN" altLang="en-US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本书</a:t>
            </a:r>
            <a:r>
              <a:rPr lang="zh-CN" altLang="zh-CN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有流量的日子真美好！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094" y="3271690"/>
            <a:ext cx="6096000" cy="12208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2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A6A6A6"/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kern="100" dirty="0">
                <a:solidFill>
                  <a:srgbClr val="A6A6A6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无流量使用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2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2017</a:t>
            </a:r>
            <a:r>
              <a:rPr lang="zh-CN" altLang="zh-CN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2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竟然没有使用流量？</a:t>
            </a:r>
            <a:r>
              <a:rPr lang="en-US" altLang="zh-CN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4G</a:t>
            </a:r>
            <a:r>
              <a:rPr lang="zh-CN" altLang="en-US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套餐全面升级，流量话费更省钱</a:t>
            </a:r>
            <a:endParaRPr lang="en-US" altLang="zh-CN" kern="100" dirty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2200"/>
              </a:lnSpc>
              <a:spcAft>
                <a:spcPts val="0"/>
              </a:spcAft>
            </a:pPr>
            <a:r>
              <a:rPr lang="zh-CN" altLang="en-US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有空去和我信</a:t>
            </a:r>
            <a:r>
              <a:rPr lang="en-US" altLang="zh-CN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通信 看看吧！</a:t>
            </a:r>
            <a:endParaRPr lang="zh-CN" altLang="zh-CN" kern="100" dirty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46810" y="1074021"/>
            <a:ext cx="5204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第一行文字加大加粗，不用再出现最下的提示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46810" y="4763727"/>
            <a:ext cx="60960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200"/>
              </a:lnSpc>
              <a:spcAft>
                <a:spcPts val="0"/>
              </a:spcAft>
            </a:pPr>
            <a:r>
              <a:rPr lang="en-US" altLang="zh-CN" kern="100" dirty="0" smtClean="0">
                <a:solidFill>
                  <a:srgbClr val="A6A6A6"/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kern="100" dirty="0" smtClean="0">
                <a:solidFill>
                  <a:srgbClr val="A6A6A6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标识为低零流量用户</a:t>
            </a:r>
            <a:endParaRPr lang="en-US" altLang="zh-CN" kern="100" dirty="0" smtClean="0">
              <a:solidFill>
                <a:srgbClr val="A6A6A6"/>
              </a:solidFill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2200"/>
              </a:lnSpc>
              <a:spcAft>
                <a:spcPts val="0"/>
              </a:spcAft>
            </a:pPr>
            <a:r>
              <a:rPr lang="en-US" altLang="zh-CN" kern="100" dirty="0" smtClean="0"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2017</a:t>
            </a:r>
            <a:r>
              <a:rPr lang="zh-CN" altLang="zh-CN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2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立马送您</a:t>
            </a:r>
            <a:r>
              <a:rPr lang="en-US" altLang="zh-CN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个月</a:t>
            </a:r>
            <a:r>
              <a:rPr lang="en-US" altLang="zh-CN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1G</a:t>
            </a:r>
            <a:r>
              <a:rPr lang="zh-CN" altLang="en-US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流量券</a:t>
            </a:r>
            <a:r>
              <a:rPr lang="en-US" altLang="zh-CN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领取（需要增加按钮领取）</a:t>
            </a:r>
            <a:endParaRPr lang="zh-CN" altLang="zh-CN" kern="100" dirty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89" y="0"/>
            <a:ext cx="3863662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371128" y="1643896"/>
            <a:ext cx="6096000" cy="1492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2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A6A6A6"/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zh-CN" kern="100" dirty="0">
                <a:solidFill>
                  <a:srgbClr val="A6A6A6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有优惠金额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2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2017</a:t>
            </a:r>
            <a:r>
              <a:rPr lang="zh-CN" altLang="zh-CN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2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全年话费</a:t>
            </a:r>
            <a:r>
              <a:rPr lang="en-US" altLang="zh-CN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XXX</a:t>
            </a:r>
            <a:r>
              <a:rPr lang="zh-CN" altLang="en-US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元，其中</a:t>
            </a:r>
            <a:r>
              <a:rPr lang="zh-CN" altLang="en-US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获得</a:t>
            </a:r>
            <a:r>
              <a:rPr lang="zh-CN" altLang="en-US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优惠</a:t>
            </a:r>
            <a:r>
              <a:rPr lang="en-US" altLang="zh-CN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XXX</a:t>
            </a:r>
            <a:r>
              <a:rPr lang="zh-CN" altLang="en-US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</a:t>
            </a:r>
            <a:endParaRPr lang="en-US" altLang="zh-CN" kern="100" dirty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22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2017</a:t>
            </a:r>
            <a:r>
              <a:rPr lang="zh-CN" altLang="zh-CN" kern="100" dirty="0">
                <a:solidFill>
                  <a:srgbClr val="40404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年江西移动为全省</a:t>
            </a:r>
            <a:r>
              <a:rPr lang="en-US" altLang="zh-CN" kern="100" dirty="0">
                <a:solidFill>
                  <a:srgbClr val="40404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XXX</a:t>
            </a:r>
            <a:r>
              <a:rPr lang="zh-CN" altLang="zh-CN" kern="100" dirty="0">
                <a:solidFill>
                  <a:srgbClr val="40404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位移粉赠送的优惠相当于双</a:t>
            </a:r>
            <a:r>
              <a:rPr lang="en-US" altLang="zh-CN" kern="100" dirty="0">
                <a:solidFill>
                  <a:srgbClr val="40404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zh-CN" altLang="zh-CN" kern="100" dirty="0">
                <a:solidFill>
                  <a:srgbClr val="40404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一小时交易额</a:t>
            </a:r>
            <a:r>
              <a:rPr lang="zh-CN" altLang="en-US" kern="100" dirty="0">
                <a:solidFill>
                  <a:srgbClr val="40404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71128" y="3429000"/>
            <a:ext cx="60960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2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A6A6A6"/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kern="100" dirty="0">
                <a:solidFill>
                  <a:srgbClr val="A6A6A6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无优惠金额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2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2017</a:t>
            </a:r>
            <a:r>
              <a:rPr lang="zh-CN" altLang="zh-CN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200"/>
              </a:lnSpc>
              <a:spcAft>
                <a:spcPts val="0"/>
              </a:spcAft>
            </a:pPr>
            <a:r>
              <a:rPr lang="zh-CN" altLang="en-US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全年话费</a:t>
            </a:r>
            <a:r>
              <a:rPr lang="en-US" altLang="zh-CN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XXX</a:t>
            </a:r>
            <a:r>
              <a:rPr lang="zh-CN" altLang="en-US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元，你获得</a:t>
            </a:r>
            <a:r>
              <a:rPr lang="en-US" altLang="zh-CN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</a:t>
            </a:r>
            <a:r>
              <a:rPr lang="en-US" altLang="zh-CN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PK</a:t>
            </a:r>
            <a:r>
              <a:rPr lang="zh-CN" altLang="en-US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送新春券的机会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71128" y="668950"/>
            <a:ext cx="5204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第一行文字加大加粗，不用再出现最下的提示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46880" y="801518"/>
            <a:ext cx="6096000" cy="1492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200"/>
              </a:lnSpc>
              <a:spcAft>
                <a:spcPts val="0"/>
              </a:spcAft>
            </a:pPr>
            <a:r>
              <a:rPr lang="zh-CN" altLang="en-US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您的</a:t>
            </a:r>
            <a:r>
              <a:rPr lang="en-US" altLang="zh-CN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2017</a:t>
            </a:r>
            <a:r>
              <a:rPr lang="zh-CN" altLang="en-US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移动账单</a:t>
            </a:r>
            <a:endParaRPr lang="zh-CN" altLang="en-US" kern="100" dirty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2200"/>
              </a:lnSpc>
              <a:spcAft>
                <a:spcPts val="0"/>
              </a:spcAft>
            </a:pPr>
            <a:r>
              <a:rPr lang="zh-CN" altLang="en-US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一年通信旅程得分为：</a:t>
            </a:r>
            <a:r>
              <a:rPr lang="en-US" altLang="zh-CN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89.8</a:t>
            </a:r>
            <a:endParaRPr lang="en-US" altLang="zh-CN" kern="100" dirty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2200"/>
              </a:lnSpc>
              <a:spcAft>
                <a:spcPts val="0"/>
              </a:spcAft>
            </a:pPr>
            <a:r>
              <a:rPr lang="zh-CN" altLang="en-US" sz="1200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（根据网龄、话费综合计算）</a:t>
            </a:r>
            <a:endParaRPr lang="zh-CN" altLang="en-US" sz="1200" kern="100" dirty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2200"/>
              </a:lnSpc>
              <a:spcAft>
                <a:spcPts val="0"/>
              </a:spcAft>
            </a:pPr>
            <a:endParaRPr lang="zh-CN" altLang="en-US" kern="100" dirty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2200"/>
              </a:lnSpc>
              <a:spcAft>
                <a:spcPts val="0"/>
              </a:spcAft>
            </a:pPr>
            <a:r>
              <a:rPr lang="zh-CN" altLang="en-US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去挑战移动同伴赢新春券吧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927" y="455509"/>
            <a:ext cx="3611253" cy="47216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279" y="540122"/>
            <a:ext cx="3228571" cy="455238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149353" y="530598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你的移动2017旅程</a:t>
            </a:r>
            <a:endParaRPr lang="zh-CN" altLang="en-US" dirty="0"/>
          </a:p>
          <a:p>
            <a:r>
              <a:rPr lang="zh-CN" altLang="en-US" dirty="0"/>
              <a:t>行走里程得分为89.8分</a:t>
            </a:r>
            <a:endParaRPr lang="zh-CN" altLang="en-US" dirty="0"/>
          </a:p>
          <a:p>
            <a:r>
              <a:rPr lang="zh-CN" altLang="en-US" dirty="0"/>
              <a:t>感谢您一路相随，2018我们继续往前走。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850" y="466171"/>
            <a:ext cx="4212390" cy="572361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087815" y="10238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138XXXX8888查看了自己2017年移动账单，现在找你来PK账单，你接受他的挑战吗？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314" y="791376"/>
            <a:ext cx="6974062" cy="562349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732541" y="1319238"/>
            <a:ext cx="40702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你跟138XXXX8888的挑战结果是：</a:t>
            </a:r>
            <a:endParaRPr lang="zh-CN" altLang="en-US" dirty="0"/>
          </a:p>
          <a:p>
            <a:r>
              <a:rPr lang="zh-CN" altLang="en-US" dirty="0"/>
              <a:t>让TA赢了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286" y="1143285"/>
            <a:ext cx="5485714" cy="457142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732541" y="1319238"/>
            <a:ext cx="4070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弹窗文字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889</Words>
  <Application>WPS 演示</Application>
  <PresentationFormat>宽屏</PresentationFormat>
  <Paragraphs>88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Times New Roman</vt:lpstr>
      <vt:lpstr>Calibri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 l</dc:creator>
  <cp:lastModifiedBy>眸纸微凉</cp:lastModifiedBy>
  <cp:revision>36</cp:revision>
  <cp:lastPrinted>2017-12-27T02:30:00Z</cp:lastPrinted>
  <dcterms:created xsi:type="dcterms:W3CDTF">2017-12-26T07:02:00Z</dcterms:created>
  <dcterms:modified xsi:type="dcterms:W3CDTF">2017-12-29T03:38:30Z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2052-10.1.0.7023</vt:lpwstr>
  </property>
</Properties>
</file>