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8" r:id="rId3"/>
    <p:sldId id="260" r:id="rId4"/>
    <p:sldId id="263" r:id="rId5"/>
    <p:sldId id="266" r:id="rId6"/>
    <p:sldId id="265" r:id="rId7"/>
    <p:sldId id="264" r:id="rId8"/>
    <p:sldId id="270" r:id="rId9"/>
    <p:sldId id="284" r:id="rId10"/>
    <p:sldId id="275" r:id="rId11"/>
    <p:sldId id="272" r:id="rId12"/>
    <p:sldId id="282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3931">
          <p15:clr>
            <a:srgbClr val="A4A3A4"/>
          </p15:clr>
        </p15:guide>
        <p15:guide id="4" pos="5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3"/>
    <a:srgbClr val="003F78"/>
    <a:srgbClr val="2E6697"/>
    <a:srgbClr val="003A6C"/>
    <a:srgbClr val="595959"/>
    <a:srgbClr val="BFBFBF"/>
    <a:srgbClr val="1F4E79"/>
    <a:srgbClr val="003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503" y="77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70397928-2725-4704-A908-933B1BA1383A}" type="datetimeFigureOut">
              <a:rPr lang="zh-CN" altLang="en-US"/>
              <a:t>2017/5/20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735DDEB3-3250-4F33-B4AA-7CE981A33E5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60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455E145F-DA98-4445-8B48-226D733ABC0E}" type="datetimeFigureOut">
              <a:rPr lang="zh-CN" altLang="en-US"/>
              <a:t>2017/5/20</a:t>
            </a:fld>
            <a:endParaRPr lang="zh-CN" altLang="en-US">
              <a:cs typeface="+mn-cs"/>
            </a:endParaRPr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8DECF49-93E9-4BC0-BC03-25E10A59417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9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2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-portal/index.ac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任意多边形 7"/>
          <p:cNvSpPr>
            <a:spLocks noChangeArrowheads="1"/>
          </p:cNvSpPr>
          <p:nvPr/>
        </p:nvSpPr>
        <p:spPr bwMode="auto">
          <a:xfrm>
            <a:off x="0" y="1864580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432 h 5002306"/>
              <a:gd name="T8" fmla="*/ 5215437 w 12192000"/>
              <a:gd name="T9" fmla="*/ 745097 h 5002306"/>
              <a:gd name="T10" fmla="*/ 5226599 w 12192000"/>
              <a:gd name="T11" fmla="*/ 781054 h 5002306"/>
              <a:gd name="T12" fmla="*/ 6279776 w 12192000"/>
              <a:gd name="T13" fmla="*/ 1479121 h 5002306"/>
              <a:gd name="T14" fmla="*/ 7332954 w 12192000"/>
              <a:gd name="T15" fmla="*/ 781054 h 5002306"/>
              <a:gd name="T16" fmla="*/ 7348410 w 12192000"/>
              <a:gd name="T17" fmla="*/ 731265 h 5002306"/>
              <a:gd name="T18" fmla="*/ 7689244 w 12192000"/>
              <a:gd name="T19" fmla="*/ 717432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2118 h 5002306"/>
              <a:gd name="T28" fmla="*/ 0 w 12192000"/>
              <a:gd name="T29" fmla="*/ 5002118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675" name="椭圆 3"/>
          <p:cNvGrpSpPr/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28683" name="椭圆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8676" name="文本框 8"/>
          <p:cNvSpPr txBox="1">
            <a:spLocks noChangeArrowheads="1"/>
          </p:cNvSpPr>
          <p:nvPr/>
        </p:nvSpPr>
        <p:spPr bwMode="auto">
          <a:xfrm>
            <a:off x="738554" y="3413125"/>
            <a:ext cx="106914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校友录系统的设计与实现</a:t>
            </a:r>
          </a:p>
          <a:p>
            <a:pPr algn="ctr" eaLnBrk="1" hangingPunct="1"/>
            <a:endParaRPr lang="zh-CN" altLang="en-US" sz="4800" dirty="0">
              <a:solidFill>
                <a:srgbClr val="003F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文本框 10"/>
          <p:cNvSpPr txBox="1">
            <a:spLocks noChangeArrowheads="1"/>
          </p:cNvSpPr>
          <p:nvPr/>
        </p:nvSpPr>
        <p:spPr bwMode="auto">
          <a:xfrm>
            <a:off x="5194301" y="4886325"/>
            <a:ext cx="240225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答辩人：董亮亮</a:t>
            </a:r>
          </a:p>
        </p:txBody>
      </p:sp>
      <p:sp>
        <p:nvSpPr>
          <p:cNvPr id="28679" name="文本框 12"/>
          <p:cNvSpPr txBox="1">
            <a:spLocks noChangeArrowheads="1"/>
          </p:cNvSpPr>
          <p:nvPr/>
        </p:nvSpPr>
        <p:spPr bwMode="auto">
          <a:xfrm>
            <a:off x="4360986" y="5614750"/>
            <a:ext cx="39213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信电工程学院</a:t>
            </a:r>
            <a:r>
              <a:rPr lang="en-US" altLang="zh-CN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</a:p>
        </p:txBody>
      </p:sp>
      <p:cxnSp>
        <p:nvCxnSpPr>
          <p:cNvPr id="28680" name="直接连接符 15"/>
          <p:cNvCxnSpPr>
            <a:cxnSpLocks noChangeShapeType="1"/>
          </p:cNvCxnSpPr>
          <p:nvPr/>
        </p:nvCxnSpPr>
        <p:spPr bwMode="auto">
          <a:xfrm>
            <a:off x="8437563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直接连接符 16"/>
          <p:cNvCxnSpPr>
            <a:cxnSpLocks noChangeShapeType="1"/>
          </p:cNvCxnSpPr>
          <p:nvPr/>
        </p:nvCxnSpPr>
        <p:spPr bwMode="auto">
          <a:xfrm>
            <a:off x="2990850" y="4454525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70" y="1433632"/>
            <a:ext cx="1844184" cy="1736606"/>
          </a:xfrm>
          <a:prstGeom prst="rect">
            <a:avLst/>
          </a:prstGeom>
        </p:spPr>
      </p:pic>
      <p:sp>
        <p:nvSpPr>
          <p:cNvPr id="14" name="文本框 10"/>
          <p:cNvSpPr txBox="1">
            <a:spLocks noChangeArrowheads="1"/>
          </p:cNvSpPr>
          <p:nvPr/>
        </p:nvSpPr>
        <p:spPr bwMode="auto">
          <a:xfrm>
            <a:off x="5194300" y="5258476"/>
            <a:ext cx="240225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指导老师：胡局新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3"/>
          <p:cNvSpPr txBox="1">
            <a:spLocks noChangeArrowheads="1"/>
          </p:cNvSpPr>
          <p:nvPr/>
        </p:nvSpPr>
        <p:spPr bwMode="auto">
          <a:xfrm>
            <a:off x="4554318" y="4083050"/>
            <a:ext cx="3442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grpSp>
        <p:nvGrpSpPr>
          <p:cNvPr id="4403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404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03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4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403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04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4383375"/>
            <a:ext cx="12195175" cy="2476945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9"/>
            <a:ext cx="12192000" cy="4370586"/>
          </a:xfrm>
          <a:prstGeom prst="rect">
            <a:avLst/>
          </a:prstGeom>
        </p:spPr>
      </p:pic>
      <p:sp>
        <p:nvSpPr>
          <p:cNvPr id="32" name="矩形 33"/>
          <p:cNvSpPr>
            <a:spLocks noChangeArrowheads="1"/>
          </p:cNvSpPr>
          <p:nvPr/>
        </p:nvSpPr>
        <p:spPr bwMode="auto">
          <a:xfrm>
            <a:off x="3334482" y="5359909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信电校友录</a:t>
            </a:r>
            <a:endParaRPr lang="zh-CN" altLang="en-US" sz="2800" dirty="0">
              <a:solidFill>
                <a:srgbClr val="0035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任意多边形 11"/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57029 w 1221161"/>
              <a:gd name="T3" fmla="*/ 221134 h 6849948"/>
              <a:gd name="T4" fmla="*/ 2331961 w 1221161"/>
              <a:gd name="T5" fmla="*/ 10903826 h 6849948"/>
              <a:gd name="T6" fmla="*/ 157029 w 1221161"/>
              <a:gd name="T7" fmla="*/ 21586516 h 6849948"/>
              <a:gd name="T8" fmla="*/ 0 w 1221161"/>
              <a:gd name="T9" fmla="*/ 21807650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4730750" y="2566988"/>
            <a:ext cx="3463681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5" name="矩形 4"/>
          <p:cNvSpPr/>
          <p:nvPr/>
        </p:nvSpPr>
        <p:spPr>
          <a:xfrm>
            <a:off x="-3016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3" name="图片 2" descr="图片包含 文字&#10;&#10;已生成高可信度的说明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931" y="5437419"/>
            <a:ext cx="1241974" cy="1169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31"/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699" name="文本框 4"/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9700" name="直接连接符 5"/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1" name="直接连接符 6"/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直接连接符 7"/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接连接符 8"/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直接连接符 9"/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文本框 10"/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3F78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Contents</a:t>
            </a:r>
            <a:endParaRPr lang="zh-CN" altLang="en-US" sz="2000" dirty="0">
              <a:solidFill>
                <a:srgbClr val="003F78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9706" name="直接连接符 11"/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任意多边形 15"/>
          <p:cNvSpPr>
            <a:spLocks noChangeArrowheads="1"/>
          </p:cNvSpPr>
          <p:nvPr/>
        </p:nvSpPr>
        <p:spPr bwMode="auto">
          <a:xfrm>
            <a:off x="4554537" y="3223420"/>
            <a:ext cx="3155949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文本框 16"/>
          <p:cNvSpPr txBox="1">
            <a:spLocks noChangeArrowheads="1"/>
          </p:cNvSpPr>
          <p:nvPr/>
        </p:nvSpPr>
        <p:spPr bwMode="auto">
          <a:xfrm>
            <a:off x="5856287" y="298053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712" name="文本框 17"/>
          <p:cNvSpPr txBox="1">
            <a:spLocks noChangeArrowheads="1"/>
          </p:cNvSpPr>
          <p:nvPr/>
        </p:nvSpPr>
        <p:spPr bwMode="auto">
          <a:xfrm>
            <a:off x="4543425" y="3453608"/>
            <a:ext cx="3167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</a:p>
        </p:txBody>
      </p:sp>
      <p:sp>
        <p:nvSpPr>
          <p:cNvPr id="29716" name="文本框 21"/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717" name="文本框 22"/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29" name="任意多边形 15"/>
          <p:cNvSpPr>
            <a:spLocks noChangeArrowheads="1"/>
          </p:cNvSpPr>
          <p:nvPr/>
        </p:nvSpPr>
        <p:spPr bwMode="auto">
          <a:xfrm>
            <a:off x="712788" y="3223420"/>
            <a:ext cx="3155949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文本框 16"/>
          <p:cNvSpPr txBox="1">
            <a:spLocks noChangeArrowheads="1"/>
          </p:cNvSpPr>
          <p:nvPr/>
        </p:nvSpPr>
        <p:spPr bwMode="auto">
          <a:xfrm>
            <a:off x="2014538" y="2980533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文本框 17"/>
          <p:cNvSpPr txBox="1">
            <a:spLocks noChangeArrowheads="1"/>
          </p:cNvSpPr>
          <p:nvPr/>
        </p:nvSpPr>
        <p:spPr bwMode="auto">
          <a:xfrm>
            <a:off x="701676" y="3453608"/>
            <a:ext cx="3167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2" name="任意多边形 15"/>
          <p:cNvSpPr>
            <a:spLocks noChangeArrowheads="1"/>
          </p:cNvSpPr>
          <p:nvPr/>
        </p:nvSpPr>
        <p:spPr bwMode="auto">
          <a:xfrm>
            <a:off x="8410514" y="3258719"/>
            <a:ext cx="3155949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文本框 16"/>
          <p:cNvSpPr txBox="1">
            <a:spLocks noChangeArrowheads="1"/>
          </p:cNvSpPr>
          <p:nvPr/>
        </p:nvSpPr>
        <p:spPr bwMode="auto">
          <a:xfrm>
            <a:off x="9712264" y="3015832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文本框 17"/>
          <p:cNvSpPr txBox="1">
            <a:spLocks noChangeArrowheads="1"/>
          </p:cNvSpPr>
          <p:nvPr/>
        </p:nvSpPr>
        <p:spPr bwMode="auto">
          <a:xfrm>
            <a:off x="8399402" y="3488907"/>
            <a:ext cx="3167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系统总体设计</a:t>
            </a:r>
          </a:p>
        </p:txBody>
      </p:sp>
      <p:sp>
        <p:nvSpPr>
          <p:cNvPr id="35" name="任意多边形 15"/>
          <p:cNvSpPr>
            <a:spLocks noChangeArrowheads="1"/>
          </p:cNvSpPr>
          <p:nvPr/>
        </p:nvSpPr>
        <p:spPr bwMode="auto">
          <a:xfrm>
            <a:off x="4554537" y="4829176"/>
            <a:ext cx="3155949" cy="754063"/>
          </a:xfrm>
          <a:custGeom>
            <a:avLst/>
            <a:gdLst>
              <a:gd name="T0" fmla="*/ 973227 w 1284514"/>
              <a:gd name="T1" fmla="*/ 0 h 772886"/>
              <a:gd name="T2" fmla="*/ 0 w 1284514"/>
              <a:gd name="T3" fmla="*/ 0 h 772886"/>
              <a:gd name="T4" fmla="*/ 0 w 1284514"/>
              <a:gd name="T5" fmla="*/ 735698 h 772886"/>
              <a:gd name="T6" fmla="*/ 3124693 w 1284514"/>
              <a:gd name="T7" fmla="*/ 735698 h 772886"/>
              <a:gd name="T8" fmla="*/ 3124693 w 1284514"/>
              <a:gd name="T9" fmla="*/ 3466 h 772886"/>
              <a:gd name="T10" fmla="*/ 2308037 w 1284514"/>
              <a:gd name="T11" fmla="*/ 301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文本框 16"/>
          <p:cNvSpPr txBox="1">
            <a:spLocks noChangeArrowheads="1"/>
          </p:cNvSpPr>
          <p:nvPr/>
        </p:nvSpPr>
        <p:spPr bwMode="auto">
          <a:xfrm>
            <a:off x="5856287" y="4586289"/>
            <a:ext cx="65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7" name="文本框 17"/>
          <p:cNvSpPr txBox="1">
            <a:spLocks noChangeArrowheads="1"/>
          </p:cNvSpPr>
          <p:nvPr/>
        </p:nvSpPr>
        <p:spPr bwMode="auto">
          <a:xfrm>
            <a:off x="4543425" y="5059364"/>
            <a:ext cx="31670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系统详细设计</a:t>
            </a:r>
          </a:p>
        </p:txBody>
      </p:sp>
      <p:pic>
        <p:nvPicPr>
          <p:cNvPr id="5" name="图片 4" descr="图片包含 文字&#10;&#10;已生成高可信度的说明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609" y="75844"/>
            <a:ext cx="538162" cy="506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4808538" y="4083050"/>
            <a:ext cx="286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grpSp>
        <p:nvGrpSpPr>
          <p:cNvPr id="30723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0733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4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724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0725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29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0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1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732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22"/>
          <p:cNvGrpSpPr/>
          <p:nvPr/>
        </p:nvGrpSpPr>
        <p:grpSpPr bwMode="auto">
          <a:xfrm>
            <a:off x="222250" y="220663"/>
            <a:ext cx="11742738" cy="6505575"/>
            <a:chOff x="0" y="0"/>
            <a:chExt cx="11743510" cy="6505304"/>
          </a:xfrm>
        </p:grpSpPr>
        <p:grpSp>
          <p:nvGrpSpPr>
            <p:cNvPr id="31754" name="组合 13"/>
            <p:cNvGrpSpPr/>
            <p:nvPr/>
          </p:nvGrpSpPr>
          <p:grpSpPr bwMode="auto">
            <a:xfrm>
              <a:off x="1" y="1"/>
              <a:ext cx="11743507" cy="6505303"/>
              <a:chOff x="0" y="0"/>
              <a:chExt cx="11325497" cy="6505303"/>
            </a:xfrm>
          </p:grpSpPr>
          <p:cxnSp>
            <p:nvCxnSpPr>
              <p:cNvPr id="31759" name="直接连接符 8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0" name="直接连接符 9"/>
              <p:cNvCxnSpPr>
                <a:cxnSpLocks noChangeShapeType="1"/>
              </p:cNvCxnSpPr>
              <p:nvPr/>
            </p:nvCxnSpPr>
            <p:spPr bwMode="auto">
              <a:xfrm>
                <a:off x="-1" y="6505303"/>
                <a:ext cx="11325500" cy="0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1" name="直接连接符 11"/>
              <p:cNvCxnSpPr>
                <a:cxnSpLocks noChangeShapeType="1"/>
              </p:cNvCxnSpPr>
              <p:nvPr/>
            </p:nvCxnSpPr>
            <p:spPr bwMode="auto">
              <a:xfrm>
                <a:off x="-1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62" name="直接连接符 12"/>
              <p:cNvCxnSpPr>
                <a:cxnSpLocks noChangeShapeType="1"/>
              </p:cNvCxnSpPr>
              <p:nvPr/>
            </p:nvCxnSpPr>
            <p:spPr bwMode="auto">
              <a:xfrm>
                <a:off x="11325499" y="-1"/>
                <a:ext cx="0" cy="6505304"/>
              </a:xfrm>
              <a:prstGeom prst="line">
                <a:avLst/>
              </a:prstGeom>
              <a:noFill/>
              <a:ln w="6350">
                <a:solidFill>
                  <a:srgbClr val="F2F2F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任意多边形 14"/>
            <p:cNvSpPr>
              <a:spLocks noChangeArrowheads="1"/>
            </p:cNvSpPr>
            <p:nvPr/>
          </p:nvSpPr>
          <p:spPr bwMode="auto">
            <a:xfrm>
              <a:off x="0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任意多边形 15"/>
            <p:cNvSpPr>
              <a:spLocks noChangeArrowheads="1"/>
            </p:cNvSpPr>
            <p:nvPr/>
          </p:nvSpPr>
          <p:spPr bwMode="auto">
            <a:xfrm flipH="1">
              <a:off x="11549822" y="0"/>
              <a:ext cx="193688" cy="277800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1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任意多边形 16"/>
            <p:cNvSpPr>
              <a:spLocks noChangeArrowheads="1"/>
            </p:cNvSpPr>
            <p:nvPr/>
          </p:nvSpPr>
          <p:spPr bwMode="auto">
            <a:xfrm flipV="1">
              <a:off x="0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任意多边形 17"/>
            <p:cNvSpPr>
              <a:spLocks noChangeArrowheads="1"/>
            </p:cNvSpPr>
            <p:nvPr/>
          </p:nvSpPr>
          <p:spPr bwMode="auto">
            <a:xfrm flipH="1" flipV="1">
              <a:off x="11549822" y="6227503"/>
              <a:ext cx="193688" cy="277801"/>
            </a:xfrm>
            <a:custGeom>
              <a:avLst/>
              <a:gdLst>
                <a:gd name="T0" fmla="*/ 193413 w 193963"/>
                <a:gd name="T1" fmla="*/ 0 h 277091"/>
                <a:gd name="T2" fmla="*/ 0 w 193963"/>
                <a:gd name="T3" fmla="*/ 278513 h 277091"/>
                <a:gd name="T4" fmla="*/ 0 w 193963"/>
                <a:gd name="T5" fmla="*/ 0 h 277091"/>
                <a:gd name="T6" fmla="*/ 193413 w 193963"/>
                <a:gd name="T7" fmla="*/ 0 h 27709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3963" h="277091">
                  <a:moveTo>
                    <a:pt x="193963" y="0"/>
                  </a:moveTo>
                  <a:lnTo>
                    <a:pt x="0" y="277091"/>
                  </a:lnTo>
                  <a:lnTo>
                    <a:pt x="0" y="0"/>
                  </a:lnTo>
                  <a:lnTo>
                    <a:pt x="193963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7" name="任意多边形 23"/>
          <p:cNvSpPr>
            <a:spLocks noChangeArrowheads="1"/>
          </p:cNvSpPr>
          <p:nvPr/>
        </p:nvSpPr>
        <p:spPr bwMode="auto">
          <a:xfrm>
            <a:off x="0" y="2963863"/>
            <a:ext cx="12192000" cy="3894137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4720112 h 3212700"/>
              <a:gd name="T4" fmla="*/ 0 w 12192000"/>
              <a:gd name="T5" fmla="*/ 4720112 h 3212700"/>
              <a:gd name="T6" fmla="*/ 0 w 12192000"/>
              <a:gd name="T7" fmla="*/ 1919 h 3212700"/>
              <a:gd name="T8" fmla="*/ 192228 w 12192000"/>
              <a:gd name="T9" fmla="*/ 86592 h 3212700"/>
              <a:gd name="T10" fmla="*/ 6093822 w 12192000"/>
              <a:gd name="T11" fmla="*/ 926285 h 3212700"/>
              <a:gd name="T12" fmla="*/ 11995417 w 12192000"/>
              <a:gd name="T13" fmla="*/ 8659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文本框 18"/>
          <p:cNvSpPr txBox="1">
            <a:spLocks noChangeArrowheads="1"/>
          </p:cNvSpPr>
          <p:nvPr/>
        </p:nvSpPr>
        <p:spPr bwMode="auto">
          <a:xfrm>
            <a:off x="1389063" y="4059238"/>
            <a:ext cx="9761537" cy="139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作为高校的一种重要资源，在促进高校专业教学改革、募集高校筹资办学途径、促进校企合作、加强毕业生感情交流、提升大学生就业质量等方面发挥着重要作用。然而目前我校并没有一个系统可以追溯毕业生的情况。因此，校友们需要一个平台，来了解母校的新闻，校友们的近况，同时也能够让院校充分了解毕业生的就业状况。</a:t>
            </a:r>
          </a:p>
        </p:txBody>
      </p:sp>
      <p:grpSp>
        <p:nvGrpSpPr>
          <p:cNvPr id="31749" name="椭圆 19"/>
          <p:cNvGrpSpPr/>
          <p:nvPr/>
        </p:nvGrpSpPr>
        <p:grpSpPr bwMode="auto">
          <a:xfrm>
            <a:off x="5230813" y="615950"/>
            <a:ext cx="2084387" cy="2084388"/>
            <a:chOff x="0" y="0"/>
            <a:chExt cx="1313" cy="1313"/>
          </a:xfrm>
        </p:grpSpPr>
        <p:pic>
          <p:nvPicPr>
            <p:cNvPr id="31752" name="椭圆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13" cy="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3" name="Text Box 16"/>
            <p:cNvSpPr txBox="1">
              <a:spLocks noChangeArrowheads="1"/>
            </p:cNvSpPr>
            <p:nvPr/>
          </p:nvSpPr>
          <p:spPr bwMode="auto">
            <a:xfrm>
              <a:off x="194" y="194"/>
              <a:ext cx="92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751" name="矩形 21"/>
          <p:cNvSpPr>
            <a:spLocks noChangeArrowheads="1"/>
          </p:cNvSpPr>
          <p:nvPr/>
        </p:nvSpPr>
        <p:spPr bwMode="auto">
          <a:xfrm>
            <a:off x="5362314" y="29638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毕业校友</a:t>
            </a:r>
          </a:p>
        </p:txBody>
      </p:sp>
      <p:sp>
        <p:nvSpPr>
          <p:cNvPr id="19" name="KSO_Shape"/>
          <p:cNvSpPr>
            <a:spLocks noChangeArrowheads="1"/>
          </p:cNvSpPr>
          <p:nvPr/>
        </p:nvSpPr>
        <p:spPr bwMode="auto">
          <a:xfrm>
            <a:off x="5538788" y="868973"/>
            <a:ext cx="1420874" cy="1528152"/>
          </a:xfrm>
          <a:custGeom>
            <a:avLst/>
            <a:gdLst>
              <a:gd name="T0" fmla="*/ 430558 w 2344738"/>
              <a:gd name="T1" fmla="*/ 1192386 h 2484437"/>
              <a:gd name="T2" fmla="*/ 573934 w 2344738"/>
              <a:gd name="T3" fmla="*/ 1074295 h 2484437"/>
              <a:gd name="T4" fmla="*/ 912244 w 2344738"/>
              <a:gd name="T5" fmla="*/ 947696 h 2484437"/>
              <a:gd name="T6" fmla="*/ 982465 w 2344738"/>
              <a:gd name="T7" fmla="*/ 1076093 h 2484437"/>
              <a:gd name="T8" fmla="*/ 1072602 w 2344738"/>
              <a:gd name="T9" fmla="*/ 1003474 h 2484437"/>
              <a:gd name="T10" fmla="*/ 285350 w 2344738"/>
              <a:gd name="T11" fmla="*/ 846676 h 2484437"/>
              <a:gd name="T12" fmla="*/ 453506 w 2344738"/>
              <a:gd name="T13" fmla="*/ 975689 h 2484437"/>
              <a:gd name="T14" fmla="*/ 452465 w 2344738"/>
              <a:gd name="T15" fmla="*/ 882442 h 2484437"/>
              <a:gd name="T16" fmla="*/ 574722 w 2344738"/>
              <a:gd name="T17" fmla="*/ 886433 h 2484437"/>
              <a:gd name="T18" fmla="*/ 676311 w 2344738"/>
              <a:gd name="T19" fmla="*/ 979225 h 2484437"/>
              <a:gd name="T20" fmla="*/ 911117 w 2344738"/>
              <a:gd name="T21" fmla="*/ 839133 h 2484437"/>
              <a:gd name="T22" fmla="*/ 797071 w 2344738"/>
              <a:gd name="T23" fmla="*/ 870089 h 2484437"/>
              <a:gd name="T24" fmla="*/ 724154 w 2344738"/>
              <a:gd name="T25" fmla="*/ 824460 h 2484437"/>
              <a:gd name="T26" fmla="*/ 68840 w 2344738"/>
              <a:gd name="T27" fmla="*/ 767706 h 2484437"/>
              <a:gd name="T28" fmla="*/ 60215 w 2344738"/>
              <a:gd name="T29" fmla="*/ 894112 h 2484437"/>
              <a:gd name="T30" fmla="*/ 172474 w 2344738"/>
              <a:gd name="T31" fmla="*/ 793672 h 2484437"/>
              <a:gd name="T32" fmla="*/ 446820 w 2344738"/>
              <a:gd name="T33" fmla="*/ 686039 h 2484437"/>
              <a:gd name="T34" fmla="*/ 314721 w 2344738"/>
              <a:gd name="T35" fmla="*/ 804868 h 2484437"/>
              <a:gd name="T36" fmla="*/ 231591 w 2344738"/>
              <a:gd name="T37" fmla="*/ 626547 h 2484437"/>
              <a:gd name="T38" fmla="*/ 212790 w 2344738"/>
              <a:gd name="T39" fmla="*/ 555337 h 2484437"/>
              <a:gd name="T40" fmla="*/ 626671 w 2344738"/>
              <a:gd name="T41" fmla="*/ 739778 h 2484437"/>
              <a:gd name="T42" fmla="*/ 793935 w 2344738"/>
              <a:gd name="T43" fmla="*/ 747049 h 2484437"/>
              <a:gd name="T44" fmla="*/ 862127 w 2344738"/>
              <a:gd name="T45" fmla="*/ 804868 h 2484437"/>
              <a:gd name="T46" fmla="*/ 980542 w 2344738"/>
              <a:gd name="T47" fmla="*/ 654021 h 2484437"/>
              <a:gd name="T48" fmla="*/ 473681 w 2344738"/>
              <a:gd name="T49" fmla="*/ 605307 h 2484437"/>
              <a:gd name="T50" fmla="*/ 785625 w 2344738"/>
              <a:gd name="T51" fmla="*/ 355313 h 2484437"/>
              <a:gd name="T52" fmla="*/ 603096 w 2344738"/>
              <a:gd name="T53" fmla="*/ 716532 h 2484437"/>
              <a:gd name="T54" fmla="*/ 905632 w 2344738"/>
              <a:gd name="T55" fmla="*/ 382324 h 2484437"/>
              <a:gd name="T56" fmla="*/ 349290 w 2344738"/>
              <a:gd name="T57" fmla="*/ 314911 h 2484437"/>
              <a:gd name="T58" fmla="*/ 321776 w 2344738"/>
              <a:gd name="T59" fmla="*/ 509863 h 2484437"/>
              <a:gd name="T60" fmla="*/ 927917 w 2344738"/>
              <a:gd name="T61" fmla="*/ 296706 h 2484437"/>
              <a:gd name="T62" fmla="*/ 1073530 w 2344738"/>
              <a:gd name="T63" fmla="*/ 342913 h 2484437"/>
              <a:gd name="T64" fmla="*/ 1034014 w 2344738"/>
              <a:gd name="T65" fmla="*/ 265792 h 2484437"/>
              <a:gd name="T66" fmla="*/ 128559 w 2344738"/>
              <a:gd name="T67" fmla="*/ 285703 h 2484437"/>
              <a:gd name="T68" fmla="*/ 134840 w 2344738"/>
              <a:gd name="T69" fmla="*/ 371767 h 2484437"/>
              <a:gd name="T70" fmla="*/ 263064 w 2344738"/>
              <a:gd name="T71" fmla="*/ 296706 h 2484437"/>
              <a:gd name="T72" fmla="*/ 460523 w 2344738"/>
              <a:gd name="T73" fmla="*/ 285840 h 2484437"/>
              <a:gd name="T74" fmla="*/ 605628 w 2344738"/>
              <a:gd name="T75" fmla="*/ 234611 h 2484437"/>
              <a:gd name="T76" fmla="*/ 653119 w 2344738"/>
              <a:gd name="T77" fmla="*/ 352641 h 2484437"/>
              <a:gd name="T78" fmla="*/ 788252 w 2344738"/>
              <a:gd name="T79" fmla="*/ 277826 h 2484437"/>
              <a:gd name="T80" fmla="*/ 505169 w 2344738"/>
              <a:gd name="T81" fmla="*/ 49971 h 2484437"/>
              <a:gd name="T82" fmla="*/ 571981 w 2344738"/>
              <a:gd name="T83" fmla="*/ 154627 h 2484437"/>
              <a:gd name="T84" fmla="*/ 552477 w 2344738"/>
              <a:gd name="T85" fmla="*/ 33471 h 2484437"/>
              <a:gd name="T86" fmla="*/ 663387 w 2344738"/>
              <a:gd name="T87" fmla="*/ 94913 h 2484437"/>
              <a:gd name="T88" fmla="*/ 942906 w 2344738"/>
              <a:gd name="T89" fmla="*/ 227070 h 2484437"/>
              <a:gd name="T90" fmla="*/ 1102156 w 2344738"/>
              <a:gd name="T91" fmla="*/ 213083 h 2484437"/>
              <a:gd name="T92" fmla="*/ 1158051 w 2344738"/>
              <a:gd name="T93" fmla="*/ 278537 h 2484437"/>
              <a:gd name="T94" fmla="*/ 1101600 w 2344738"/>
              <a:gd name="T95" fmla="*/ 358630 h 2484437"/>
              <a:gd name="T96" fmla="*/ 1054400 w 2344738"/>
              <a:gd name="T97" fmla="*/ 626287 h 2484437"/>
              <a:gd name="T98" fmla="*/ 1072444 w 2344738"/>
              <a:gd name="T99" fmla="*/ 930697 h 2484437"/>
              <a:gd name="T100" fmla="*/ 1087807 w 2344738"/>
              <a:gd name="T101" fmla="*/ 1078451 h 2484437"/>
              <a:gd name="T102" fmla="*/ 865210 w 2344738"/>
              <a:gd name="T103" fmla="*/ 1087725 h 2484437"/>
              <a:gd name="T104" fmla="*/ 555787 w 2344738"/>
              <a:gd name="T105" fmla="*/ 1161115 h 2484437"/>
              <a:gd name="T106" fmla="*/ 421154 w 2344738"/>
              <a:gd name="T107" fmla="*/ 1223029 h 2484437"/>
              <a:gd name="T108" fmla="*/ 341378 w 2344738"/>
              <a:gd name="T109" fmla="*/ 1014503 h 2484437"/>
              <a:gd name="T110" fmla="*/ 74015 w 2344738"/>
              <a:gd name="T111" fmla="*/ 931530 h 2484437"/>
              <a:gd name="T112" fmla="*/ 1254 w 2344738"/>
              <a:gd name="T113" fmla="*/ 836883 h 2484437"/>
              <a:gd name="T114" fmla="*/ 136582 w 2344738"/>
              <a:gd name="T115" fmla="*/ 626287 h 2484437"/>
              <a:gd name="T116" fmla="*/ 80201 w 2344738"/>
              <a:gd name="T117" fmla="*/ 394109 h 2484437"/>
              <a:gd name="T118" fmla="*/ 24305 w 2344738"/>
              <a:gd name="T119" fmla="*/ 328813 h 2484437"/>
              <a:gd name="T120" fmla="*/ 79820 w 2344738"/>
              <a:gd name="T121" fmla="*/ 257563 h 2484437"/>
              <a:gd name="T122" fmla="*/ 280259 w 2344738"/>
              <a:gd name="T123" fmla="*/ 235558 h 2484437"/>
              <a:gd name="T124" fmla="*/ 457076 w 2344738"/>
              <a:gd name="T125" fmla="*/ 70242 h 248443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344738" h="2484437">
                <a:moveTo>
                  <a:pt x="756092" y="2055731"/>
                </a:moveTo>
                <a:lnTo>
                  <a:pt x="756568" y="2065020"/>
                </a:lnTo>
                <a:lnTo>
                  <a:pt x="759424" y="2100897"/>
                </a:lnTo>
                <a:lnTo>
                  <a:pt x="761011" y="2118360"/>
                </a:lnTo>
                <a:lnTo>
                  <a:pt x="762915" y="2135187"/>
                </a:lnTo>
                <a:lnTo>
                  <a:pt x="765136" y="2151697"/>
                </a:lnTo>
                <a:lnTo>
                  <a:pt x="767675" y="2167255"/>
                </a:lnTo>
                <a:lnTo>
                  <a:pt x="770214" y="2183130"/>
                </a:lnTo>
                <a:lnTo>
                  <a:pt x="773070" y="2198052"/>
                </a:lnTo>
                <a:lnTo>
                  <a:pt x="775609" y="2212975"/>
                </a:lnTo>
                <a:lnTo>
                  <a:pt x="778782" y="2227262"/>
                </a:lnTo>
                <a:lnTo>
                  <a:pt x="781955" y="2241232"/>
                </a:lnTo>
                <a:lnTo>
                  <a:pt x="785129" y="2254250"/>
                </a:lnTo>
                <a:lnTo>
                  <a:pt x="788619" y="2267267"/>
                </a:lnTo>
                <a:lnTo>
                  <a:pt x="792427" y="2279650"/>
                </a:lnTo>
                <a:lnTo>
                  <a:pt x="796553" y="2291397"/>
                </a:lnTo>
                <a:lnTo>
                  <a:pt x="800678" y="2303145"/>
                </a:lnTo>
                <a:lnTo>
                  <a:pt x="804486" y="2314257"/>
                </a:lnTo>
                <a:lnTo>
                  <a:pt x="808929" y="2324735"/>
                </a:lnTo>
                <a:lnTo>
                  <a:pt x="813372" y="2334577"/>
                </a:lnTo>
                <a:lnTo>
                  <a:pt x="817815" y="2343785"/>
                </a:lnTo>
                <a:lnTo>
                  <a:pt x="822892" y="2352992"/>
                </a:lnTo>
                <a:lnTo>
                  <a:pt x="827969" y="2361247"/>
                </a:lnTo>
                <a:lnTo>
                  <a:pt x="833047" y="2369185"/>
                </a:lnTo>
                <a:lnTo>
                  <a:pt x="837807" y="2376487"/>
                </a:lnTo>
                <a:lnTo>
                  <a:pt x="843202" y="2383472"/>
                </a:lnTo>
                <a:lnTo>
                  <a:pt x="848596" y="2389505"/>
                </a:lnTo>
                <a:lnTo>
                  <a:pt x="854309" y="2395220"/>
                </a:lnTo>
                <a:lnTo>
                  <a:pt x="860021" y="2400617"/>
                </a:lnTo>
                <a:lnTo>
                  <a:pt x="866050" y="2405380"/>
                </a:lnTo>
                <a:lnTo>
                  <a:pt x="871762" y="2409190"/>
                </a:lnTo>
                <a:lnTo>
                  <a:pt x="877792" y="2412682"/>
                </a:lnTo>
                <a:lnTo>
                  <a:pt x="884138" y="2415540"/>
                </a:lnTo>
                <a:lnTo>
                  <a:pt x="890485" y="2417445"/>
                </a:lnTo>
                <a:lnTo>
                  <a:pt x="896515" y="2419350"/>
                </a:lnTo>
                <a:lnTo>
                  <a:pt x="904765" y="2420620"/>
                </a:lnTo>
                <a:lnTo>
                  <a:pt x="913334" y="2420937"/>
                </a:lnTo>
                <a:lnTo>
                  <a:pt x="921584" y="2420620"/>
                </a:lnTo>
                <a:lnTo>
                  <a:pt x="930470" y="2419032"/>
                </a:lnTo>
                <a:lnTo>
                  <a:pt x="939355" y="2417127"/>
                </a:lnTo>
                <a:lnTo>
                  <a:pt x="948241" y="2413635"/>
                </a:lnTo>
                <a:lnTo>
                  <a:pt x="957444" y="2409825"/>
                </a:lnTo>
                <a:lnTo>
                  <a:pt x="966964" y="2405380"/>
                </a:lnTo>
                <a:lnTo>
                  <a:pt x="976484" y="2399665"/>
                </a:lnTo>
                <a:lnTo>
                  <a:pt x="986004" y="2392997"/>
                </a:lnTo>
                <a:lnTo>
                  <a:pt x="996159" y="2386012"/>
                </a:lnTo>
                <a:lnTo>
                  <a:pt x="1005997" y="2378075"/>
                </a:lnTo>
                <a:lnTo>
                  <a:pt x="1016151" y="2368867"/>
                </a:lnTo>
                <a:lnTo>
                  <a:pt x="1026624" y="2359025"/>
                </a:lnTo>
                <a:lnTo>
                  <a:pt x="1036778" y="2348865"/>
                </a:lnTo>
                <a:lnTo>
                  <a:pt x="1047251" y="2337752"/>
                </a:lnTo>
                <a:lnTo>
                  <a:pt x="1057723" y="2325687"/>
                </a:lnTo>
                <a:lnTo>
                  <a:pt x="1067878" y="2312987"/>
                </a:lnTo>
                <a:lnTo>
                  <a:pt x="1078667" y="2299652"/>
                </a:lnTo>
                <a:lnTo>
                  <a:pt x="1089457" y="2285365"/>
                </a:lnTo>
                <a:lnTo>
                  <a:pt x="1100246" y="2270442"/>
                </a:lnTo>
                <a:lnTo>
                  <a:pt x="1111036" y="2254567"/>
                </a:lnTo>
                <a:lnTo>
                  <a:pt x="1121825" y="2238057"/>
                </a:lnTo>
                <a:lnTo>
                  <a:pt x="1132615" y="2221230"/>
                </a:lnTo>
                <a:lnTo>
                  <a:pt x="1143404" y="2203450"/>
                </a:lnTo>
                <a:lnTo>
                  <a:pt x="1153877" y="2185035"/>
                </a:lnTo>
                <a:lnTo>
                  <a:pt x="1162059" y="2170588"/>
                </a:lnTo>
                <a:lnTo>
                  <a:pt x="1158106" y="2170430"/>
                </a:lnTo>
                <a:lnTo>
                  <a:pt x="1134306" y="2168842"/>
                </a:lnTo>
                <a:lnTo>
                  <a:pt x="1110823" y="2166619"/>
                </a:lnTo>
                <a:lnTo>
                  <a:pt x="1087340" y="2164079"/>
                </a:lnTo>
                <a:lnTo>
                  <a:pt x="1063857" y="2160903"/>
                </a:lnTo>
                <a:lnTo>
                  <a:pt x="1041326" y="2157093"/>
                </a:lnTo>
                <a:lnTo>
                  <a:pt x="1018160" y="2152647"/>
                </a:lnTo>
                <a:lnTo>
                  <a:pt x="995629" y="2147884"/>
                </a:lnTo>
                <a:lnTo>
                  <a:pt x="973415" y="2142485"/>
                </a:lnTo>
                <a:lnTo>
                  <a:pt x="951519" y="2136134"/>
                </a:lnTo>
                <a:lnTo>
                  <a:pt x="928988" y="2129783"/>
                </a:lnTo>
                <a:lnTo>
                  <a:pt x="907727" y="2122797"/>
                </a:lnTo>
                <a:lnTo>
                  <a:pt x="886148" y="2115176"/>
                </a:lnTo>
                <a:lnTo>
                  <a:pt x="864886" y="2106919"/>
                </a:lnTo>
                <a:lnTo>
                  <a:pt x="843942" y="2098663"/>
                </a:lnTo>
                <a:lnTo>
                  <a:pt x="822997" y="2089454"/>
                </a:lnTo>
                <a:lnTo>
                  <a:pt x="802688" y="2079609"/>
                </a:lnTo>
                <a:lnTo>
                  <a:pt x="782378" y="2069765"/>
                </a:lnTo>
                <a:lnTo>
                  <a:pt x="762386" y="2059286"/>
                </a:lnTo>
                <a:lnTo>
                  <a:pt x="756092" y="2055731"/>
                </a:lnTo>
                <a:close/>
                <a:moveTo>
                  <a:pt x="1982350" y="1752593"/>
                </a:moveTo>
                <a:lnTo>
                  <a:pt x="1976519" y="1761420"/>
                </a:lnTo>
                <a:lnTo>
                  <a:pt x="1963826" y="1779838"/>
                </a:lnTo>
                <a:lnTo>
                  <a:pt x="1950498" y="1797939"/>
                </a:lnTo>
                <a:lnTo>
                  <a:pt x="1937169" y="1815722"/>
                </a:lnTo>
                <a:lnTo>
                  <a:pt x="1923207" y="1832870"/>
                </a:lnTo>
                <a:lnTo>
                  <a:pt x="1908609" y="1850335"/>
                </a:lnTo>
                <a:lnTo>
                  <a:pt x="1893694" y="1866848"/>
                </a:lnTo>
                <a:lnTo>
                  <a:pt x="1878779" y="1883043"/>
                </a:lnTo>
                <a:lnTo>
                  <a:pt x="1862912" y="1899239"/>
                </a:lnTo>
                <a:lnTo>
                  <a:pt x="1847045" y="1914799"/>
                </a:lnTo>
                <a:lnTo>
                  <a:pt x="1830544" y="1929724"/>
                </a:lnTo>
                <a:lnTo>
                  <a:pt x="1814043" y="1944966"/>
                </a:lnTo>
                <a:lnTo>
                  <a:pt x="1796906" y="1958939"/>
                </a:lnTo>
                <a:lnTo>
                  <a:pt x="1779453" y="1973229"/>
                </a:lnTo>
                <a:lnTo>
                  <a:pt x="1761999" y="1986884"/>
                </a:lnTo>
                <a:lnTo>
                  <a:pt x="1743911" y="1999903"/>
                </a:lnTo>
                <a:lnTo>
                  <a:pt x="1725505" y="2012923"/>
                </a:lnTo>
                <a:lnTo>
                  <a:pt x="1706465" y="2025308"/>
                </a:lnTo>
                <a:lnTo>
                  <a:pt x="1687742" y="2036740"/>
                </a:lnTo>
                <a:lnTo>
                  <a:pt x="1668385" y="2048172"/>
                </a:lnTo>
                <a:lnTo>
                  <a:pt x="1649027" y="2059286"/>
                </a:lnTo>
                <a:lnTo>
                  <a:pt x="1629035" y="2069765"/>
                </a:lnTo>
                <a:lnTo>
                  <a:pt x="1608725" y="2079609"/>
                </a:lnTo>
                <a:lnTo>
                  <a:pt x="1604716" y="2081523"/>
                </a:lnTo>
                <a:lnTo>
                  <a:pt x="1636599" y="2093237"/>
                </a:lnTo>
                <a:lnTo>
                  <a:pt x="1675639" y="2106893"/>
                </a:lnTo>
                <a:lnTo>
                  <a:pt x="1714043" y="2119279"/>
                </a:lnTo>
                <a:lnTo>
                  <a:pt x="1751496" y="2130395"/>
                </a:lnTo>
                <a:lnTo>
                  <a:pt x="1787679" y="2140558"/>
                </a:lnTo>
                <a:lnTo>
                  <a:pt x="1822275" y="2149450"/>
                </a:lnTo>
                <a:lnTo>
                  <a:pt x="1839096" y="2153261"/>
                </a:lnTo>
                <a:lnTo>
                  <a:pt x="1855918" y="2156755"/>
                </a:lnTo>
                <a:lnTo>
                  <a:pt x="1872105" y="2159613"/>
                </a:lnTo>
                <a:lnTo>
                  <a:pt x="1887975" y="2162789"/>
                </a:lnTo>
                <a:lnTo>
                  <a:pt x="1903527" y="2165329"/>
                </a:lnTo>
                <a:lnTo>
                  <a:pt x="1919079" y="2167870"/>
                </a:lnTo>
                <a:lnTo>
                  <a:pt x="1933679" y="2169776"/>
                </a:lnTo>
                <a:lnTo>
                  <a:pt x="1948280" y="2171364"/>
                </a:lnTo>
                <a:lnTo>
                  <a:pt x="1962245" y="2172634"/>
                </a:lnTo>
                <a:lnTo>
                  <a:pt x="1975893" y="2173587"/>
                </a:lnTo>
                <a:lnTo>
                  <a:pt x="1989223" y="2174222"/>
                </a:lnTo>
                <a:lnTo>
                  <a:pt x="2002237" y="2175175"/>
                </a:lnTo>
                <a:lnTo>
                  <a:pt x="2014615" y="2175175"/>
                </a:lnTo>
                <a:lnTo>
                  <a:pt x="2026993" y="2175175"/>
                </a:lnTo>
                <a:lnTo>
                  <a:pt x="2038737" y="2174222"/>
                </a:lnTo>
                <a:lnTo>
                  <a:pt x="2049845" y="2173587"/>
                </a:lnTo>
                <a:lnTo>
                  <a:pt x="2060637" y="2172634"/>
                </a:lnTo>
                <a:lnTo>
                  <a:pt x="2071111" y="2171364"/>
                </a:lnTo>
                <a:lnTo>
                  <a:pt x="2080950" y="2169776"/>
                </a:lnTo>
                <a:lnTo>
                  <a:pt x="2090789" y="2167870"/>
                </a:lnTo>
                <a:lnTo>
                  <a:pt x="2099994" y="2165329"/>
                </a:lnTo>
                <a:lnTo>
                  <a:pt x="2108246" y="2162789"/>
                </a:lnTo>
                <a:lnTo>
                  <a:pt x="2116815" y="2159930"/>
                </a:lnTo>
                <a:lnTo>
                  <a:pt x="2124433" y="2156755"/>
                </a:lnTo>
                <a:lnTo>
                  <a:pt x="2131415" y="2153261"/>
                </a:lnTo>
                <a:lnTo>
                  <a:pt x="2138398" y="2149768"/>
                </a:lnTo>
                <a:lnTo>
                  <a:pt x="2144429" y="2145321"/>
                </a:lnTo>
                <a:lnTo>
                  <a:pt x="2150142" y="2141193"/>
                </a:lnTo>
                <a:lnTo>
                  <a:pt x="2155537" y="2136747"/>
                </a:lnTo>
                <a:lnTo>
                  <a:pt x="2160298" y="2131665"/>
                </a:lnTo>
                <a:lnTo>
                  <a:pt x="2164425" y="2126266"/>
                </a:lnTo>
                <a:lnTo>
                  <a:pt x="2167916" y="2120867"/>
                </a:lnTo>
                <a:lnTo>
                  <a:pt x="2171725" y="2113563"/>
                </a:lnTo>
                <a:lnTo>
                  <a:pt x="2174899" y="2105941"/>
                </a:lnTo>
                <a:lnTo>
                  <a:pt x="2177120" y="2097683"/>
                </a:lnTo>
                <a:lnTo>
                  <a:pt x="2178707" y="2089109"/>
                </a:lnTo>
                <a:lnTo>
                  <a:pt x="2179025" y="2079581"/>
                </a:lnTo>
                <a:lnTo>
                  <a:pt x="2179025" y="2070053"/>
                </a:lnTo>
                <a:lnTo>
                  <a:pt x="2178390" y="2060208"/>
                </a:lnTo>
                <a:lnTo>
                  <a:pt x="2176803" y="2049728"/>
                </a:lnTo>
                <a:lnTo>
                  <a:pt x="2174899" y="2038930"/>
                </a:lnTo>
                <a:lnTo>
                  <a:pt x="2171725" y="2027497"/>
                </a:lnTo>
                <a:lnTo>
                  <a:pt x="2167916" y="2016064"/>
                </a:lnTo>
                <a:lnTo>
                  <a:pt x="2163790" y="2003996"/>
                </a:lnTo>
                <a:lnTo>
                  <a:pt x="2158394" y="1991292"/>
                </a:lnTo>
                <a:lnTo>
                  <a:pt x="2152681" y="1978589"/>
                </a:lnTo>
                <a:lnTo>
                  <a:pt x="2146016" y="1965568"/>
                </a:lnTo>
                <a:lnTo>
                  <a:pt x="2138716" y="1952229"/>
                </a:lnTo>
                <a:lnTo>
                  <a:pt x="2130781" y="1938255"/>
                </a:lnTo>
                <a:lnTo>
                  <a:pt x="2121894" y="1924281"/>
                </a:lnTo>
                <a:lnTo>
                  <a:pt x="2112689" y="1909672"/>
                </a:lnTo>
                <a:lnTo>
                  <a:pt x="2102533" y="1895063"/>
                </a:lnTo>
                <a:lnTo>
                  <a:pt x="2091741" y="1880137"/>
                </a:lnTo>
                <a:lnTo>
                  <a:pt x="2080315" y="1865210"/>
                </a:lnTo>
                <a:lnTo>
                  <a:pt x="2068572" y="1849331"/>
                </a:lnTo>
                <a:lnTo>
                  <a:pt x="2055241" y="1834087"/>
                </a:lnTo>
                <a:lnTo>
                  <a:pt x="2042228" y="1817890"/>
                </a:lnTo>
                <a:lnTo>
                  <a:pt x="2027945" y="1801693"/>
                </a:lnTo>
                <a:lnTo>
                  <a:pt x="2013345" y="1785814"/>
                </a:lnTo>
                <a:lnTo>
                  <a:pt x="1998110" y="1768982"/>
                </a:lnTo>
                <a:lnTo>
                  <a:pt x="1982350" y="1752593"/>
                </a:lnTo>
                <a:close/>
                <a:moveTo>
                  <a:pt x="704690" y="1683845"/>
                </a:moveTo>
                <a:lnTo>
                  <a:pt x="688658" y="1685924"/>
                </a:lnTo>
                <a:lnTo>
                  <a:pt x="671195" y="1688464"/>
                </a:lnTo>
                <a:lnTo>
                  <a:pt x="654368" y="1690052"/>
                </a:lnTo>
                <a:lnTo>
                  <a:pt x="638175" y="1691323"/>
                </a:lnTo>
                <a:lnTo>
                  <a:pt x="621983" y="1692593"/>
                </a:lnTo>
                <a:lnTo>
                  <a:pt x="606425" y="1693228"/>
                </a:lnTo>
                <a:lnTo>
                  <a:pt x="590550" y="1693863"/>
                </a:lnTo>
                <a:lnTo>
                  <a:pt x="575628" y="1693228"/>
                </a:lnTo>
                <a:lnTo>
                  <a:pt x="564912" y="1692995"/>
                </a:lnTo>
                <a:lnTo>
                  <a:pt x="566650" y="1695450"/>
                </a:lnTo>
                <a:lnTo>
                  <a:pt x="577756" y="1710690"/>
                </a:lnTo>
                <a:lnTo>
                  <a:pt x="589179" y="1725295"/>
                </a:lnTo>
                <a:lnTo>
                  <a:pt x="601236" y="1740535"/>
                </a:lnTo>
                <a:lnTo>
                  <a:pt x="612977" y="1754505"/>
                </a:lnTo>
                <a:lnTo>
                  <a:pt x="625669" y="1768793"/>
                </a:lnTo>
                <a:lnTo>
                  <a:pt x="638361" y="1782445"/>
                </a:lnTo>
                <a:lnTo>
                  <a:pt x="651371" y="1796098"/>
                </a:lnTo>
                <a:lnTo>
                  <a:pt x="665015" y="1809115"/>
                </a:lnTo>
                <a:lnTo>
                  <a:pt x="678659" y="1821815"/>
                </a:lnTo>
                <a:lnTo>
                  <a:pt x="692323" y="1833968"/>
                </a:lnTo>
                <a:lnTo>
                  <a:pt x="692466" y="1831022"/>
                </a:lnTo>
                <a:lnTo>
                  <a:pt x="695322" y="1784985"/>
                </a:lnTo>
                <a:lnTo>
                  <a:pt x="699130" y="1737995"/>
                </a:lnTo>
                <a:lnTo>
                  <a:pt x="703890" y="1691005"/>
                </a:lnTo>
                <a:lnTo>
                  <a:pt x="704690" y="1683845"/>
                </a:lnTo>
                <a:close/>
                <a:moveTo>
                  <a:pt x="769029" y="1673012"/>
                </a:moveTo>
                <a:lnTo>
                  <a:pt x="768310" y="1678622"/>
                </a:lnTo>
                <a:lnTo>
                  <a:pt x="763232" y="1726565"/>
                </a:lnTo>
                <a:lnTo>
                  <a:pt x="759424" y="1773555"/>
                </a:lnTo>
                <a:lnTo>
                  <a:pt x="756568" y="1819275"/>
                </a:lnTo>
                <a:lnTo>
                  <a:pt x="754029" y="1863725"/>
                </a:lnTo>
                <a:lnTo>
                  <a:pt x="753619" y="1882342"/>
                </a:lnTo>
                <a:lnTo>
                  <a:pt x="767505" y="1891983"/>
                </a:lnTo>
                <a:lnTo>
                  <a:pt x="783053" y="1902143"/>
                </a:lnTo>
                <a:lnTo>
                  <a:pt x="799236" y="1912303"/>
                </a:lnTo>
                <a:lnTo>
                  <a:pt x="815419" y="1921828"/>
                </a:lnTo>
                <a:lnTo>
                  <a:pt x="831919" y="1931035"/>
                </a:lnTo>
                <a:lnTo>
                  <a:pt x="848736" y="1939925"/>
                </a:lnTo>
                <a:lnTo>
                  <a:pt x="865870" y="1948498"/>
                </a:lnTo>
                <a:lnTo>
                  <a:pt x="883005" y="1956435"/>
                </a:lnTo>
                <a:lnTo>
                  <a:pt x="900774" y="1964055"/>
                </a:lnTo>
                <a:lnTo>
                  <a:pt x="918226" y="1971358"/>
                </a:lnTo>
                <a:lnTo>
                  <a:pt x="935995" y="1978025"/>
                </a:lnTo>
                <a:lnTo>
                  <a:pt x="954399" y="1984375"/>
                </a:lnTo>
                <a:lnTo>
                  <a:pt x="972486" y="1990090"/>
                </a:lnTo>
                <a:lnTo>
                  <a:pt x="990889" y="1996123"/>
                </a:lnTo>
                <a:lnTo>
                  <a:pt x="1009928" y="2000885"/>
                </a:lnTo>
                <a:lnTo>
                  <a:pt x="1028649" y="2005648"/>
                </a:lnTo>
                <a:lnTo>
                  <a:pt x="1047687" y="2009775"/>
                </a:lnTo>
                <a:lnTo>
                  <a:pt x="1067043" y="2013268"/>
                </a:lnTo>
                <a:lnTo>
                  <a:pt x="1086082" y="2016760"/>
                </a:lnTo>
                <a:lnTo>
                  <a:pt x="1105755" y="2019300"/>
                </a:lnTo>
                <a:lnTo>
                  <a:pt x="1125428" y="2021840"/>
                </a:lnTo>
                <a:lnTo>
                  <a:pt x="1145418" y="2023428"/>
                </a:lnTo>
                <a:lnTo>
                  <a:pt x="1165409" y="2024380"/>
                </a:lnTo>
                <a:lnTo>
                  <a:pt x="1185399" y="2025333"/>
                </a:lnTo>
                <a:lnTo>
                  <a:pt x="1205707" y="2025650"/>
                </a:lnTo>
                <a:lnTo>
                  <a:pt x="1226014" y="2025333"/>
                </a:lnTo>
                <a:lnTo>
                  <a:pt x="1246005" y="2024380"/>
                </a:lnTo>
                <a:lnTo>
                  <a:pt x="1265995" y="2023428"/>
                </a:lnTo>
                <a:lnTo>
                  <a:pt x="1285985" y="2021840"/>
                </a:lnTo>
                <a:lnTo>
                  <a:pt x="1305658" y="2019300"/>
                </a:lnTo>
                <a:lnTo>
                  <a:pt x="1309126" y="2018845"/>
                </a:lnTo>
                <a:lnTo>
                  <a:pt x="1285562" y="2006536"/>
                </a:lnTo>
                <a:lnTo>
                  <a:pt x="1242397" y="1983988"/>
                </a:lnTo>
                <a:lnTo>
                  <a:pt x="1199231" y="1960486"/>
                </a:lnTo>
                <a:lnTo>
                  <a:pt x="1156701" y="1936350"/>
                </a:lnTo>
                <a:lnTo>
                  <a:pt x="1114487" y="1911260"/>
                </a:lnTo>
                <a:lnTo>
                  <a:pt x="1074178" y="1886806"/>
                </a:lnTo>
                <a:lnTo>
                  <a:pt x="1033869" y="1861717"/>
                </a:lnTo>
                <a:lnTo>
                  <a:pt x="994195" y="1835992"/>
                </a:lnTo>
                <a:lnTo>
                  <a:pt x="955156" y="1809633"/>
                </a:lnTo>
                <a:lnTo>
                  <a:pt x="916117" y="1782955"/>
                </a:lnTo>
                <a:lnTo>
                  <a:pt x="877712" y="1755643"/>
                </a:lnTo>
                <a:lnTo>
                  <a:pt x="840577" y="1728013"/>
                </a:lnTo>
                <a:lnTo>
                  <a:pt x="803759" y="1700383"/>
                </a:lnTo>
                <a:lnTo>
                  <a:pt x="769029" y="1673012"/>
                </a:lnTo>
                <a:close/>
                <a:moveTo>
                  <a:pt x="1070070" y="1580060"/>
                </a:moveTo>
                <a:lnTo>
                  <a:pt x="1056640" y="1585250"/>
                </a:lnTo>
                <a:lnTo>
                  <a:pt x="1014730" y="1600812"/>
                </a:lnTo>
                <a:lnTo>
                  <a:pt x="973773" y="1615421"/>
                </a:lnTo>
                <a:lnTo>
                  <a:pt x="933450" y="1628441"/>
                </a:lnTo>
                <a:lnTo>
                  <a:pt x="893445" y="1640827"/>
                </a:lnTo>
                <a:lnTo>
                  <a:pt x="873443" y="1646544"/>
                </a:lnTo>
                <a:lnTo>
                  <a:pt x="854393" y="1651942"/>
                </a:lnTo>
                <a:lnTo>
                  <a:pt x="846810" y="1653777"/>
                </a:lnTo>
                <a:lnTo>
                  <a:pt x="858351" y="1662590"/>
                </a:lnTo>
                <a:lnTo>
                  <a:pt x="895169" y="1690855"/>
                </a:lnTo>
                <a:lnTo>
                  <a:pt x="933891" y="1718485"/>
                </a:lnTo>
                <a:lnTo>
                  <a:pt x="973882" y="1746433"/>
                </a:lnTo>
                <a:lnTo>
                  <a:pt x="1014826" y="1774381"/>
                </a:lnTo>
                <a:lnTo>
                  <a:pt x="1057674" y="1802328"/>
                </a:lnTo>
                <a:lnTo>
                  <a:pt x="1101792" y="1829958"/>
                </a:lnTo>
                <a:lnTo>
                  <a:pt x="1146861" y="1857271"/>
                </a:lnTo>
                <a:lnTo>
                  <a:pt x="1194471" y="1885218"/>
                </a:lnTo>
                <a:lnTo>
                  <a:pt x="1229421" y="1905168"/>
                </a:lnTo>
                <a:lnTo>
                  <a:pt x="1229311" y="1905000"/>
                </a:lnTo>
                <a:lnTo>
                  <a:pt x="1219795" y="1889760"/>
                </a:lnTo>
                <a:lnTo>
                  <a:pt x="1209963" y="1874203"/>
                </a:lnTo>
                <a:lnTo>
                  <a:pt x="1200447" y="1858645"/>
                </a:lnTo>
                <a:lnTo>
                  <a:pt x="1191249" y="1842135"/>
                </a:lnTo>
                <a:lnTo>
                  <a:pt x="1182051" y="1825625"/>
                </a:lnTo>
                <a:lnTo>
                  <a:pt x="1172853" y="1808163"/>
                </a:lnTo>
                <a:lnTo>
                  <a:pt x="1163655" y="1791018"/>
                </a:lnTo>
                <a:lnTo>
                  <a:pt x="1154457" y="1772920"/>
                </a:lnTo>
                <a:lnTo>
                  <a:pt x="1145576" y="1754823"/>
                </a:lnTo>
                <a:lnTo>
                  <a:pt x="1136695" y="1736408"/>
                </a:lnTo>
                <a:lnTo>
                  <a:pt x="1119250" y="1698308"/>
                </a:lnTo>
                <a:lnTo>
                  <a:pt x="1102122" y="1658938"/>
                </a:lnTo>
                <a:lnTo>
                  <a:pt x="1085312" y="1619250"/>
                </a:lnTo>
                <a:lnTo>
                  <a:pt x="1070070" y="1580060"/>
                </a:lnTo>
                <a:close/>
                <a:moveTo>
                  <a:pt x="1191479" y="1530183"/>
                </a:moveTo>
                <a:lnTo>
                  <a:pt x="1183323" y="1533802"/>
                </a:lnTo>
                <a:lnTo>
                  <a:pt x="1141095" y="1551904"/>
                </a:lnTo>
                <a:lnTo>
                  <a:pt x="1128914" y="1556814"/>
                </a:lnTo>
                <a:lnTo>
                  <a:pt x="1137012" y="1577658"/>
                </a:lnTo>
                <a:lnTo>
                  <a:pt x="1152871" y="1616393"/>
                </a:lnTo>
                <a:lnTo>
                  <a:pt x="1169047" y="1653858"/>
                </a:lnTo>
                <a:lnTo>
                  <a:pt x="1185223" y="1689418"/>
                </a:lnTo>
                <a:lnTo>
                  <a:pt x="1201716" y="1723708"/>
                </a:lnTo>
                <a:lnTo>
                  <a:pt x="1218209" y="1756410"/>
                </a:lnTo>
                <a:lnTo>
                  <a:pt x="1234703" y="1787525"/>
                </a:lnTo>
                <a:lnTo>
                  <a:pt x="1251196" y="1816735"/>
                </a:lnTo>
                <a:lnTo>
                  <a:pt x="1268006" y="1844675"/>
                </a:lnTo>
                <a:lnTo>
                  <a:pt x="1284500" y="1870710"/>
                </a:lnTo>
                <a:lnTo>
                  <a:pt x="1300993" y="1895158"/>
                </a:lnTo>
                <a:lnTo>
                  <a:pt x="1309557" y="1906905"/>
                </a:lnTo>
                <a:lnTo>
                  <a:pt x="1317486" y="1918018"/>
                </a:lnTo>
                <a:lnTo>
                  <a:pt x="1326050" y="1928495"/>
                </a:lnTo>
                <a:lnTo>
                  <a:pt x="1333979" y="1938973"/>
                </a:lnTo>
                <a:lnTo>
                  <a:pt x="1342226" y="1948815"/>
                </a:lnTo>
                <a:lnTo>
                  <a:pt x="1350473" y="1958023"/>
                </a:lnTo>
                <a:lnTo>
                  <a:pt x="1358719" y="1966913"/>
                </a:lnTo>
                <a:lnTo>
                  <a:pt x="1366331" y="1975485"/>
                </a:lnTo>
                <a:lnTo>
                  <a:pt x="1369346" y="1978503"/>
                </a:lnTo>
                <a:lnTo>
                  <a:pt x="1380463" y="1983988"/>
                </a:lnTo>
                <a:lnTo>
                  <a:pt x="1410560" y="1998615"/>
                </a:lnTo>
                <a:lnTo>
                  <a:pt x="1420523" y="1996123"/>
                </a:lnTo>
                <a:lnTo>
                  <a:pt x="1438927" y="1990090"/>
                </a:lnTo>
                <a:lnTo>
                  <a:pt x="1456697" y="1984375"/>
                </a:lnTo>
                <a:lnTo>
                  <a:pt x="1475418" y="1978025"/>
                </a:lnTo>
                <a:lnTo>
                  <a:pt x="1492869" y="1971358"/>
                </a:lnTo>
                <a:lnTo>
                  <a:pt x="1510639" y="1964055"/>
                </a:lnTo>
                <a:lnTo>
                  <a:pt x="1528408" y="1956435"/>
                </a:lnTo>
                <a:lnTo>
                  <a:pt x="1545543" y="1948498"/>
                </a:lnTo>
                <a:lnTo>
                  <a:pt x="1562360" y="1939925"/>
                </a:lnTo>
                <a:lnTo>
                  <a:pt x="1579494" y="1931035"/>
                </a:lnTo>
                <a:lnTo>
                  <a:pt x="1595994" y="1921828"/>
                </a:lnTo>
                <a:lnTo>
                  <a:pt x="1612177" y="1912303"/>
                </a:lnTo>
                <a:lnTo>
                  <a:pt x="1628042" y="1902143"/>
                </a:lnTo>
                <a:lnTo>
                  <a:pt x="1643908" y="1891983"/>
                </a:lnTo>
                <a:lnTo>
                  <a:pt x="1659139" y="1881188"/>
                </a:lnTo>
                <a:lnTo>
                  <a:pt x="1674687" y="1870075"/>
                </a:lnTo>
                <a:lnTo>
                  <a:pt x="1689600" y="1858328"/>
                </a:lnTo>
                <a:lnTo>
                  <a:pt x="1704196" y="1846580"/>
                </a:lnTo>
                <a:lnTo>
                  <a:pt x="1718475" y="1834515"/>
                </a:lnTo>
                <a:lnTo>
                  <a:pt x="1732754" y="1821815"/>
                </a:lnTo>
                <a:lnTo>
                  <a:pt x="1746398" y="1809115"/>
                </a:lnTo>
                <a:lnTo>
                  <a:pt x="1760042" y="1796098"/>
                </a:lnTo>
                <a:lnTo>
                  <a:pt x="1773052" y="1782445"/>
                </a:lnTo>
                <a:lnTo>
                  <a:pt x="1785744" y="1768793"/>
                </a:lnTo>
                <a:lnTo>
                  <a:pt x="1798436" y="1754505"/>
                </a:lnTo>
                <a:lnTo>
                  <a:pt x="1810177" y="1740535"/>
                </a:lnTo>
                <a:lnTo>
                  <a:pt x="1822234" y="1725295"/>
                </a:lnTo>
                <a:lnTo>
                  <a:pt x="1833657" y="1710690"/>
                </a:lnTo>
                <a:lnTo>
                  <a:pt x="1844763" y="1695450"/>
                </a:lnTo>
                <a:lnTo>
                  <a:pt x="1847759" y="1691218"/>
                </a:lnTo>
                <a:lnTo>
                  <a:pt x="1836392" y="1692275"/>
                </a:lnTo>
                <a:lnTo>
                  <a:pt x="1822102" y="1692910"/>
                </a:lnTo>
                <a:lnTo>
                  <a:pt x="1807177" y="1693228"/>
                </a:lnTo>
                <a:lnTo>
                  <a:pt x="1792252" y="1693863"/>
                </a:lnTo>
                <a:lnTo>
                  <a:pt x="1776692" y="1693228"/>
                </a:lnTo>
                <a:lnTo>
                  <a:pt x="1761132" y="1692593"/>
                </a:lnTo>
                <a:lnTo>
                  <a:pt x="1744937" y="1691323"/>
                </a:lnTo>
                <a:lnTo>
                  <a:pt x="1728424" y="1690052"/>
                </a:lnTo>
                <a:lnTo>
                  <a:pt x="1711276" y="1688464"/>
                </a:lnTo>
                <a:lnTo>
                  <a:pt x="1702865" y="1687195"/>
                </a:lnTo>
                <a:lnTo>
                  <a:pt x="1701800" y="1689328"/>
                </a:lnTo>
                <a:lnTo>
                  <a:pt x="1699260" y="1694733"/>
                </a:lnTo>
                <a:lnTo>
                  <a:pt x="1696085" y="1699501"/>
                </a:lnTo>
                <a:lnTo>
                  <a:pt x="1692910" y="1704906"/>
                </a:lnTo>
                <a:lnTo>
                  <a:pt x="1689100" y="1709992"/>
                </a:lnTo>
                <a:lnTo>
                  <a:pt x="1685607" y="1714760"/>
                </a:lnTo>
                <a:lnTo>
                  <a:pt x="1681480" y="1719211"/>
                </a:lnTo>
                <a:lnTo>
                  <a:pt x="1677670" y="1723344"/>
                </a:lnTo>
                <a:lnTo>
                  <a:pt x="1673225" y="1727794"/>
                </a:lnTo>
                <a:lnTo>
                  <a:pt x="1668462" y="1731927"/>
                </a:lnTo>
                <a:lnTo>
                  <a:pt x="1664017" y="1735424"/>
                </a:lnTo>
                <a:lnTo>
                  <a:pt x="1658937" y="1738921"/>
                </a:lnTo>
                <a:lnTo>
                  <a:pt x="1653857" y="1742418"/>
                </a:lnTo>
                <a:lnTo>
                  <a:pt x="1648460" y="1745279"/>
                </a:lnTo>
                <a:lnTo>
                  <a:pt x="1643062" y="1748140"/>
                </a:lnTo>
                <a:lnTo>
                  <a:pt x="1637347" y="1750683"/>
                </a:lnTo>
                <a:lnTo>
                  <a:pt x="1631632" y="1752591"/>
                </a:lnTo>
                <a:lnTo>
                  <a:pt x="1625917" y="1755134"/>
                </a:lnTo>
                <a:lnTo>
                  <a:pt x="1620202" y="1756723"/>
                </a:lnTo>
                <a:lnTo>
                  <a:pt x="1613852" y="1757995"/>
                </a:lnTo>
                <a:lnTo>
                  <a:pt x="1607502" y="1759267"/>
                </a:lnTo>
                <a:lnTo>
                  <a:pt x="1601152" y="1759902"/>
                </a:lnTo>
                <a:lnTo>
                  <a:pt x="1594802" y="1760538"/>
                </a:lnTo>
                <a:lnTo>
                  <a:pt x="1588452" y="1760538"/>
                </a:lnTo>
                <a:lnTo>
                  <a:pt x="1582102" y="1760538"/>
                </a:lnTo>
                <a:lnTo>
                  <a:pt x="1575435" y="1759902"/>
                </a:lnTo>
                <a:lnTo>
                  <a:pt x="1569402" y="1759267"/>
                </a:lnTo>
                <a:lnTo>
                  <a:pt x="1562735" y="1757995"/>
                </a:lnTo>
                <a:lnTo>
                  <a:pt x="1557020" y="1756723"/>
                </a:lnTo>
                <a:lnTo>
                  <a:pt x="1550987" y="1755134"/>
                </a:lnTo>
                <a:lnTo>
                  <a:pt x="1544955" y="1752591"/>
                </a:lnTo>
                <a:lnTo>
                  <a:pt x="1539240" y="1750683"/>
                </a:lnTo>
                <a:lnTo>
                  <a:pt x="1533525" y="1748140"/>
                </a:lnTo>
                <a:lnTo>
                  <a:pt x="1528127" y="1745279"/>
                </a:lnTo>
                <a:lnTo>
                  <a:pt x="1522730" y="1742418"/>
                </a:lnTo>
                <a:lnTo>
                  <a:pt x="1517967" y="1738921"/>
                </a:lnTo>
                <a:lnTo>
                  <a:pt x="1512887" y="1735424"/>
                </a:lnTo>
                <a:lnTo>
                  <a:pt x="1508125" y="1731927"/>
                </a:lnTo>
                <a:lnTo>
                  <a:pt x="1503680" y="1727794"/>
                </a:lnTo>
                <a:lnTo>
                  <a:pt x="1499235" y="1723344"/>
                </a:lnTo>
                <a:lnTo>
                  <a:pt x="1495107" y="1719211"/>
                </a:lnTo>
                <a:lnTo>
                  <a:pt x="1490980" y="1714760"/>
                </a:lnTo>
                <a:lnTo>
                  <a:pt x="1487487" y="1709992"/>
                </a:lnTo>
                <a:lnTo>
                  <a:pt x="1483677" y="1704906"/>
                </a:lnTo>
                <a:lnTo>
                  <a:pt x="1480502" y="1699501"/>
                </a:lnTo>
                <a:lnTo>
                  <a:pt x="1477327" y="1694733"/>
                </a:lnTo>
                <a:lnTo>
                  <a:pt x="1474787" y="1689328"/>
                </a:lnTo>
                <a:lnTo>
                  <a:pt x="1471930" y="1683606"/>
                </a:lnTo>
                <a:lnTo>
                  <a:pt x="1469707" y="1677566"/>
                </a:lnTo>
                <a:lnTo>
                  <a:pt x="1467802" y="1671844"/>
                </a:lnTo>
                <a:lnTo>
                  <a:pt x="1466215" y="1665804"/>
                </a:lnTo>
                <a:lnTo>
                  <a:pt x="1464627" y="1659446"/>
                </a:lnTo>
                <a:lnTo>
                  <a:pt x="1463675" y="1653406"/>
                </a:lnTo>
                <a:lnTo>
                  <a:pt x="1462722" y="1647366"/>
                </a:lnTo>
                <a:lnTo>
                  <a:pt x="1462405" y="1640690"/>
                </a:lnTo>
                <a:lnTo>
                  <a:pt x="1462087" y="1634332"/>
                </a:lnTo>
                <a:lnTo>
                  <a:pt x="1462182" y="1632333"/>
                </a:lnTo>
                <a:lnTo>
                  <a:pt x="1449611" y="1628441"/>
                </a:lnTo>
                <a:lnTo>
                  <a:pt x="1408965" y="1615421"/>
                </a:lnTo>
                <a:lnTo>
                  <a:pt x="1367683" y="1600812"/>
                </a:lnTo>
                <a:lnTo>
                  <a:pt x="1326401" y="1585250"/>
                </a:lnTo>
                <a:lnTo>
                  <a:pt x="1284483" y="1569054"/>
                </a:lnTo>
                <a:lnTo>
                  <a:pt x="1241931" y="1551904"/>
                </a:lnTo>
                <a:lnTo>
                  <a:pt x="1199697" y="1533802"/>
                </a:lnTo>
                <a:lnTo>
                  <a:pt x="1191479" y="1530183"/>
                </a:lnTo>
                <a:close/>
                <a:moveTo>
                  <a:pt x="1104493" y="1490234"/>
                </a:moveTo>
                <a:lnTo>
                  <a:pt x="1106563" y="1496060"/>
                </a:lnTo>
                <a:lnTo>
                  <a:pt x="1107088" y="1497526"/>
                </a:lnTo>
                <a:lnTo>
                  <a:pt x="1113937" y="1494744"/>
                </a:lnTo>
                <a:lnTo>
                  <a:pt x="1104493" y="1490234"/>
                </a:lnTo>
                <a:close/>
                <a:moveTo>
                  <a:pt x="287237" y="1385930"/>
                </a:moveTo>
                <a:lnTo>
                  <a:pt x="272098" y="1400560"/>
                </a:lnTo>
                <a:lnTo>
                  <a:pt x="245428" y="1426926"/>
                </a:lnTo>
                <a:lnTo>
                  <a:pt x="220980" y="1452657"/>
                </a:lnTo>
                <a:lnTo>
                  <a:pt x="208915" y="1465681"/>
                </a:lnTo>
                <a:lnTo>
                  <a:pt x="197803" y="1478387"/>
                </a:lnTo>
                <a:lnTo>
                  <a:pt x="187008" y="1490776"/>
                </a:lnTo>
                <a:lnTo>
                  <a:pt x="176530" y="1503165"/>
                </a:lnTo>
                <a:lnTo>
                  <a:pt x="166370" y="1515554"/>
                </a:lnTo>
                <a:lnTo>
                  <a:pt x="157163" y="1527625"/>
                </a:lnTo>
                <a:lnTo>
                  <a:pt x="147955" y="1539696"/>
                </a:lnTo>
                <a:lnTo>
                  <a:pt x="139383" y="1551132"/>
                </a:lnTo>
                <a:lnTo>
                  <a:pt x="131128" y="1563203"/>
                </a:lnTo>
                <a:lnTo>
                  <a:pt x="123190" y="1574321"/>
                </a:lnTo>
                <a:lnTo>
                  <a:pt x="115888" y="1585440"/>
                </a:lnTo>
                <a:lnTo>
                  <a:pt x="109538" y="1596558"/>
                </a:lnTo>
                <a:lnTo>
                  <a:pt x="102870" y="1607358"/>
                </a:lnTo>
                <a:lnTo>
                  <a:pt x="97155" y="1618159"/>
                </a:lnTo>
                <a:lnTo>
                  <a:pt x="91758" y="1628324"/>
                </a:lnTo>
                <a:lnTo>
                  <a:pt x="86678" y="1638807"/>
                </a:lnTo>
                <a:lnTo>
                  <a:pt x="82233" y="1648337"/>
                </a:lnTo>
                <a:lnTo>
                  <a:pt x="78423" y="1658502"/>
                </a:lnTo>
                <a:lnTo>
                  <a:pt x="74930" y="1668032"/>
                </a:lnTo>
                <a:lnTo>
                  <a:pt x="71755" y="1677244"/>
                </a:lnTo>
                <a:lnTo>
                  <a:pt x="69215" y="1686139"/>
                </a:lnTo>
                <a:lnTo>
                  <a:pt x="67310" y="1695033"/>
                </a:lnTo>
                <a:lnTo>
                  <a:pt x="65723" y="1703292"/>
                </a:lnTo>
                <a:lnTo>
                  <a:pt x="64453" y="1711869"/>
                </a:lnTo>
                <a:lnTo>
                  <a:pt x="64135" y="1719493"/>
                </a:lnTo>
                <a:lnTo>
                  <a:pt x="64135" y="1727435"/>
                </a:lnTo>
                <a:lnTo>
                  <a:pt x="64453" y="1735059"/>
                </a:lnTo>
                <a:lnTo>
                  <a:pt x="65405" y="1742047"/>
                </a:lnTo>
                <a:lnTo>
                  <a:pt x="66993" y="1748718"/>
                </a:lnTo>
                <a:lnTo>
                  <a:pt x="68898" y="1755389"/>
                </a:lnTo>
                <a:lnTo>
                  <a:pt x="71438" y="1761425"/>
                </a:lnTo>
                <a:lnTo>
                  <a:pt x="74295" y="1767143"/>
                </a:lnTo>
                <a:lnTo>
                  <a:pt x="78740" y="1774131"/>
                </a:lnTo>
                <a:lnTo>
                  <a:pt x="83820" y="1780802"/>
                </a:lnTo>
                <a:lnTo>
                  <a:pt x="89853" y="1786838"/>
                </a:lnTo>
                <a:lnTo>
                  <a:pt x="96838" y="1792238"/>
                </a:lnTo>
                <a:lnTo>
                  <a:pt x="104458" y="1797638"/>
                </a:lnTo>
                <a:lnTo>
                  <a:pt x="112713" y="1802403"/>
                </a:lnTo>
                <a:lnTo>
                  <a:pt x="121920" y="1806533"/>
                </a:lnTo>
                <a:lnTo>
                  <a:pt x="131763" y="1810345"/>
                </a:lnTo>
                <a:lnTo>
                  <a:pt x="142240" y="1813839"/>
                </a:lnTo>
                <a:lnTo>
                  <a:pt x="153353" y="1817016"/>
                </a:lnTo>
                <a:lnTo>
                  <a:pt x="165735" y="1819239"/>
                </a:lnTo>
                <a:lnTo>
                  <a:pt x="177800" y="1821463"/>
                </a:lnTo>
                <a:lnTo>
                  <a:pt x="191453" y="1823051"/>
                </a:lnTo>
                <a:lnTo>
                  <a:pt x="205740" y="1824322"/>
                </a:lnTo>
                <a:lnTo>
                  <a:pt x="220345" y="1824957"/>
                </a:lnTo>
                <a:lnTo>
                  <a:pt x="235585" y="1825275"/>
                </a:lnTo>
                <a:lnTo>
                  <a:pt x="251460" y="1825275"/>
                </a:lnTo>
                <a:lnTo>
                  <a:pt x="267970" y="1824639"/>
                </a:lnTo>
                <a:lnTo>
                  <a:pt x="285115" y="1823686"/>
                </a:lnTo>
                <a:lnTo>
                  <a:pt x="302895" y="1822098"/>
                </a:lnTo>
                <a:lnTo>
                  <a:pt x="320993" y="1820192"/>
                </a:lnTo>
                <a:lnTo>
                  <a:pt x="339725" y="1817968"/>
                </a:lnTo>
                <a:lnTo>
                  <a:pt x="359410" y="1814792"/>
                </a:lnTo>
                <a:lnTo>
                  <a:pt x="379413" y="1811615"/>
                </a:lnTo>
                <a:lnTo>
                  <a:pt x="399733" y="1808121"/>
                </a:lnTo>
                <a:lnTo>
                  <a:pt x="420370" y="1803674"/>
                </a:lnTo>
                <a:lnTo>
                  <a:pt x="441960" y="1798909"/>
                </a:lnTo>
                <a:lnTo>
                  <a:pt x="458716" y="1795021"/>
                </a:lnTo>
                <a:lnTo>
                  <a:pt x="447270" y="1779838"/>
                </a:lnTo>
                <a:lnTo>
                  <a:pt x="434894" y="1761420"/>
                </a:lnTo>
                <a:lnTo>
                  <a:pt x="422518" y="1742684"/>
                </a:lnTo>
                <a:lnTo>
                  <a:pt x="410459" y="1723949"/>
                </a:lnTo>
                <a:lnTo>
                  <a:pt x="399352" y="1704260"/>
                </a:lnTo>
                <a:lnTo>
                  <a:pt x="388245" y="1684572"/>
                </a:lnTo>
                <a:lnTo>
                  <a:pt x="377773" y="1664884"/>
                </a:lnTo>
                <a:lnTo>
                  <a:pt x="367936" y="1644560"/>
                </a:lnTo>
                <a:lnTo>
                  <a:pt x="358415" y="1624237"/>
                </a:lnTo>
                <a:lnTo>
                  <a:pt x="349213" y="1603596"/>
                </a:lnTo>
                <a:lnTo>
                  <a:pt x="340645" y="1582320"/>
                </a:lnTo>
                <a:lnTo>
                  <a:pt x="332711" y="1561361"/>
                </a:lnTo>
                <a:lnTo>
                  <a:pt x="324778" y="1539767"/>
                </a:lnTo>
                <a:lnTo>
                  <a:pt x="318114" y="1517856"/>
                </a:lnTo>
                <a:lnTo>
                  <a:pt x="311449" y="1495945"/>
                </a:lnTo>
                <a:lnTo>
                  <a:pt x="305420" y="1474034"/>
                </a:lnTo>
                <a:lnTo>
                  <a:pt x="300025" y="1451170"/>
                </a:lnTo>
                <a:lnTo>
                  <a:pt x="294948" y="1428941"/>
                </a:lnTo>
                <a:lnTo>
                  <a:pt x="290823" y="1406077"/>
                </a:lnTo>
                <a:lnTo>
                  <a:pt x="287237" y="1385930"/>
                </a:lnTo>
                <a:close/>
                <a:moveTo>
                  <a:pt x="825882" y="1340155"/>
                </a:moveTo>
                <a:lnTo>
                  <a:pt x="819719" y="1367155"/>
                </a:lnTo>
                <a:lnTo>
                  <a:pt x="808612" y="1421447"/>
                </a:lnTo>
                <a:lnTo>
                  <a:pt x="798457" y="1474787"/>
                </a:lnTo>
                <a:lnTo>
                  <a:pt x="789571" y="1527175"/>
                </a:lnTo>
                <a:lnTo>
                  <a:pt x="781321" y="1578610"/>
                </a:lnTo>
                <a:lnTo>
                  <a:pt x="778588" y="1599316"/>
                </a:lnTo>
                <a:lnTo>
                  <a:pt x="782951" y="1602926"/>
                </a:lnTo>
                <a:lnTo>
                  <a:pt x="789940" y="1601447"/>
                </a:lnTo>
                <a:lnTo>
                  <a:pt x="824230" y="1593190"/>
                </a:lnTo>
                <a:lnTo>
                  <a:pt x="859473" y="1583662"/>
                </a:lnTo>
                <a:lnTo>
                  <a:pt x="895985" y="1573182"/>
                </a:lnTo>
                <a:lnTo>
                  <a:pt x="933768" y="1561432"/>
                </a:lnTo>
                <a:lnTo>
                  <a:pt x="972185" y="1548729"/>
                </a:lnTo>
                <a:lnTo>
                  <a:pt x="1011555" y="1535073"/>
                </a:lnTo>
                <a:lnTo>
                  <a:pt x="1048349" y="1520873"/>
                </a:lnTo>
                <a:lnTo>
                  <a:pt x="1038369" y="1492568"/>
                </a:lnTo>
                <a:lnTo>
                  <a:pt x="1024413" y="1450656"/>
                </a:lnTo>
                <a:lnTo>
                  <a:pt x="987571" y="1431541"/>
                </a:lnTo>
                <a:lnTo>
                  <a:pt x="945971" y="1409310"/>
                </a:lnTo>
                <a:lnTo>
                  <a:pt x="904689" y="1386127"/>
                </a:lnTo>
                <a:lnTo>
                  <a:pt x="862455" y="1361991"/>
                </a:lnTo>
                <a:lnTo>
                  <a:pt x="825882" y="1340155"/>
                </a:lnTo>
                <a:close/>
                <a:moveTo>
                  <a:pt x="426033" y="1320824"/>
                </a:moveTo>
                <a:lnTo>
                  <a:pt x="426083" y="1321435"/>
                </a:lnTo>
                <a:lnTo>
                  <a:pt x="428304" y="1341438"/>
                </a:lnTo>
                <a:lnTo>
                  <a:pt x="430842" y="1361123"/>
                </a:lnTo>
                <a:lnTo>
                  <a:pt x="434333" y="1380490"/>
                </a:lnTo>
                <a:lnTo>
                  <a:pt x="437823" y="1399540"/>
                </a:lnTo>
                <a:lnTo>
                  <a:pt x="442265" y="1418908"/>
                </a:lnTo>
                <a:lnTo>
                  <a:pt x="446708" y="1437640"/>
                </a:lnTo>
                <a:lnTo>
                  <a:pt x="451785" y="1456055"/>
                </a:lnTo>
                <a:lnTo>
                  <a:pt x="457179" y="1474788"/>
                </a:lnTo>
                <a:lnTo>
                  <a:pt x="463208" y="1492885"/>
                </a:lnTo>
                <a:lnTo>
                  <a:pt x="469236" y="1510983"/>
                </a:lnTo>
                <a:lnTo>
                  <a:pt x="476217" y="1529080"/>
                </a:lnTo>
                <a:lnTo>
                  <a:pt x="483515" y="1546860"/>
                </a:lnTo>
                <a:lnTo>
                  <a:pt x="491131" y="1564005"/>
                </a:lnTo>
                <a:lnTo>
                  <a:pt x="499381" y="1581468"/>
                </a:lnTo>
                <a:lnTo>
                  <a:pt x="507631" y="1598613"/>
                </a:lnTo>
                <a:lnTo>
                  <a:pt x="516515" y="1615123"/>
                </a:lnTo>
                <a:lnTo>
                  <a:pt x="521451" y="1623979"/>
                </a:lnTo>
                <a:lnTo>
                  <a:pt x="528955" y="1624948"/>
                </a:lnTo>
                <a:lnTo>
                  <a:pt x="539433" y="1626218"/>
                </a:lnTo>
                <a:lnTo>
                  <a:pt x="550545" y="1627171"/>
                </a:lnTo>
                <a:lnTo>
                  <a:pt x="561658" y="1628124"/>
                </a:lnTo>
                <a:lnTo>
                  <a:pt x="573405" y="1628441"/>
                </a:lnTo>
                <a:lnTo>
                  <a:pt x="585470" y="1628441"/>
                </a:lnTo>
                <a:lnTo>
                  <a:pt x="597853" y="1628124"/>
                </a:lnTo>
                <a:lnTo>
                  <a:pt x="610553" y="1627489"/>
                </a:lnTo>
                <a:lnTo>
                  <a:pt x="623570" y="1626854"/>
                </a:lnTo>
                <a:lnTo>
                  <a:pt x="637223" y="1626218"/>
                </a:lnTo>
                <a:lnTo>
                  <a:pt x="650875" y="1624948"/>
                </a:lnTo>
                <a:lnTo>
                  <a:pt x="665163" y="1623360"/>
                </a:lnTo>
                <a:lnTo>
                  <a:pt x="694373" y="1619549"/>
                </a:lnTo>
                <a:lnTo>
                  <a:pt x="702748" y="1618167"/>
                </a:lnTo>
                <a:lnTo>
                  <a:pt x="699337" y="1615270"/>
                </a:lnTo>
                <a:lnTo>
                  <a:pt x="666011" y="1586687"/>
                </a:lnTo>
                <a:lnTo>
                  <a:pt x="634589" y="1557787"/>
                </a:lnTo>
                <a:lnTo>
                  <a:pt x="604436" y="1529204"/>
                </a:lnTo>
                <a:lnTo>
                  <a:pt x="589836" y="1514595"/>
                </a:lnTo>
                <a:lnTo>
                  <a:pt x="575236" y="1500304"/>
                </a:lnTo>
                <a:lnTo>
                  <a:pt x="561271" y="1486330"/>
                </a:lnTo>
                <a:lnTo>
                  <a:pt x="547940" y="1472038"/>
                </a:lnTo>
                <a:lnTo>
                  <a:pt x="534292" y="1457747"/>
                </a:lnTo>
                <a:lnTo>
                  <a:pt x="521597" y="1443456"/>
                </a:lnTo>
                <a:lnTo>
                  <a:pt x="508901" y="1429164"/>
                </a:lnTo>
                <a:lnTo>
                  <a:pt x="497157" y="1415508"/>
                </a:lnTo>
                <a:lnTo>
                  <a:pt x="485731" y="1401217"/>
                </a:lnTo>
                <a:lnTo>
                  <a:pt x="473988" y="1387561"/>
                </a:lnTo>
                <a:lnTo>
                  <a:pt x="463196" y="1373587"/>
                </a:lnTo>
                <a:lnTo>
                  <a:pt x="453357" y="1359613"/>
                </a:lnTo>
                <a:lnTo>
                  <a:pt x="443201" y="1345957"/>
                </a:lnTo>
                <a:lnTo>
                  <a:pt x="433679" y="1332300"/>
                </a:lnTo>
                <a:lnTo>
                  <a:pt x="426033" y="1320824"/>
                </a:lnTo>
                <a:close/>
                <a:moveTo>
                  <a:pt x="563522" y="1163592"/>
                </a:moveTo>
                <a:lnTo>
                  <a:pt x="542290" y="1178196"/>
                </a:lnTo>
                <a:lnTo>
                  <a:pt x="502920" y="1206786"/>
                </a:lnTo>
                <a:lnTo>
                  <a:pt x="465455" y="1234740"/>
                </a:lnTo>
                <a:lnTo>
                  <a:pt x="455660" y="1242410"/>
                </a:lnTo>
                <a:lnTo>
                  <a:pt x="456848" y="1244647"/>
                </a:lnTo>
                <a:lnTo>
                  <a:pt x="462562" y="1255445"/>
                </a:lnTo>
                <a:lnTo>
                  <a:pt x="468909" y="1265925"/>
                </a:lnTo>
                <a:lnTo>
                  <a:pt x="475575" y="1277040"/>
                </a:lnTo>
                <a:lnTo>
                  <a:pt x="482557" y="1287838"/>
                </a:lnTo>
                <a:lnTo>
                  <a:pt x="490175" y="1299271"/>
                </a:lnTo>
                <a:lnTo>
                  <a:pt x="498110" y="1310387"/>
                </a:lnTo>
                <a:lnTo>
                  <a:pt x="506362" y="1322138"/>
                </a:lnTo>
                <a:lnTo>
                  <a:pt x="524453" y="1345957"/>
                </a:lnTo>
                <a:lnTo>
                  <a:pt x="543497" y="1370093"/>
                </a:lnTo>
                <a:lnTo>
                  <a:pt x="564762" y="1394865"/>
                </a:lnTo>
                <a:lnTo>
                  <a:pt x="587297" y="1419954"/>
                </a:lnTo>
                <a:lnTo>
                  <a:pt x="611736" y="1445361"/>
                </a:lnTo>
                <a:lnTo>
                  <a:pt x="637445" y="1471721"/>
                </a:lnTo>
                <a:lnTo>
                  <a:pt x="664106" y="1498081"/>
                </a:lnTo>
                <a:lnTo>
                  <a:pt x="692989" y="1525075"/>
                </a:lnTo>
                <a:lnTo>
                  <a:pt x="721963" y="1551321"/>
                </a:lnTo>
                <a:lnTo>
                  <a:pt x="722613" y="1546860"/>
                </a:lnTo>
                <a:lnTo>
                  <a:pt x="730229" y="1498282"/>
                </a:lnTo>
                <a:lnTo>
                  <a:pt x="739115" y="1450340"/>
                </a:lnTo>
                <a:lnTo>
                  <a:pt x="748317" y="1401762"/>
                </a:lnTo>
                <a:lnTo>
                  <a:pt x="758472" y="1354137"/>
                </a:lnTo>
                <a:lnTo>
                  <a:pt x="768627" y="1308100"/>
                </a:lnTo>
                <a:lnTo>
                  <a:pt x="769341" y="1305052"/>
                </a:lnTo>
                <a:lnTo>
                  <a:pt x="737021" y="1284818"/>
                </a:lnTo>
                <a:lnTo>
                  <a:pt x="696374" y="1257824"/>
                </a:lnTo>
                <a:lnTo>
                  <a:pt x="656362" y="1230512"/>
                </a:lnTo>
                <a:lnTo>
                  <a:pt x="616985" y="1202882"/>
                </a:lnTo>
                <a:lnTo>
                  <a:pt x="578561" y="1174935"/>
                </a:lnTo>
                <a:lnTo>
                  <a:pt x="563522" y="1163592"/>
                </a:lnTo>
                <a:close/>
                <a:moveTo>
                  <a:pt x="441840" y="1066401"/>
                </a:moveTo>
                <a:lnTo>
                  <a:pt x="437823" y="1083628"/>
                </a:lnTo>
                <a:lnTo>
                  <a:pt x="434333" y="1102995"/>
                </a:lnTo>
                <a:lnTo>
                  <a:pt x="430842" y="1122045"/>
                </a:lnTo>
                <a:lnTo>
                  <a:pt x="428304" y="1141730"/>
                </a:lnTo>
                <a:lnTo>
                  <a:pt x="426083" y="1161415"/>
                </a:lnTo>
                <a:lnTo>
                  <a:pt x="425439" y="1169539"/>
                </a:lnTo>
                <a:lnTo>
                  <a:pt x="427648" y="1177001"/>
                </a:lnTo>
                <a:lnTo>
                  <a:pt x="429516" y="1183022"/>
                </a:lnTo>
                <a:lnTo>
                  <a:pt x="451485" y="1166443"/>
                </a:lnTo>
                <a:lnTo>
                  <a:pt x="489903" y="1138171"/>
                </a:lnTo>
                <a:lnTo>
                  <a:pt x="511337" y="1123125"/>
                </a:lnTo>
                <a:lnTo>
                  <a:pt x="504571" y="1117771"/>
                </a:lnTo>
                <a:lnTo>
                  <a:pt x="469005" y="1089506"/>
                </a:lnTo>
                <a:lnTo>
                  <a:pt x="441840" y="1066401"/>
                </a:lnTo>
                <a:close/>
                <a:moveTo>
                  <a:pt x="1964738" y="1045668"/>
                </a:moveTo>
                <a:lnTo>
                  <a:pt x="1964373" y="1045997"/>
                </a:lnTo>
                <a:lnTo>
                  <a:pt x="1947863" y="1060606"/>
                </a:lnTo>
                <a:lnTo>
                  <a:pt x="1913890" y="1089506"/>
                </a:lnTo>
                <a:lnTo>
                  <a:pt x="1878330" y="1117771"/>
                </a:lnTo>
                <a:lnTo>
                  <a:pt x="1841818" y="1146671"/>
                </a:lnTo>
                <a:lnTo>
                  <a:pt x="1804353" y="1174935"/>
                </a:lnTo>
                <a:lnTo>
                  <a:pt x="1765935" y="1202882"/>
                </a:lnTo>
                <a:lnTo>
                  <a:pt x="1726565" y="1230512"/>
                </a:lnTo>
                <a:lnTo>
                  <a:pt x="1686243" y="1257824"/>
                </a:lnTo>
                <a:lnTo>
                  <a:pt x="1645603" y="1284818"/>
                </a:lnTo>
                <a:lnTo>
                  <a:pt x="1604328" y="1310860"/>
                </a:lnTo>
                <a:lnTo>
                  <a:pt x="1562418" y="1336584"/>
                </a:lnTo>
                <a:lnTo>
                  <a:pt x="1520508" y="1361991"/>
                </a:lnTo>
                <a:lnTo>
                  <a:pt x="1477963" y="1386127"/>
                </a:lnTo>
                <a:lnTo>
                  <a:pt x="1437005" y="1409310"/>
                </a:lnTo>
                <a:lnTo>
                  <a:pt x="1395095" y="1431541"/>
                </a:lnTo>
                <a:lnTo>
                  <a:pt x="1353185" y="1453454"/>
                </a:lnTo>
                <a:lnTo>
                  <a:pt x="1310958" y="1474732"/>
                </a:lnTo>
                <a:lnTo>
                  <a:pt x="1268838" y="1494705"/>
                </a:lnTo>
                <a:lnTo>
                  <a:pt x="1289882" y="1503314"/>
                </a:lnTo>
                <a:lnTo>
                  <a:pt x="1330846" y="1519511"/>
                </a:lnTo>
                <a:lnTo>
                  <a:pt x="1371176" y="1535073"/>
                </a:lnTo>
                <a:lnTo>
                  <a:pt x="1410870" y="1548729"/>
                </a:lnTo>
                <a:lnTo>
                  <a:pt x="1449294" y="1561432"/>
                </a:lnTo>
                <a:lnTo>
                  <a:pt x="1479284" y="1570917"/>
                </a:lnTo>
                <a:lnTo>
                  <a:pt x="1480502" y="1568844"/>
                </a:lnTo>
                <a:lnTo>
                  <a:pt x="1483677" y="1563758"/>
                </a:lnTo>
                <a:lnTo>
                  <a:pt x="1487487" y="1558671"/>
                </a:lnTo>
                <a:lnTo>
                  <a:pt x="1490980" y="1554221"/>
                </a:lnTo>
                <a:lnTo>
                  <a:pt x="1495107" y="1549452"/>
                </a:lnTo>
                <a:lnTo>
                  <a:pt x="1499235" y="1545002"/>
                </a:lnTo>
                <a:lnTo>
                  <a:pt x="1503680" y="1540551"/>
                </a:lnTo>
                <a:lnTo>
                  <a:pt x="1508125" y="1536736"/>
                </a:lnTo>
                <a:lnTo>
                  <a:pt x="1512887" y="1532921"/>
                </a:lnTo>
                <a:lnTo>
                  <a:pt x="1517967" y="1529424"/>
                </a:lnTo>
                <a:lnTo>
                  <a:pt x="1522730" y="1526563"/>
                </a:lnTo>
                <a:lnTo>
                  <a:pt x="1528127" y="1523384"/>
                </a:lnTo>
                <a:lnTo>
                  <a:pt x="1533525" y="1520841"/>
                </a:lnTo>
                <a:lnTo>
                  <a:pt x="1539240" y="1517980"/>
                </a:lnTo>
                <a:lnTo>
                  <a:pt x="1544955" y="1515755"/>
                </a:lnTo>
                <a:lnTo>
                  <a:pt x="1550987" y="1513847"/>
                </a:lnTo>
                <a:lnTo>
                  <a:pt x="1557020" y="1512258"/>
                </a:lnTo>
                <a:lnTo>
                  <a:pt x="1562735" y="1510668"/>
                </a:lnTo>
                <a:lnTo>
                  <a:pt x="1569402" y="1509397"/>
                </a:lnTo>
                <a:lnTo>
                  <a:pt x="1575435" y="1508761"/>
                </a:lnTo>
                <a:lnTo>
                  <a:pt x="1582102" y="1508443"/>
                </a:lnTo>
                <a:lnTo>
                  <a:pt x="1588452" y="1508125"/>
                </a:lnTo>
                <a:lnTo>
                  <a:pt x="1594802" y="1508443"/>
                </a:lnTo>
                <a:lnTo>
                  <a:pt x="1601152" y="1508761"/>
                </a:lnTo>
                <a:lnTo>
                  <a:pt x="1607502" y="1509397"/>
                </a:lnTo>
                <a:lnTo>
                  <a:pt x="1613852" y="1510668"/>
                </a:lnTo>
                <a:lnTo>
                  <a:pt x="1620202" y="1512258"/>
                </a:lnTo>
                <a:lnTo>
                  <a:pt x="1625917" y="1513847"/>
                </a:lnTo>
                <a:lnTo>
                  <a:pt x="1631632" y="1515755"/>
                </a:lnTo>
                <a:lnTo>
                  <a:pt x="1637347" y="1517980"/>
                </a:lnTo>
                <a:lnTo>
                  <a:pt x="1643062" y="1520841"/>
                </a:lnTo>
                <a:lnTo>
                  <a:pt x="1648460" y="1523384"/>
                </a:lnTo>
                <a:lnTo>
                  <a:pt x="1653857" y="1526563"/>
                </a:lnTo>
                <a:lnTo>
                  <a:pt x="1658937" y="1529424"/>
                </a:lnTo>
                <a:lnTo>
                  <a:pt x="1664017" y="1532921"/>
                </a:lnTo>
                <a:lnTo>
                  <a:pt x="1668462" y="1536736"/>
                </a:lnTo>
                <a:lnTo>
                  <a:pt x="1673225" y="1540551"/>
                </a:lnTo>
                <a:lnTo>
                  <a:pt x="1677670" y="1545002"/>
                </a:lnTo>
                <a:lnTo>
                  <a:pt x="1681480" y="1549452"/>
                </a:lnTo>
                <a:lnTo>
                  <a:pt x="1685607" y="1554221"/>
                </a:lnTo>
                <a:lnTo>
                  <a:pt x="1689100" y="1558671"/>
                </a:lnTo>
                <a:lnTo>
                  <a:pt x="1692910" y="1563758"/>
                </a:lnTo>
                <a:lnTo>
                  <a:pt x="1696085" y="1568844"/>
                </a:lnTo>
                <a:lnTo>
                  <a:pt x="1699260" y="1574248"/>
                </a:lnTo>
                <a:lnTo>
                  <a:pt x="1701800" y="1579653"/>
                </a:lnTo>
                <a:lnTo>
                  <a:pt x="1704657" y="1585375"/>
                </a:lnTo>
                <a:lnTo>
                  <a:pt x="1706880" y="1591097"/>
                </a:lnTo>
                <a:lnTo>
                  <a:pt x="1708785" y="1596819"/>
                </a:lnTo>
                <a:lnTo>
                  <a:pt x="1710372" y="1602542"/>
                </a:lnTo>
                <a:lnTo>
                  <a:pt x="1711960" y="1608900"/>
                </a:lnTo>
                <a:lnTo>
                  <a:pt x="1712913" y="1614940"/>
                </a:lnTo>
                <a:lnTo>
                  <a:pt x="1713865" y="1621616"/>
                </a:lnTo>
                <a:lnTo>
                  <a:pt x="1713930" y="1622842"/>
                </a:lnTo>
                <a:lnTo>
                  <a:pt x="1717944" y="1623360"/>
                </a:lnTo>
                <a:lnTo>
                  <a:pt x="1731917" y="1624948"/>
                </a:lnTo>
                <a:lnTo>
                  <a:pt x="1745572" y="1626218"/>
                </a:lnTo>
                <a:lnTo>
                  <a:pt x="1759544" y="1626854"/>
                </a:lnTo>
                <a:lnTo>
                  <a:pt x="1772564" y="1627489"/>
                </a:lnTo>
                <a:lnTo>
                  <a:pt x="1785266" y="1628124"/>
                </a:lnTo>
                <a:lnTo>
                  <a:pt x="1797650" y="1628441"/>
                </a:lnTo>
                <a:lnTo>
                  <a:pt x="1809400" y="1628441"/>
                </a:lnTo>
                <a:lnTo>
                  <a:pt x="1821467" y="1628124"/>
                </a:lnTo>
                <a:lnTo>
                  <a:pt x="1832581" y="1627171"/>
                </a:lnTo>
                <a:lnTo>
                  <a:pt x="1843378" y="1626218"/>
                </a:lnTo>
                <a:lnTo>
                  <a:pt x="1853540" y="1624948"/>
                </a:lnTo>
                <a:lnTo>
                  <a:pt x="1864019" y="1623678"/>
                </a:lnTo>
                <a:lnTo>
                  <a:pt x="1873546" y="1621772"/>
                </a:lnTo>
                <a:lnTo>
                  <a:pt x="1882755" y="1619867"/>
                </a:lnTo>
                <a:lnTo>
                  <a:pt x="1891646" y="1617644"/>
                </a:lnTo>
                <a:lnTo>
                  <a:pt x="1893435" y="1617180"/>
                </a:lnTo>
                <a:lnTo>
                  <a:pt x="1894581" y="1615123"/>
                </a:lnTo>
                <a:lnTo>
                  <a:pt x="1903465" y="1598613"/>
                </a:lnTo>
                <a:lnTo>
                  <a:pt x="1912032" y="1581468"/>
                </a:lnTo>
                <a:lnTo>
                  <a:pt x="1919965" y="1564005"/>
                </a:lnTo>
                <a:lnTo>
                  <a:pt x="1927580" y="1546860"/>
                </a:lnTo>
                <a:lnTo>
                  <a:pt x="1934879" y="1529080"/>
                </a:lnTo>
                <a:lnTo>
                  <a:pt x="1941859" y="1510983"/>
                </a:lnTo>
                <a:lnTo>
                  <a:pt x="1948205" y="1492885"/>
                </a:lnTo>
                <a:lnTo>
                  <a:pt x="1954234" y="1474788"/>
                </a:lnTo>
                <a:lnTo>
                  <a:pt x="1959628" y="1456055"/>
                </a:lnTo>
                <a:lnTo>
                  <a:pt x="1964705" y="1437640"/>
                </a:lnTo>
                <a:lnTo>
                  <a:pt x="1969148" y="1418908"/>
                </a:lnTo>
                <a:lnTo>
                  <a:pt x="1973590" y="1399540"/>
                </a:lnTo>
                <a:lnTo>
                  <a:pt x="1977398" y="1380490"/>
                </a:lnTo>
                <a:lnTo>
                  <a:pt x="1980253" y="1361123"/>
                </a:lnTo>
                <a:lnTo>
                  <a:pt x="1983109" y="1341438"/>
                </a:lnTo>
                <a:lnTo>
                  <a:pt x="1985330" y="1321435"/>
                </a:lnTo>
                <a:lnTo>
                  <a:pt x="1986917" y="1302068"/>
                </a:lnTo>
                <a:lnTo>
                  <a:pt x="1988503" y="1282065"/>
                </a:lnTo>
                <a:lnTo>
                  <a:pt x="1989138" y="1261428"/>
                </a:lnTo>
                <a:lnTo>
                  <a:pt x="1989138" y="1241743"/>
                </a:lnTo>
                <a:lnTo>
                  <a:pt x="1989138" y="1221105"/>
                </a:lnTo>
                <a:lnTo>
                  <a:pt x="1988503" y="1201103"/>
                </a:lnTo>
                <a:lnTo>
                  <a:pt x="1986917" y="1181418"/>
                </a:lnTo>
                <a:lnTo>
                  <a:pt x="1985330" y="1161415"/>
                </a:lnTo>
                <a:lnTo>
                  <a:pt x="1983109" y="1141730"/>
                </a:lnTo>
                <a:lnTo>
                  <a:pt x="1980253" y="1122045"/>
                </a:lnTo>
                <a:lnTo>
                  <a:pt x="1977398" y="1102995"/>
                </a:lnTo>
                <a:lnTo>
                  <a:pt x="1973590" y="1083628"/>
                </a:lnTo>
                <a:lnTo>
                  <a:pt x="1969148" y="1064578"/>
                </a:lnTo>
                <a:lnTo>
                  <a:pt x="1964738" y="1045668"/>
                </a:lnTo>
                <a:close/>
                <a:moveTo>
                  <a:pt x="916037" y="1019660"/>
                </a:moveTo>
                <a:lnTo>
                  <a:pt x="912064" y="1031240"/>
                </a:lnTo>
                <a:lnTo>
                  <a:pt x="897467" y="1075690"/>
                </a:lnTo>
                <a:lnTo>
                  <a:pt x="883186" y="1121410"/>
                </a:lnTo>
                <a:lnTo>
                  <a:pt x="869541" y="1167765"/>
                </a:lnTo>
                <a:lnTo>
                  <a:pt x="856213" y="1215707"/>
                </a:lnTo>
                <a:lnTo>
                  <a:pt x="843519" y="1265555"/>
                </a:lnTo>
                <a:lnTo>
                  <a:pt x="841045" y="1275844"/>
                </a:lnTo>
                <a:lnTo>
                  <a:pt x="841178" y="1275926"/>
                </a:lnTo>
                <a:lnTo>
                  <a:pt x="887541" y="1303556"/>
                </a:lnTo>
                <a:lnTo>
                  <a:pt x="935809" y="1331185"/>
                </a:lnTo>
                <a:lnTo>
                  <a:pt x="981855" y="1356909"/>
                </a:lnTo>
                <a:lnTo>
                  <a:pt x="997943" y="1365625"/>
                </a:lnTo>
                <a:lnTo>
                  <a:pt x="996185" y="1359853"/>
                </a:lnTo>
                <a:lnTo>
                  <a:pt x="983180" y="1314450"/>
                </a:lnTo>
                <a:lnTo>
                  <a:pt x="970810" y="1268730"/>
                </a:lnTo>
                <a:lnTo>
                  <a:pt x="959075" y="1223010"/>
                </a:lnTo>
                <a:lnTo>
                  <a:pt x="948291" y="1176655"/>
                </a:lnTo>
                <a:lnTo>
                  <a:pt x="937824" y="1130618"/>
                </a:lnTo>
                <a:lnTo>
                  <a:pt x="927991" y="1082675"/>
                </a:lnTo>
                <a:lnTo>
                  <a:pt x="918793" y="1034733"/>
                </a:lnTo>
                <a:lnTo>
                  <a:pt x="916037" y="1019660"/>
                </a:lnTo>
                <a:close/>
                <a:moveTo>
                  <a:pt x="863289" y="979742"/>
                </a:moveTo>
                <a:lnTo>
                  <a:pt x="855028" y="984105"/>
                </a:lnTo>
                <a:lnTo>
                  <a:pt x="808990" y="1009835"/>
                </a:lnTo>
                <a:lnTo>
                  <a:pt x="761048" y="1037472"/>
                </a:lnTo>
                <a:lnTo>
                  <a:pt x="714375" y="1065426"/>
                </a:lnTo>
                <a:lnTo>
                  <a:pt x="668973" y="1093698"/>
                </a:lnTo>
                <a:lnTo>
                  <a:pt x="625158" y="1121652"/>
                </a:lnTo>
                <a:lnTo>
                  <a:pt x="618343" y="1126266"/>
                </a:lnTo>
                <a:lnTo>
                  <a:pt x="629688" y="1134920"/>
                </a:lnTo>
                <a:lnTo>
                  <a:pt x="669382" y="1162867"/>
                </a:lnTo>
                <a:lnTo>
                  <a:pt x="710029" y="1191450"/>
                </a:lnTo>
                <a:lnTo>
                  <a:pt x="752263" y="1219397"/>
                </a:lnTo>
                <a:lnTo>
                  <a:pt x="784932" y="1240860"/>
                </a:lnTo>
                <a:lnTo>
                  <a:pt x="791475" y="1215707"/>
                </a:lnTo>
                <a:lnTo>
                  <a:pt x="803852" y="1169987"/>
                </a:lnTo>
                <a:lnTo>
                  <a:pt x="816863" y="1124902"/>
                </a:lnTo>
                <a:lnTo>
                  <a:pt x="830191" y="1080135"/>
                </a:lnTo>
                <a:lnTo>
                  <a:pt x="844471" y="1035685"/>
                </a:lnTo>
                <a:lnTo>
                  <a:pt x="859069" y="991870"/>
                </a:lnTo>
                <a:lnTo>
                  <a:pt x="863289" y="979742"/>
                </a:lnTo>
                <a:close/>
                <a:moveTo>
                  <a:pt x="1657985" y="712821"/>
                </a:moveTo>
                <a:lnTo>
                  <a:pt x="1645285" y="713456"/>
                </a:lnTo>
                <a:lnTo>
                  <a:pt x="1632268" y="714092"/>
                </a:lnTo>
                <a:lnTo>
                  <a:pt x="1618615" y="715362"/>
                </a:lnTo>
                <a:lnTo>
                  <a:pt x="1604963" y="716315"/>
                </a:lnTo>
                <a:lnTo>
                  <a:pt x="1590675" y="717903"/>
                </a:lnTo>
                <a:lnTo>
                  <a:pt x="1561465" y="721715"/>
                </a:lnTo>
                <a:lnTo>
                  <a:pt x="1530668" y="726798"/>
                </a:lnTo>
                <a:lnTo>
                  <a:pt x="1498918" y="732516"/>
                </a:lnTo>
                <a:lnTo>
                  <a:pt x="1465898" y="739822"/>
                </a:lnTo>
                <a:lnTo>
                  <a:pt x="1431608" y="748081"/>
                </a:lnTo>
                <a:lnTo>
                  <a:pt x="1396048" y="757611"/>
                </a:lnTo>
                <a:lnTo>
                  <a:pt x="1359535" y="768094"/>
                </a:lnTo>
                <a:lnTo>
                  <a:pt x="1322070" y="779848"/>
                </a:lnTo>
                <a:lnTo>
                  <a:pt x="1283653" y="792554"/>
                </a:lnTo>
                <a:lnTo>
                  <a:pt x="1244283" y="806531"/>
                </a:lnTo>
                <a:lnTo>
                  <a:pt x="1203960" y="821461"/>
                </a:lnTo>
                <a:lnTo>
                  <a:pt x="1163003" y="837662"/>
                </a:lnTo>
                <a:lnTo>
                  <a:pt x="1121093" y="855134"/>
                </a:lnTo>
                <a:lnTo>
                  <a:pt x="1077913" y="873558"/>
                </a:lnTo>
                <a:lnTo>
                  <a:pt x="1035050" y="893253"/>
                </a:lnTo>
                <a:lnTo>
                  <a:pt x="990600" y="914537"/>
                </a:lnTo>
                <a:lnTo>
                  <a:pt x="964318" y="927496"/>
                </a:lnTo>
                <a:lnTo>
                  <a:pt x="968907" y="957263"/>
                </a:lnTo>
                <a:lnTo>
                  <a:pt x="978106" y="1009650"/>
                </a:lnTo>
                <a:lnTo>
                  <a:pt x="988255" y="1062990"/>
                </a:lnTo>
                <a:lnTo>
                  <a:pt x="999357" y="1117283"/>
                </a:lnTo>
                <a:lnTo>
                  <a:pt x="1010775" y="1168718"/>
                </a:lnTo>
                <a:lnTo>
                  <a:pt x="1023145" y="1219518"/>
                </a:lnTo>
                <a:lnTo>
                  <a:pt x="1035832" y="1268730"/>
                </a:lnTo>
                <a:lnTo>
                  <a:pt x="1049153" y="1316673"/>
                </a:lnTo>
                <a:lnTo>
                  <a:pt x="1062792" y="1363663"/>
                </a:lnTo>
                <a:lnTo>
                  <a:pt x="1075796" y="1405968"/>
                </a:lnTo>
                <a:lnTo>
                  <a:pt x="1117450" y="1427095"/>
                </a:lnTo>
                <a:lnTo>
                  <a:pt x="1161590" y="1447738"/>
                </a:lnTo>
                <a:lnTo>
                  <a:pt x="1191459" y="1461474"/>
                </a:lnTo>
                <a:lnTo>
                  <a:pt x="1221105" y="1447738"/>
                </a:lnTo>
                <a:lnTo>
                  <a:pt x="1264920" y="1427095"/>
                </a:lnTo>
                <a:lnTo>
                  <a:pt x="1309688" y="1404547"/>
                </a:lnTo>
                <a:lnTo>
                  <a:pt x="1355090" y="1381681"/>
                </a:lnTo>
                <a:lnTo>
                  <a:pt x="1400810" y="1356909"/>
                </a:lnTo>
                <a:lnTo>
                  <a:pt x="1446848" y="1331185"/>
                </a:lnTo>
                <a:lnTo>
                  <a:pt x="1494790" y="1303556"/>
                </a:lnTo>
                <a:lnTo>
                  <a:pt x="1541780" y="1275926"/>
                </a:lnTo>
                <a:lnTo>
                  <a:pt x="1586865" y="1247979"/>
                </a:lnTo>
                <a:lnTo>
                  <a:pt x="1630680" y="1219397"/>
                </a:lnTo>
                <a:lnTo>
                  <a:pt x="1672908" y="1191450"/>
                </a:lnTo>
                <a:lnTo>
                  <a:pt x="1713548" y="1162867"/>
                </a:lnTo>
                <a:lnTo>
                  <a:pt x="1752918" y="1134920"/>
                </a:lnTo>
                <a:lnTo>
                  <a:pt x="1790383" y="1106338"/>
                </a:lnTo>
                <a:lnTo>
                  <a:pt x="1826895" y="1078391"/>
                </a:lnTo>
                <a:lnTo>
                  <a:pt x="1861503" y="1050126"/>
                </a:lnTo>
                <a:lnTo>
                  <a:pt x="1894523" y="1022496"/>
                </a:lnTo>
                <a:lnTo>
                  <a:pt x="1925638" y="994867"/>
                </a:lnTo>
                <a:lnTo>
                  <a:pt x="1944123" y="978323"/>
                </a:lnTo>
                <a:lnTo>
                  <a:pt x="1941859" y="971868"/>
                </a:lnTo>
                <a:lnTo>
                  <a:pt x="1934879" y="954088"/>
                </a:lnTo>
                <a:lnTo>
                  <a:pt x="1927580" y="936308"/>
                </a:lnTo>
                <a:lnTo>
                  <a:pt x="1919965" y="918845"/>
                </a:lnTo>
                <a:lnTo>
                  <a:pt x="1912032" y="901383"/>
                </a:lnTo>
                <a:lnTo>
                  <a:pt x="1903465" y="884555"/>
                </a:lnTo>
                <a:lnTo>
                  <a:pt x="1894581" y="867728"/>
                </a:lnTo>
                <a:lnTo>
                  <a:pt x="1885379" y="851218"/>
                </a:lnTo>
                <a:lnTo>
                  <a:pt x="1875859" y="835025"/>
                </a:lnTo>
                <a:lnTo>
                  <a:pt x="1866023" y="818833"/>
                </a:lnTo>
                <a:lnTo>
                  <a:pt x="1855552" y="802958"/>
                </a:lnTo>
                <a:lnTo>
                  <a:pt x="1844763" y="787718"/>
                </a:lnTo>
                <a:lnTo>
                  <a:pt x="1833657" y="772478"/>
                </a:lnTo>
                <a:lnTo>
                  <a:pt x="1822234" y="757238"/>
                </a:lnTo>
                <a:lnTo>
                  <a:pt x="1812344" y="745258"/>
                </a:lnTo>
                <a:lnTo>
                  <a:pt x="1808481" y="742681"/>
                </a:lnTo>
                <a:lnTo>
                  <a:pt x="1802448" y="738869"/>
                </a:lnTo>
                <a:lnTo>
                  <a:pt x="1795463" y="734740"/>
                </a:lnTo>
                <a:lnTo>
                  <a:pt x="1788478" y="731881"/>
                </a:lnTo>
                <a:lnTo>
                  <a:pt x="1780858" y="728704"/>
                </a:lnTo>
                <a:lnTo>
                  <a:pt x="1772921" y="726163"/>
                </a:lnTo>
                <a:lnTo>
                  <a:pt x="1764348" y="723304"/>
                </a:lnTo>
                <a:lnTo>
                  <a:pt x="1755458" y="721080"/>
                </a:lnTo>
                <a:lnTo>
                  <a:pt x="1746251" y="719174"/>
                </a:lnTo>
                <a:lnTo>
                  <a:pt x="1736725" y="717586"/>
                </a:lnTo>
                <a:lnTo>
                  <a:pt x="1726565" y="715997"/>
                </a:lnTo>
                <a:lnTo>
                  <a:pt x="1716405" y="714727"/>
                </a:lnTo>
                <a:lnTo>
                  <a:pt x="1705293" y="714092"/>
                </a:lnTo>
                <a:lnTo>
                  <a:pt x="1694181" y="713456"/>
                </a:lnTo>
                <a:lnTo>
                  <a:pt x="1682433" y="712821"/>
                </a:lnTo>
                <a:lnTo>
                  <a:pt x="1670685" y="712821"/>
                </a:lnTo>
                <a:lnTo>
                  <a:pt x="1657985" y="712821"/>
                </a:lnTo>
                <a:close/>
                <a:moveTo>
                  <a:pt x="868468" y="533737"/>
                </a:moveTo>
                <a:lnTo>
                  <a:pt x="865870" y="534988"/>
                </a:lnTo>
                <a:lnTo>
                  <a:pt x="848736" y="543243"/>
                </a:lnTo>
                <a:lnTo>
                  <a:pt x="831919" y="552133"/>
                </a:lnTo>
                <a:lnTo>
                  <a:pt x="815419" y="561340"/>
                </a:lnTo>
                <a:lnTo>
                  <a:pt x="799236" y="570865"/>
                </a:lnTo>
                <a:lnTo>
                  <a:pt x="783053" y="581025"/>
                </a:lnTo>
                <a:lnTo>
                  <a:pt x="767505" y="591503"/>
                </a:lnTo>
                <a:lnTo>
                  <a:pt x="751957" y="601980"/>
                </a:lnTo>
                <a:lnTo>
                  <a:pt x="736726" y="613410"/>
                </a:lnTo>
                <a:lnTo>
                  <a:pt x="721813" y="624840"/>
                </a:lnTo>
                <a:lnTo>
                  <a:pt x="707217" y="636270"/>
                </a:lnTo>
                <a:lnTo>
                  <a:pt x="692938" y="648653"/>
                </a:lnTo>
                <a:lnTo>
                  <a:pt x="678659" y="661035"/>
                </a:lnTo>
                <a:lnTo>
                  <a:pt x="665015" y="674053"/>
                </a:lnTo>
                <a:lnTo>
                  <a:pt x="651371" y="687070"/>
                </a:lnTo>
                <a:lnTo>
                  <a:pt x="638361" y="700405"/>
                </a:lnTo>
                <a:lnTo>
                  <a:pt x="625669" y="714375"/>
                </a:lnTo>
                <a:lnTo>
                  <a:pt x="612977" y="728028"/>
                </a:lnTo>
                <a:lnTo>
                  <a:pt x="601236" y="742633"/>
                </a:lnTo>
                <a:lnTo>
                  <a:pt x="589179" y="757238"/>
                </a:lnTo>
                <a:lnTo>
                  <a:pt x="577756" y="772478"/>
                </a:lnTo>
                <a:lnTo>
                  <a:pt x="566650" y="787718"/>
                </a:lnTo>
                <a:lnTo>
                  <a:pt x="555861" y="802958"/>
                </a:lnTo>
                <a:lnTo>
                  <a:pt x="545390" y="818833"/>
                </a:lnTo>
                <a:lnTo>
                  <a:pt x="535554" y="835025"/>
                </a:lnTo>
                <a:lnTo>
                  <a:pt x="525717" y="851218"/>
                </a:lnTo>
                <a:lnTo>
                  <a:pt x="516515" y="867728"/>
                </a:lnTo>
                <a:lnTo>
                  <a:pt x="507631" y="884555"/>
                </a:lnTo>
                <a:lnTo>
                  <a:pt x="499381" y="901383"/>
                </a:lnTo>
                <a:lnTo>
                  <a:pt x="491131" y="918845"/>
                </a:lnTo>
                <a:lnTo>
                  <a:pt x="483515" y="936308"/>
                </a:lnTo>
                <a:lnTo>
                  <a:pt x="476217" y="954088"/>
                </a:lnTo>
                <a:lnTo>
                  <a:pt x="469236" y="971868"/>
                </a:lnTo>
                <a:lnTo>
                  <a:pt x="463208" y="989965"/>
                </a:lnTo>
                <a:lnTo>
                  <a:pt x="460561" y="998051"/>
                </a:lnTo>
                <a:lnTo>
                  <a:pt x="488376" y="1022496"/>
                </a:lnTo>
                <a:lnTo>
                  <a:pt x="521402" y="1050126"/>
                </a:lnTo>
                <a:lnTo>
                  <a:pt x="556015" y="1078391"/>
                </a:lnTo>
                <a:lnTo>
                  <a:pt x="565691" y="1085860"/>
                </a:lnTo>
                <a:lnTo>
                  <a:pt x="569595" y="1083215"/>
                </a:lnTo>
                <a:lnTo>
                  <a:pt x="610235" y="1056214"/>
                </a:lnTo>
                <a:lnTo>
                  <a:pt x="651510" y="1030166"/>
                </a:lnTo>
                <a:lnTo>
                  <a:pt x="693420" y="1004435"/>
                </a:lnTo>
                <a:lnTo>
                  <a:pt x="735013" y="979340"/>
                </a:lnTo>
                <a:lnTo>
                  <a:pt x="777875" y="954880"/>
                </a:lnTo>
                <a:lnTo>
                  <a:pt x="818833" y="932008"/>
                </a:lnTo>
                <a:lnTo>
                  <a:pt x="860743" y="909454"/>
                </a:lnTo>
                <a:lnTo>
                  <a:pt x="895555" y="891247"/>
                </a:lnTo>
                <a:lnTo>
                  <a:pt x="895322" y="889635"/>
                </a:lnTo>
                <a:lnTo>
                  <a:pt x="888661" y="841693"/>
                </a:lnTo>
                <a:lnTo>
                  <a:pt x="883269" y="794068"/>
                </a:lnTo>
                <a:lnTo>
                  <a:pt x="878829" y="746443"/>
                </a:lnTo>
                <a:lnTo>
                  <a:pt x="875023" y="699453"/>
                </a:lnTo>
                <a:lnTo>
                  <a:pt x="871851" y="653415"/>
                </a:lnTo>
                <a:lnTo>
                  <a:pt x="869948" y="608013"/>
                </a:lnTo>
                <a:lnTo>
                  <a:pt x="868679" y="562928"/>
                </a:lnTo>
                <a:lnTo>
                  <a:pt x="868468" y="533737"/>
                </a:lnTo>
                <a:close/>
                <a:moveTo>
                  <a:pt x="2020253" y="515954"/>
                </a:moveTo>
                <a:lnTo>
                  <a:pt x="2004378" y="516272"/>
                </a:lnTo>
                <a:lnTo>
                  <a:pt x="1987868" y="516589"/>
                </a:lnTo>
                <a:lnTo>
                  <a:pt x="1970723" y="517860"/>
                </a:lnTo>
                <a:lnTo>
                  <a:pt x="1952943" y="519448"/>
                </a:lnTo>
                <a:lnTo>
                  <a:pt x="1934845" y="521353"/>
                </a:lnTo>
                <a:lnTo>
                  <a:pt x="1916113" y="523576"/>
                </a:lnTo>
                <a:lnTo>
                  <a:pt x="1896428" y="526434"/>
                </a:lnTo>
                <a:lnTo>
                  <a:pt x="1876425" y="529610"/>
                </a:lnTo>
                <a:lnTo>
                  <a:pt x="1856105" y="533739"/>
                </a:lnTo>
                <a:lnTo>
                  <a:pt x="1835468" y="537867"/>
                </a:lnTo>
                <a:lnTo>
                  <a:pt x="1818071" y="541450"/>
                </a:lnTo>
                <a:lnTo>
                  <a:pt x="1830544" y="552491"/>
                </a:lnTo>
                <a:lnTo>
                  <a:pt x="1847045" y="568051"/>
                </a:lnTo>
                <a:lnTo>
                  <a:pt x="1862912" y="583929"/>
                </a:lnTo>
                <a:lnTo>
                  <a:pt x="1878779" y="599489"/>
                </a:lnTo>
                <a:lnTo>
                  <a:pt x="1893694" y="616002"/>
                </a:lnTo>
                <a:lnTo>
                  <a:pt x="1908609" y="632515"/>
                </a:lnTo>
                <a:lnTo>
                  <a:pt x="1923207" y="649345"/>
                </a:lnTo>
                <a:lnTo>
                  <a:pt x="1937169" y="667128"/>
                </a:lnTo>
                <a:lnTo>
                  <a:pt x="1950498" y="684911"/>
                </a:lnTo>
                <a:lnTo>
                  <a:pt x="1963826" y="703012"/>
                </a:lnTo>
                <a:lnTo>
                  <a:pt x="1976519" y="721430"/>
                </a:lnTo>
                <a:lnTo>
                  <a:pt x="1988895" y="739848"/>
                </a:lnTo>
                <a:lnTo>
                  <a:pt x="2000637" y="758901"/>
                </a:lnTo>
                <a:lnTo>
                  <a:pt x="2012378" y="778272"/>
                </a:lnTo>
                <a:lnTo>
                  <a:pt x="2023168" y="797961"/>
                </a:lnTo>
                <a:lnTo>
                  <a:pt x="2033323" y="817967"/>
                </a:lnTo>
                <a:lnTo>
                  <a:pt x="2043477" y="838290"/>
                </a:lnTo>
                <a:lnTo>
                  <a:pt x="2052998" y="858614"/>
                </a:lnTo>
                <a:lnTo>
                  <a:pt x="2056015" y="865380"/>
                </a:lnTo>
                <a:lnTo>
                  <a:pt x="2058035" y="863071"/>
                </a:lnTo>
                <a:lnTo>
                  <a:pt x="2069148" y="850367"/>
                </a:lnTo>
                <a:lnTo>
                  <a:pt x="2079308" y="837982"/>
                </a:lnTo>
                <a:lnTo>
                  <a:pt x="2089468" y="825914"/>
                </a:lnTo>
                <a:lnTo>
                  <a:pt x="2098675" y="813845"/>
                </a:lnTo>
                <a:lnTo>
                  <a:pt x="2107883" y="801777"/>
                </a:lnTo>
                <a:lnTo>
                  <a:pt x="2116455" y="790027"/>
                </a:lnTo>
                <a:lnTo>
                  <a:pt x="2124711" y="778594"/>
                </a:lnTo>
                <a:lnTo>
                  <a:pt x="2132331" y="766843"/>
                </a:lnTo>
                <a:lnTo>
                  <a:pt x="2139633" y="755728"/>
                </a:lnTo>
                <a:lnTo>
                  <a:pt x="2146301" y="744930"/>
                </a:lnTo>
                <a:lnTo>
                  <a:pt x="2152968" y="733815"/>
                </a:lnTo>
                <a:lnTo>
                  <a:pt x="2158683" y="723652"/>
                </a:lnTo>
                <a:lnTo>
                  <a:pt x="2164081" y="713172"/>
                </a:lnTo>
                <a:lnTo>
                  <a:pt x="2168843" y="702692"/>
                </a:lnTo>
                <a:lnTo>
                  <a:pt x="2173605" y="692847"/>
                </a:lnTo>
                <a:lnTo>
                  <a:pt x="2177415" y="683002"/>
                </a:lnTo>
                <a:lnTo>
                  <a:pt x="2179793" y="676516"/>
                </a:lnTo>
                <a:lnTo>
                  <a:pt x="2174979" y="674995"/>
                </a:lnTo>
                <a:lnTo>
                  <a:pt x="2169575" y="672452"/>
                </a:lnTo>
                <a:lnTo>
                  <a:pt x="2163853" y="669909"/>
                </a:lnTo>
                <a:lnTo>
                  <a:pt x="2158448" y="667048"/>
                </a:lnTo>
                <a:lnTo>
                  <a:pt x="2153044" y="664187"/>
                </a:lnTo>
                <a:lnTo>
                  <a:pt x="2147958" y="661008"/>
                </a:lnTo>
                <a:lnTo>
                  <a:pt x="2142871" y="657511"/>
                </a:lnTo>
                <a:lnTo>
                  <a:pt x="2138421" y="653696"/>
                </a:lnTo>
                <a:lnTo>
                  <a:pt x="2133652" y="649881"/>
                </a:lnTo>
                <a:lnTo>
                  <a:pt x="2129201" y="645749"/>
                </a:lnTo>
                <a:lnTo>
                  <a:pt x="2124751" y="640980"/>
                </a:lnTo>
                <a:lnTo>
                  <a:pt x="2120936" y="636529"/>
                </a:lnTo>
                <a:lnTo>
                  <a:pt x="2117121" y="631761"/>
                </a:lnTo>
                <a:lnTo>
                  <a:pt x="2113624" y="626675"/>
                </a:lnTo>
                <a:lnTo>
                  <a:pt x="2110763" y="621906"/>
                </a:lnTo>
                <a:lnTo>
                  <a:pt x="2107584" y="616502"/>
                </a:lnTo>
                <a:lnTo>
                  <a:pt x="2105041" y="611097"/>
                </a:lnTo>
                <a:lnTo>
                  <a:pt x="2102180" y="605375"/>
                </a:lnTo>
                <a:lnTo>
                  <a:pt x="2099955" y="599971"/>
                </a:lnTo>
                <a:lnTo>
                  <a:pt x="2098047" y="593613"/>
                </a:lnTo>
                <a:lnTo>
                  <a:pt x="2096458" y="587891"/>
                </a:lnTo>
                <a:lnTo>
                  <a:pt x="2094868" y="581851"/>
                </a:lnTo>
                <a:lnTo>
                  <a:pt x="2093597" y="575493"/>
                </a:lnTo>
                <a:lnTo>
                  <a:pt x="2092961" y="569135"/>
                </a:lnTo>
                <a:lnTo>
                  <a:pt x="2092643" y="562777"/>
                </a:lnTo>
                <a:lnTo>
                  <a:pt x="2092325" y="556419"/>
                </a:lnTo>
                <a:lnTo>
                  <a:pt x="2092643" y="549743"/>
                </a:lnTo>
                <a:lnTo>
                  <a:pt x="2092961" y="543385"/>
                </a:lnTo>
                <a:lnTo>
                  <a:pt x="2093597" y="537027"/>
                </a:lnTo>
                <a:lnTo>
                  <a:pt x="2094868" y="530987"/>
                </a:lnTo>
                <a:lnTo>
                  <a:pt x="2096458" y="524946"/>
                </a:lnTo>
                <a:lnTo>
                  <a:pt x="2096810" y="523537"/>
                </a:lnTo>
                <a:lnTo>
                  <a:pt x="2090103" y="521988"/>
                </a:lnTo>
                <a:lnTo>
                  <a:pt x="2078038" y="520083"/>
                </a:lnTo>
                <a:lnTo>
                  <a:pt x="2064385" y="518177"/>
                </a:lnTo>
                <a:lnTo>
                  <a:pt x="2050098" y="517225"/>
                </a:lnTo>
                <a:lnTo>
                  <a:pt x="2035493" y="516272"/>
                </a:lnTo>
                <a:lnTo>
                  <a:pt x="2020253" y="515954"/>
                </a:lnTo>
                <a:close/>
                <a:moveTo>
                  <a:pt x="362307" y="515954"/>
                </a:moveTo>
                <a:lnTo>
                  <a:pt x="346747" y="516272"/>
                </a:lnTo>
                <a:lnTo>
                  <a:pt x="332140" y="517225"/>
                </a:lnTo>
                <a:lnTo>
                  <a:pt x="318485" y="518177"/>
                </a:lnTo>
                <a:lnTo>
                  <a:pt x="304830" y="520083"/>
                </a:lnTo>
                <a:lnTo>
                  <a:pt x="292128" y="521988"/>
                </a:lnTo>
                <a:lnTo>
                  <a:pt x="280378" y="524846"/>
                </a:lnTo>
                <a:lnTo>
                  <a:pt x="269264" y="527387"/>
                </a:lnTo>
                <a:lnTo>
                  <a:pt x="258467" y="530881"/>
                </a:lnTo>
                <a:lnTo>
                  <a:pt x="248941" y="534692"/>
                </a:lnTo>
                <a:lnTo>
                  <a:pt x="239732" y="539455"/>
                </a:lnTo>
                <a:lnTo>
                  <a:pt x="231158" y="543901"/>
                </a:lnTo>
                <a:lnTo>
                  <a:pt x="223536" y="548983"/>
                </a:lnTo>
                <a:lnTo>
                  <a:pt x="219442" y="552492"/>
                </a:lnTo>
                <a:lnTo>
                  <a:pt x="224375" y="554685"/>
                </a:lnTo>
                <a:lnTo>
                  <a:pt x="230097" y="556910"/>
                </a:lnTo>
                <a:lnTo>
                  <a:pt x="235502" y="560089"/>
                </a:lnTo>
                <a:lnTo>
                  <a:pt x="240906" y="562632"/>
                </a:lnTo>
                <a:lnTo>
                  <a:pt x="245992" y="566129"/>
                </a:lnTo>
                <a:lnTo>
                  <a:pt x="251079" y="569626"/>
                </a:lnTo>
                <a:lnTo>
                  <a:pt x="255529" y="573441"/>
                </a:lnTo>
                <a:lnTo>
                  <a:pt x="260298" y="577256"/>
                </a:lnTo>
                <a:lnTo>
                  <a:pt x="264749" y="581389"/>
                </a:lnTo>
                <a:lnTo>
                  <a:pt x="268563" y="585839"/>
                </a:lnTo>
                <a:lnTo>
                  <a:pt x="273014" y="590290"/>
                </a:lnTo>
                <a:lnTo>
                  <a:pt x="276829" y="595376"/>
                </a:lnTo>
                <a:lnTo>
                  <a:pt x="280326" y="600463"/>
                </a:lnTo>
                <a:lnTo>
                  <a:pt x="283187" y="605549"/>
                </a:lnTo>
                <a:lnTo>
                  <a:pt x="286366" y="610635"/>
                </a:lnTo>
                <a:lnTo>
                  <a:pt x="289227" y="616040"/>
                </a:lnTo>
                <a:lnTo>
                  <a:pt x="291770" y="621444"/>
                </a:lnTo>
                <a:lnTo>
                  <a:pt x="293995" y="627484"/>
                </a:lnTo>
                <a:lnTo>
                  <a:pt x="295903" y="633206"/>
                </a:lnTo>
                <a:lnTo>
                  <a:pt x="297492" y="639246"/>
                </a:lnTo>
                <a:lnTo>
                  <a:pt x="299082" y="645287"/>
                </a:lnTo>
                <a:lnTo>
                  <a:pt x="300353" y="651645"/>
                </a:lnTo>
                <a:lnTo>
                  <a:pt x="300989" y="657685"/>
                </a:lnTo>
                <a:lnTo>
                  <a:pt x="301307" y="664361"/>
                </a:lnTo>
                <a:lnTo>
                  <a:pt x="301625" y="670719"/>
                </a:lnTo>
                <a:lnTo>
                  <a:pt x="301307" y="677394"/>
                </a:lnTo>
                <a:lnTo>
                  <a:pt x="300989" y="683752"/>
                </a:lnTo>
                <a:lnTo>
                  <a:pt x="300353" y="690111"/>
                </a:lnTo>
                <a:lnTo>
                  <a:pt x="299082" y="696151"/>
                </a:lnTo>
                <a:lnTo>
                  <a:pt x="297492" y="702509"/>
                </a:lnTo>
                <a:lnTo>
                  <a:pt x="295903" y="708549"/>
                </a:lnTo>
                <a:lnTo>
                  <a:pt x="293995" y="714271"/>
                </a:lnTo>
                <a:lnTo>
                  <a:pt x="291770" y="719993"/>
                </a:lnTo>
                <a:lnTo>
                  <a:pt x="289227" y="725397"/>
                </a:lnTo>
                <a:lnTo>
                  <a:pt x="286366" y="730802"/>
                </a:lnTo>
                <a:lnTo>
                  <a:pt x="283187" y="736206"/>
                </a:lnTo>
                <a:lnTo>
                  <a:pt x="280326" y="741292"/>
                </a:lnTo>
                <a:lnTo>
                  <a:pt x="276829" y="746379"/>
                </a:lnTo>
                <a:lnTo>
                  <a:pt x="273014" y="751147"/>
                </a:lnTo>
                <a:lnTo>
                  <a:pt x="268563" y="755916"/>
                </a:lnTo>
                <a:lnTo>
                  <a:pt x="264749" y="760049"/>
                </a:lnTo>
                <a:lnTo>
                  <a:pt x="260298" y="764181"/>
                </a:lnTo>
                <a:lnTo>
                  <a:pt x="255529" y="768314"/>
                </a:lnTo>
                <a:lnTo>
                  <a:pt x="252928" y="770544"/>
                </a:lnTo>
                <a:lnTo>
                  <a:pt x="258150" y="778594"/>
                </a:lnTo>
                <a:lnTo>
                  <a:pt x="266089" y="790027"/>
                </a:lnTo>
                <a:lnTo>
                  <a:pt x="274980" y="801777"/>
                </a:lnTo>
                <a:lnTo>
                  <a:pt x="283872" y="813845"/>
                </a:lnTo>
                <a:lnTo>
                  <a:pt x="293398" y="825914"/>
                </a:lnTo>
                <a:lnTo>
                  <a:pt x="303560" y="837982"/>
                </a:lnTo>
                <a:lnTo>
                  <a:pt x="313722" y="850367"/>
                </a:lnTo>
                <a:lnTo>
                  <a:pt x="324518" y="863071"/>
                </a:lnTo>
                <a:lnTo>
                  <a:pt x="335950" y="875774"/>
                </a:lnTo>
                <a:lnTo>
                  <a:pt x="346135" y="886785"/>
                </a:lnTo>
                <a:lnTo>
                  <a:pt x="349213" y="879255"/>
                </a:lnTo>
                <a:lnTo>
                  <a:pt x="358415" y="858614"/>
                </a:lnTo>
                <a:lnTo>
                  <a:pt x="367936" y="838290"/>
                </a:lnTo>
                <a:lnTo>
                  <a:pt x="377773" y="817967"/>
                </a:lnTo>
                <a:lnTo>
                  <a:pt x="388245" y="797961"/>
                </a:lnTo>
                <a:lnTo>
                  <a:pt x="399352" y="778272"/>
                </a:lnTo>
                <a:lnTo>
                  <a:pt x="410459" y="758901"/>
                </a:lnTo>
                <a:lnTo>
                  <a:pt x="422518" y="739848"/>
                </a:lnTo>
                <a:lnTo>
                  <a:pt x="434894" y="721430"/>
                </a:lnTo>
                <a:lnTo>
                  <a:pt x="447270" y="703012"/>
                </a:lnTo>
                <a:lnTo>
                  <a:pt x="460915" y="684911"/>
                </a:lnTo>
                <a:lnTo>
                  <a:pt x="474244" y="667128"/>
                </a:lnTo>
                <a:lnTo>
                  <a:pt x="488524" y="649345"/>
                </a:lnTo>
                <a:lnTo>
                  <a:pt x="502804" y="632515"/>
                </a:lnTo>
                <a:lnTo>
                  <a:pt x="517719" y="616002"/>
                </a:lnTo>
                <a:lnTo>
                  <a:pt x="532634" y="599489"/>
                </a:lnTo>
                <a:lnTo>
                  <a:pt x="548501" y="583929"/>
                </a:lnTo>
                <a:lnTo>
                  <a:pt x="564050" y="568051"/>
                </a:lnTo>
                <a:lnTo>
                  <a:pt x="580552" y="552491"/>
                </a:lnTo>
                <a:lnTo>
                  <a:pt x="587136" y="546773"/>
                </a:lnTo>
                <a:lnTo>
                  <a:pt x="569035" y="542313"/>
                </a:lnTo>
                <a:lnTo>
                  <a:pt x="547441" y="537867"/>
                </a:lnTo>
                <a:lnTo>
                  <a:pt x="526483" y="533739"/>
                </a:lnTo>
                <a:lnTo>
                  <a:pt x="505842" y="529610"/>
                </a:lnTo>
                <a:lnTo>
                  <a:pt x="486153" y="526434"/>
                </a:lnTo>
                <a:lnTo>
                  <a:pt x="466783" y="523576"/>
                </a:lnTo>
                <a:lnTo>
                  <a:pt x="448047" y="521353"/>
                </a:lnTo>
                <a:lnTo>
                  <a:pt x="429629" y="519448"/>
                </a:lnTo>
                <a:lnTo>
                  <a:pt x="411846" y="517860"/>
                </a:lnTo>
                <a:lnTo>
                  <a:pt x="395015" y="516589"/>
                </a:lnTo>
                <a:lnTo>
                  <a:pt x="378503" y="516272"/>
                </a:lnTo>
                <a:lnTo>
                  <a:pt x="362307" y="515954"/>
                </a:lnTo>
                <a:close/>
                <a:moveTo>
                  <a:pt x="1144594" y="459502"/>
                </a:moveTo>
                <a:lnTo>
                  <a:pt x="1125428" y="461328"/>
                </a:lnTo>
                <a:lnTo>
                  <a:pt x="1105755" y="463868"/>
                </a:lnTo>
                <a:lnTo>
                  <a:pt x="1086082" y="466408"/>
                </a:lnTo>
                <a:lnTo>
                  <a:pt x="1067043" y="469583"/>
                </a:lnTo>
                <a:lnTo>
                  <a:pt x="1047687" y="473393"/>
                </a:lnTo>
                <a:lnTo>
                  <a:pt x="1028649" y="477520"/>
                </a:lnTo>
                <a:lnTo>
                  <a:pt x="1009928" y="482283"/>
                </a:lnTo>
                <a:lnTo>
                  <a:pt x="990889" y="487045"/>
                </a:lnTo>
                <a:lnTo>
                  <a:pt x="972486" y="492443"/>
                </a:lnTo>
                <a:lnTo>
                  <a:pt x="954399" y="498793"/>
                </a:lnTo>
                <a:lnTo>
                  <a:pt x="935995" y="504825"/>
                </a:lnTo>
                <a:lnTo>
                  <a:pt x="932351" y="506258"/>
                </a:lnTo>
                <a:lnTo>
                  <a:pt x="932115" y="536258"/>
                </a:lnTo>
                <a:lnTo>
                  <a:pt x="932432" y="577533"/>
                </a:lnTo>
                <a:lnTo>
                  <a:pt x="933701" y="621030"/>
                </a:lnTo>
                <a:lnTo>
                  <a:pt x="935921" y="665163"/>
                </a:lnTo>
                <a:lnTo>
                  <a:pt x="939093" y="710883"/>
                </a:lnTo>
                <a:lnTo>
                  <a:pt x="942899" y="757873"/>
                </a:lnTo>
                <a:lnTo>
                  <a:pt x="944704" y="775147"/>
                </a:lnTo>
                <a:lnTo>
                  <a:pt x="957126" y="748030"/>
                </a:lnTo>
                <a:lnTo>
                  <a:pt x="966329" y="729615"/>
                </a:lnTo>
                <a:lnTo>
                  <a:pt x="974897" y="711517"/>
                </a:lnTo>
                <a:lnTo>
                  <a:pt x="984100" y="693420"/>
                </a:lnTo>
                <a:lnTo>
                  <a:pt x="992986" y="676275"/>
                </a:lnTo>
                <a:lnTo>
                  <a:pt x="1002189" y="659130"/>
                </a:lnTo>
                <a:lnTo>
                  <a:pt x="1012026" y="642620"/>
                </a:lnTo>
                <a:lnTo>
                  <a:pt x="1021229" y="626427"/>
                </a:lnTo>
                <a:lnTo>
                  <a:pt x="1030749" y="610235"/>
                </a:lnTo>
                <a:lnTo>
                  <a:pt x="1040269" y="594677"/>
                </a:lnTo>
                <a:lnTo>
                  <a:pt x="1049789" y="579755"/>
                </a:lnTo>
                <a:lnTo>
                  <a:pt x="1059627" y="564832"/>
                </a:lnTo>
                <a:lnTo>
                  <a:pt x="1069147" y="550862"/>
                </a:lnTo>
                <a:lnTo>
                  <a:pt x="1078985" y="537210"/>
                </a:lnTo>
                <a:lnTo>
                  <a:pt x="1088822" y="523557"/>
                </a:lnTo>
                <a:lnTo>
                  <a:pt x="1098660" y="511175"/>
                </a:lnTo>
                <a:lnTo>
                  <a:pt x="1108814" y="498792"/>
                </a:lnTo>
                <a:lnTo>
                  <a:pt x="1118652" y="487045"/>
                </a:lnTo>
                <a:lnTo>
                  <a:pt x="1129124" y="475932"/>
                </a:lnTo>
                <a:lnTo>
                  <a:pt x="1138962" y="465137"/>
                </a:lnTo>
                <a:lnTo>
                  <a:pt x="1144594" y="459502"/>
                </a:lnTo>
                <a:close/>
                <a:moveTo>
                  <a:pt x="1249064" y="458616"/>
                </a:moveTo>
                <a:lnTo>
                  <a:pt x="1248761" y="458787"/>
                </a:lnTo>
                <a:lnTo>
                  <a:pt x="1241462" y="463232"/>
                </a:lnTo>
                <a:lnTo>
                  <a:pt x="1233846" y="468312"/>
                </a:lnTo>
                <a:lnTo>
                  <a:pt x="1226230" y="474027"/>
                </a:lnTo>
                <a:lnTo>
                  <a:pt x="1218614" y="480377"/>
                </a:lnTo>
                <a:lnTo>
                  <a:pt x="1210997" y="486727"/>
                </a:lnTo>
                <a:lnTo>
                  <a:pt x="1203064" y="493712"/>
                </a:lnTo>
                <a:lnTo>
                  <a:pt x="1195131" y="501015"/>
                </a:lnTo>
                <a:lnTo>
                  <a:pt x="1187197" y="508952"/>
                </a:lnTo>
                <a:lnTo>
                  <a:pt x="1178946" y="517525"/>
                </a:lnTo>
                <a:lnTo>
                  <a:pt x="1171013" y="526415"/>
                </a:lnTo>
                <a:lnTo>
                  <a:pt x="1162762" y="535940"/>
                </a:lnTo>
                <a:lnTo>
                  <a:pt x="1154829" y="545465"/>
                </a:lnTo>
                <a:lnTo>
                  <a:pt x="1146578" y="555942"/>
                </a:lnTo>
                <a:lnTo>
                  <a:pt x="1138327" y="566737"/>
                </a:lnTo>
                <a:lnTo>
                  <a:pt x="1130076" y="577850"/>
                </a:lnTo>
                <a:lnTo>
                  <a:pt x="1121825" y="589280"/>
                </a:lnTo>
                <a:lnTo>
                  <a:pt x="1105324" y="613727"/>
                </a:lnTo>
                <a:lnTo>
                  <a:pt x="1088187" y="640080"/>
                </a:lnTo>
                <a:lnTo>
                  <a:pt x="1071686" y="667702"/>
                </a:lnTo>
                <a:lnTo>
                  <a:pt x="1055184" y="697547"/>
                </a:lnTo>
                <a:lnTo>
                  <a:pt x="1038365" y="728662"/>
                </a:lnTo>
                <a:lnTo>
                  <a:pt x="1021864" y="761365"/>
                </a:lnTo>
                <a:lnTo>
                  <a:pt x="1005679" y="795337"/>
                </a:lnTo>
                <a:lnTo>
                  <a:pt x="989178" y="831215"/>
                </a:lnTo>
                <a:lnTo>
                  <a:pt x="981773" y="848753"/>
                </a:lnTo>
                <a:lnTo>
                  <a:pt x="987743" y="845921"/>
                </a:lnTo>
                <a:lnTo>
                  <a:pt x="1029970" y="826544"/>
                </a:lnTo>
                <a:lnTo>
                  <a:pt x="1072515" y="807167"/>
                </a:lnTo>
                <a:lnTo>
                  <a:pt x="1114743" y="789060"/>
                </a:lnTo>
                <a:lnTo>
                  <a:pt x="1157288" y="772224"/>
                </a:lnTo>
                <a:lnTo>
                  <a:pt x="1198880" y="755705"/>
                </a:lnTo>
                <a:lnTo>
                  <a:pt x="1240790" y="740140"/>
                </a:lnTo>
                <a:lnTo>
                  <a:pt x="1282065" y="726163"/>
                </a:lnTo>
                <a:lnTo>
                  <a:pt x="1322388" y="712503"/>
                </a:lnTo>
                <a:lnTo>
                  <a:pt x="1362393" y="700114"/>
                </a:lnTo>
                <a:lnTo>
                  <a:pt x="1382395" y="695032"/>
                </a:lnTo>
                <a:lnTo>
                  <a:pt x="1401445" y="689632"/>
                </a:lnTo>
                <a:lnTo>
                  <a:pt x="1421130" y="684231"/>
                </a:lnTo>
                <a:lnTo>
                  <a:pt x="1439863" y="679466"/>
                </a:lnTo>
                <a:lnTo>
                  <a:pt x="1459230" y="675019"/>
                </a:lnTo>
                <a:lnTo>
                  <a:pt x="1477645" y="670889"/>
                </a:lnTo>
                <a:lnTo>
                  <a:pt x="1496060" y="667077"/>
                </a:lnTo>
                <a:lnTo>
                  <a:pt x="1514475" y="663583"/>
                </a:lnTo>
                <a:lnTo>
                  <a:pt x="1532255" y="660407"/>
                </a:lnTo>
                <a:lnTo>
                  <a:pt x="1550035" y="657548"/>
                </a:lnTo>
                <a:lnTo>
                  <a:pt x="1567180" y="655006"/>
                </a:lnTo>
                <a:lnTo>
                  <a:pt x="1584643" y="653100"/>
                </a:lnTo>
                <a:lnTo>
                  <a:pt x="1601470" y="651194"/>
                </a:lnTo>
                <a:lnTo>
                  <a:pt x="1617663" y="649606"/>
                </a:lnTo>
                <a:lnTo>
                  <a:pt x="1633855" y="648653"/>
                </a:lnTo>
                <a:lnTo>
                  <a:pt x="1649413" y="648018"/>
                </a:lnTo>
                <a:lnTo>
                  <a:pt x="1665288" y="647700"/>
                </a:lnTo>
                <a:lnTo>
                  <a:pt x="1680211" y="647700"/>
                </a:lnTo>
                <a:lnTo>
                  <a:pt x="1694815" y="648018"/>
                </a:lnTo>
                <a:lnTo>
                  <a:pt x="1709103" y="648653"/>
                </a:lnTo>
                <a:lnTo>
                  <a:pt x="1719853" y="649848"/>
                </a:lnTo>
                <a:lnTo>
                  <a:pt x="1718475" y="648653"/>
                </a:lnTo>
                <a:lnTo>
                  <a:pt x="1704196" y="636270"/>
                </a:lnTo>
                <a:lnTo>
                  <a:pt x="1689600" y="624840"/>
                </a:lnTo>
                <a:lnTo>
                  <a:pt x="1674687" y="613410"/>
                </a:lnTo>
                <a:lnTo>
                  <a:pt x="1659139" y="601980"/>
                </a:lnTo>
                <a:lnTo>
                  <a:pt x="1643908" y="591503"/>
                </a:lnTo>
                <a:lnTo>
                  <a:pt x="1628042" y="581025"/>
                </a:lnTo>
                <a:lnTo>
                  <a:pt x="1612177" y="570865"/>
                </a:lnTo>
                <a:lnTo>
                  <a:pt x="1595994" y="561340"/>
                </a:lnTo>
                <a:lnTo>
                  <a:pt x="1579494" y="552133"/>
                </a:lnTo>
                <a:lnTo>
                  <a:pt x="1562360" y="543243"/>
                </a:lnTo>
                <a:lnTo>
                  <a:pt x="1545543" y="534988"/>
                </a:lnTo>
                <a:lnTo>
                  <a:pt x="1528408" y="526733"/>
                </a:lnTo>
                <a:lnTo>
                  <a:pt x="1510639" y="519113"/>
                </a:lnTo>
                <a:lnTo>
                  <a:pt x="1492869" y="511810"/>
                </a:lnTo>
                <a:lnTo>
                  <a:pt x="1475418" y="504825"/>
                </a:lnTo>
                <a:lnTo>
                  <a:pt x="1456697" y="498793"/>
                </a:lnTo>
                <a:lnTo>
                  <a:pt x="1438927" y="492443"/>
                </a:lnTo>
                <a:lnTo>
                  <a:pt x="1420523" y="487045"/>
                </a:lnTo>
                <a:lnTo>
                  <a:pt x="1401485" y="482283"/>
                </a:lnTo>
                <a:lnTo>
                  <a:pt x="1382764" y="477520"/>
                </a:lnTo>
                <a:lnTo>
                  <a:pt x="1363408" y="473393"/>
                </a:lnTo>
                <a:lnTo>
                  <a:pt x="1344370" y="469583"/>
                </a:lnTo>
                <a:lnTo>
                  <a:pt x="1325014" y="466408"/>
                </a:lnTo>
                <a:lnTo>
                  <a:pt x="1305658" y="463868"/>
                </a:lnTo>
                <a:lnTo>
                  <a:pt x="1285985" y="461328"/>
                </a:lnTo>
                <a:lnTo>
                  <a:pt x="1265995" y="459423"/>
                </a:lnTo>
                <a:lnTo>
                  <a:pt x="1249064" y="458616"/>
                </a:lnTo>
                <a:close/>
                <a:moveTo>
                  <a:pt x="1092607" y="63500"/>
                </a:moveTo>
                <a:lnTo>
                  <a:pt x="1084677" y="63818"/>
                </a:lnTo>
                <a:lnTo>
                  <a:pt x="1076431" y="65088"/>
                </a:lnTo>
                <a:lnTo>
                  <a:pt x="1070087" y="66993"/>
                </a:lnTo>
                <a:lnTo>
                  <a:pt x="1063744" y="69215"/>
                </a:lnTo>
                <a:lnTo>
                  <a:pt x="1057400" y="71755"/>
                </a:lnTo>
                <a:lnTo>
                  <a:pt x="1051374" y="75247"/>
                </a:lnTo>
                <a:lnTo>
                  <a:pt x="1045347" y="79693"/>
                </a:lnTo>
                <a:lnTo>
                  <a:pt x="1039638" y="84137"/>
                </a:lnTo>
                <a:lnTo>
                  <a:pt x="1033929" y="89218"/>
                </a:lnTo>
                <a:lnTo>
                  <a:pt x="1028537" y="94932"/>
                </a:lnTo>
                <a:lnTo>
                  <a:pt x="1022828" y="100965"/>
                </a:lnTo>
                <a:lnTo>
                  <a:pt x="1017753" y="107950"/>
                </a:lnTo>
                <a:lnTo>
                  <a:pt x="1012361" y="115252"/>
                </a:lnTo>
                <a:lnTo>
                  <a:pt x="1007286" y="123508"/>
                </a:lnTo>
                <a:lnTo>
                  <a:pt x="1002528" y="131763"/>
                </a:lnTo>
                <a:lnTo>
                  <a:pt x="997771" y="140652"/>
                </a:lnTo>
                <a:lnTo>
                  <a:pt x="993013" y="150178"/>
                </a:lnTo>
                <a:lnTo>
                  <a:pt x="988572" y="160020"/>
                </a:lnTo>
                <a:lnTo>
                  <a:pt x="984449" y="170815"/>
                </a:lnTo>
                <a:lnTo>
                  <a:pt x="980009" y="181293"/>
                </a:lnTo>
                <a:lnTo>
                  <a:pt x="975885" y="193040"/>
                </a:lnTo>
                <a:lnTo>
                  <a:pt x="972079" y="204788"/>
                </a:lnTo>
                <a:lnTo>
                  <a:pt x="968590" y="217170"/>
                </a:lnTo>
                <a:lnTo>
                  <a:pt x="964784" y="230188"/>
                </a:lnTo>
                <a:lnTo>
                  <a:pt x="961612" y="243840"/>
                </a:lnTo>
                <a:lnTo>
                  <a:pt x="958123" y="257493"/>
                </a:lnTo>
                <a:lnTo>
                  <a:pt x="955269" y="271780"/>
                </a:lnTo>
                <a:lnTo>
                  <a:pt x="952414" y="286385"/>
                </a:lnTo>
                <a:lnTo>
                  <a:pt x="949877" y="301307"/>
                </a:lnTo>
                <a:lnTo>
                  <a:pt x="947022" y="317183"/>
                </a:lnTo>
                <a:lnTo>
                  <a:pt x="944802" y="333375"/>
                </a:lnTo>
                <a:lnTo>
                  <a:pt x="942987" y="349121"/>
                </a:lnTo>
                <a:lnTo>
                  <a:pt x="951519" y="346716"/>
                </a:lnTo>
                <a:lnTo>
                  <a:pt x="973415" y="340365"/>
                </a:lnTo>
                <a:lnTo>
                  <a:pt x="995629" y="334967"/>
                </a:lnTo>
                <a:lnTo>
                  <a:pt x="1018160" y="330203"/>
                </a:lnTo>
                <a:lnTo>
                  <a:pt x="1041326" y="325758"/>
                </a:lnTo>
                <a:lnTo>
                  <a:pt x="1063857" y="321947"/>
                </a:lnTo>
                <a:lnTo>
                  <a:pt x="1087340" y="318454"/>
                </a:lnTo>
                <a:lnTo>
                  <a:pt x="1110823" y="315913"/>
                </a:lnTo>
                <a:lnTo>
                  <a:pt x="1134306" y="314008"/>
                </a:lnTo>
                <a:lnTo>
                  <a:pt x="1158106" y="312420"/>
                </a:lnTo>
                <a:lnTo>
                  <a:pt x="1181906" y="311785"/>
                </a:lnTo>
                <a:lnTo>
                  <a:pt x="1205707" y="311150"/>
                </a:lnTo>
                <a:lnTo>
                  <a:pt x="1229824" y="311785"/>
                </a:lnTo>
                <a:lnTo>
                  <a:pt x="1253624" y="312420"/>
                </a:lnTo>
                <a:lnTo>
                  <a:pt x="1277107" y="314008"/>
                </a:lnTo>
                <a:lnTo>
                  <a:pt x="1300590" y="315913"/>
                </a:lnTo>
                <a:lnTo>
                  <a:pt x="1324073" y="318454"/>
                </a:lnTo>
                <a:lnTo>
                  <a:pt x="1345556" y="321650"/>
                </a:lnTo>
                <a:lnTo>
                  <a:pt x="1344129" y="319088"/>
                </a:lnTo>
                <a:lnTo>
                  <a:pt x="1333345" y="299720"/>
                </a:lnTo>
                <a:lnTo>
                  <a:pt x="1322561" y="281305"/>
                </a:lnTo>
                <a:lnTo>
                  <a:pt x="1311777" y="263208"/>
                </a:lnTo>
                <a:lnTo>
                  <a:pt x="1300993" y="246380"/>
                </a:lnTo>
                <a:lnTo>
                  <a:pt x="1290209" y="229870"/>
                </a:lnTo>
                <a:lnTo>
                  <a:pt x="1279425" y="213995"/>
                </a:lnTo>
                <a:lnTo>
                  <a:pt x="1268958" y="199073"/>
                </a:lnTo>
                <a:lnTo>
                  <a:pt x="1258174" y="185420"/>
                </a:lnTo>
                <a:lnTo>
                  <a:pt x="1247707" y="171450"/>
                </a:lnTo>
                <a:lnTo>
                  <a:pt x="1236923" y="158750"/>
                </a:lnTo>
                <a:lnTo>
                  <a:pt x="1226456" y="146685"/>
                </a:lnTo>
                <a:lnTo>
                  <a:pt x="1216306" y="135573"/>
                </a:lnTo>
                <a:lnTo>
                  <a:pt x="1205839" y="125413"/>
                </a:lnTo>
                <a:lnTo>
                  <a:pt x="1195373" y="115570"/>
                </a:lnTo>
                <a:lnTo>
                  <a:pt x="1185540" y="106998"/>
                </a:lnTo>
                <a:lnTo>
                  <a:pt x="1175390" y="98743"/>
                </a:lnTo>
                <a:lnTo>
                  <a:pt x="1165558" y="91440"/>
                </a:lnTo>
                <a:lnTo>
                  <a:pt x="1156042" y="85090"/>
                </a:lnTo>
                <a:lnTo>
                  <a:pt x="1146210" y="79058"/>
                </a:lnTo>
                <a:lnTo>
                  <a:pt x="1137012" y="74613"/>
                </a:lnTo>
                <a:lnTo>
                  <a:pt x="1127814" y="70802"/>
                </a:lnTo>
                <a:lnTo>
                  <a:pt x="1118615" y="67628"/>
                </a:lnTo>
                <a:lnTo>
                  <a:pt x="1109734" y="65405"/>
                </a:lnTo>
                <a:lnTo>
                  <a:pt x="1101171" y="63818"/>
                </a:lnTo>
                <a:lnTo>
                  <a:pt x="1092607" y="63500"/>
                </a:lnTo>
                <a:close/>
                <a:moveTo>
                  <a:pt x="1090069" y="0"/>
                </a:moveTo>
                <a:lnTo>
                  <a:pt x="1096730" y="0"/>
                </a:lnTo>
                <a:lnTo>
                  <a:pt x="1103708" y="318"/>
                </a:lnTo>
                <a:lnTo>
                  <a:pt x="1110369" y="1270"/>
                </a:lnTo>
                <a:lnTo>
                  <a:pt x="1117030" y="1905"/>
                </a:lnTo>
                <a:lnTo>
                  <a:pt x="1124007" y="3175"/>
                </a:lnTo>
                <a:lnTo>
                  <a:pt x="1130985" y="4763"/>
                </a:lnTo>
                <a:lnTo>
                  <a:pt x="1137646" y="6668"/>
                </a:lnTo>
                <a:lnTo>
                  <a:pt x="1144307" y="8573"/>
                </a:lnTo>
                <a:lnTo>
                  <a:pt x="1151285" y="11113"/>
                </a:lnTo>
                <a:lnTo>
                  <a:pt x="1157945" y="13970"/>
                </a:lnTo>
                <a:lnTo>
                  <a:pt x="1164923" y="16510"/>
                </a:lnTo>
                <a:lnTo>
                  <a:pt x="1171584" y="20003"/>
                </a:lnTo>
                <a:lnTo>
                  <a:pt x="1178245" y="23495"/>
                </a:lnTo>
                <a:lnTo>
                  <a:pt x="1185223" y="27305"/>
                </a:lnTo>
                <a:lnTo>
                  <a:pt x="1192201" y="31115"/>
                </a:lnTo>
                <a:lnTo>
                  <a:pt x="1198544" y="35878"/>
                </a:lnTo>
                <a:lnTo>
                  <a:pt x="1211866" y="45085"/>
                </a:lnTo>
                <a:lnTo>
                  <a:pt x="1225504" y="55880"/>
                </a:lnTo>
                <a:lnTo>
                  <a:pt x="1238826" y="66993"/>
                </a:lnTo>
                <a:lnTo>
                  <a:pt x="1252465" y="79693"/>
                </a:lnTo>
                <a:lnTo>
                  <a:pt x="1265469" y="93028"/>
                </a:lnTo>
                <a:lnTo>
                  <a:pt x="1278473" y="107315"/>
                </a:lnTo>
                <a:lnTo>
                  <a:pt x="1291795" y="122555"/>
                </a:lnTo>
                <a:lnTo>
                  <a:pt x="1304482" y="138748"/>
                </a:lnTo>
                <a:lnTo>
                  <a:pt x="1317486" y="155575"/>
                </a:lnTo>
                <a:lnTo>
                  <a:pt x="1330490" y="173355"/>
                </a:lnTo>
                <a:lnTo>
                  <a:pt x="1343177" y="191770"/>
                </a:lnTo>
                <a:lnTo>
                  <a:pt x="1355865" y="211455"/>
                </a:lnTo>
                <a:lnTo>
                  <a:pt x="1368235" y="231458"/>
                </a:lnTo>
                <a:lnTo>
                  <a:pt x="1380604" y="252095"/>
                </a:lnTo>
                <a:lnTo>
                  <a:pt x="1392974" y="273685"/>
                </a:lnTo>
                <a:lnTo>
                  <a:pt x="1405027" y="295910"/>
                </a:lnTo>
                <a:lnTo>
                  <a:pt x="1417080" y="318770"/>
                </a:lnTo>
                <a:lnTo>
                  <a:pt x="1426613" y="337599"/>
                </a:lnTo>
                <a:lnTo>
                  <a:pt x="1437997" y="340365"/>
                </a:lnTo>
                <a:lnTo>
                  <a:pt x="1460211" y="346716"/>
                </a:lnTo>
                <a:lnTo>
                  <a:pt x="1482107" y="353067"/>
                </a:lnTo>
                <a:lnTo>
                  <a:pt x="1503686" y="360053"/>
                </a:lnTo>
                <a:lnTo>
                  <a:pt x="1525265" y="367675"/>
                </a:lnTo>
                <a:lnTo>
                  <a:pt x="1546527" y="375931"/>
                </a:lnTo>
                <a:lnTo>
                  <a:pt x="1567471" y="384188"/>
                </a:lnTo>
                <a:lnTo>
                  <a:pt x="1588098" y="393397"/>
                </a:lnTo>
                <a:lnTo>
                  <a:pt x="1608725" y="402606"/>
                </a:lnTo>
                <a:lnTo>
                  <a:pt x="1629035" y="413085"/>
                </a:lnTo>
                <a:lnTo>
                  <a:pt x="1649027" y="423564"/>
                </a:lnTo>
                <a:lnTo>
                  <a:pt x="1668385" y="434361"/>
                </a:lnTo>
                <a:lnTo>
                  <a:pt x="1687742" y="445793"/>
                </a:lnTo>
                <a:lnTo>
                  <a:pt x="1706465" y="457543"/>
                </a:lnTo>
                <a:lnTo>
                  <a:pt x="1725505" y="469927"/>
                </a:lnTo>
                <a:lnTo>
                  <a:pt x="1743911" y="482629"/>
                </a:lnTo>
                <a:lnTo>
                  <a:pt x="1754618" y="490712"/>
                </a:lnTo>
                <a:lnTo>
                  <a:pt x="1765300" y="488007"/>
                </a:lnTo>
                <a:lnTo>
                  <a:pt x="1790383" y="481655"/>
                </a:lnTo>
                <a:lnTo>
                  <a:pt x="1815148" y="475939"/>
                </a:lnTo>
                <a:lnTo>
                  <a:pt x="1839278" y="470858"/>
                </a:lnTo>
                <a:lnTo>
                  <a:pt x="1863090" y="466412"/>
                </a:lnTo>
                <a:lnTo>
                  <a:pt x="1886585" y="461965"/>
                </a:lnTo>
                <a:lnTo>
                  <a:pt x="1909128" y="458790"/>
                </a:lnTo>
                <a:lnTo>
                  <a:pt x="1931353" y="455931"/>
                </a:lnTo>
                <a:lnTo>
                  <a:pt x="1953260" y="453708"/>
                </a:lnTo>
                <a:lnTo>
                  <a:pt x="1974533" y="452120"/>
                </a:lnTo>
                <a:lnTo>
                  <a:pt x="1995170" y="450850"/>
                </a:lnTo>
                <a:lnTo>
                  <a:pt x="2015173" y="450850"/>
                </a:lnTo>
                <a:lnTo>
                  <a:pt x="2034858" y="450850"/>
                </a:lnTo>
                <a:lnTo>
                  <a:pt x="2053591" y="452120"/>
                </a:lnTo>
                <a:lnTo>
                  <a:pt x="2071688" y="453708"/>
                </a:lnTo>
                <a:lnTo>
                  <a:pt x="2089468" y="455931"/>
                </a:lnTo>
                <a:lnTo>
                  <a:pt x="2105978" y="459107"/>
                </a:lnTo>
                <a:lnTo>
                  <a:pt x="2122171" y="462918"/>
                </a:lnTo>
                <a:lnTo>
                  <a:pt x="2129791" y="465141"/>
                </a:lnTo>
                <a:lnTo>
                  <a:pt x="2130938" y="465476"/>
                </a:lnTo>
                <a:lnTo>
                  <a:pt x="2133652" y="462956"/>
                </a:lnTo>
                <a:lnTo>
                  <a:pt x="2138421" y="459141"/>
                </a:lnTo>
                <a:lnTo>
                  <a:pt x="2142871" y="455008"/>
                </a:lnTo>
                <a:lnTo>
                  <a:pt x="2147958" y="451829"/>
                </a:lnTo>
                <a:lnTo>
                  <a:pt x="2153044" y="448332"/>
                </a:lnTo>
                <a:lnTo>
                  <a:pt x="2158448" y="445153"/>
                </a:lnTo>
                <a:lnTo>
                  <a:pt x="2163853" y="442610"/>
                </a:lnTo>
                <a:lnTo>
                  <a:pt x="2169575" y="439749"/>
                </a:lnTo>
                <a:lnTo>
                  <a:pt x="2174979" y="437524"/>
                </a:lnTo>
                <a:lnTo>
                  <a:pt x="2181019" y="435616"/>
                </a:lnTo>
                <a:lnTo>
                  <a:pt x="2186741" y="434027"/>
                </a:lnTo>
                <a:lnTo>
                  <a:pt x="2193099" y="432437"/>
                </a:lnTo>
                <a:lnTo>
                  <a:pt x="2199140" y="431166"/>
                </a:lnTo>
                <a:lnTo>
                  <a:pt x="2205815" y="430530"/>
                </a:lnTo>
                <a:lnTo>
                  <a:pt x="2211856" y="430212"/>
                </a:lnTo>
                <a:lnTo>
                  <a:pt x="2218531" y="430212"/>
                </a:lnTo>
                <a:lnTo>
                  <a:pt x="2224890" y="430212"/>
                </a:lnTo>
                <a:lnTo>
                  <a:pt x="2231565" y="430530"/>
                </a:lnTo>
                <a:lnTo>
                  <a:pt x="2237606" y="431166"/>
                </a:lnTo>
                <a:lnTo>
                  <a:pt x="2243646" y="432437"/>
                </a:lnTo>
                <a:lnTo>
                  <a:pt x="2250004" y="434027"/>
                </a:lnTo>
                <a:lnTo>
                  <a:pt x="2256044" y="435616"/>
                </a:lnTo>
                <a:lnTo>
                  <a:pt x="2261766" y="437524"/>
                </a:lnTo>
                <a:lnTo>
                  <a:pt x="2267806" y="439749"/>
                </a:lnTo>
                <a:lnTo>
                  <a:pt x="2273528" y="442610"/>
                </a:lnTo>
                <a:lnTo>
                  <a:pt x="2278933" y="445153"/>
                </a:lnTo>
                <a:lnTo>
                  <a:pt x="2283701" y="448332"/>
                </a:lnTo>
                <a:lnTo>
                  <a:pt x="2289105" y="451829"/>
                </a:lnTo>
                <a:lnTo>
                  <a:pt x="2294192" y="455008"/>
                </a:lnTo>
                <a:lnTo>
                  <a:pt x="2298960" y="459141"/>
                </a:lnTo>
                <a:lnTo>
                  <a:pt x="2303411" y="462956"/>
                </a:lnTo>
                <a:lnTo>
                  <a:pt x="2307544" y="467089"/>
                </a:lnTo>
                <a:lnTo>
                  <a:pt x="2311994" y="471221"/>
                </a:lnTo>
                <a:lnTo>
                  <a:pt x="2315809" y="475990"/>
                </a:lnTo>
                <a:lnTo>
                  <a:pt x="2319624" y="480440"/>
                </a:lnTo>
                <a:lnTo>
                  <a:pt x="2323121" y="485527"/>
                </a:lnTo>
                <a:lnTo>
                  <a:pt x="2326618" y="490931"/>
                </a:lnTo>
                <a:lnTo>
                  <a:pt x="2329479" y="496017"/>
                </a:lnTo>
                <a:lnTo>
                  <a:pt x="2332340" y="501422"/>
                </a:lnTo>
                <a:lnTo>
                  <a:pt x="2334883" y="507144"/>
                </a:lnTo>
                <a:lnTo>
                  <a:pt x="2336790" y="512866"/>
                </a:lnTo>
                <a:lnTo>
                  <a:pt x="2339334" y="518588"/>
                </a:lnTo>
                <a:lnTo>
                  <a:pt x="2340923" y="524946"/>
                </a:lnTo>
                <a:lnTo>
                  <a:pt x="2342195" y="530987"/>
                </a:lnTo>
                <a:lnTo>
                  <a:pt x="2343466" y="537027"/>
                </a:lnTo>
                <a:lnTo>
                  <a:pt x="2344102" y="543385"/>
                </a:lnTo>
                <a:lnTo>
                  <a:pt x="2344738" y="549743"/>
                </a:lnTo>
                <a:lnTo>
                  <a:pt x="2344738" y="556419"/>
                </a:lnTo>
                <a:lnTo>
                  <a:pt x="2344738" y="562777"/>
                </a:lnTo>
                <a:lnTo>
                  <a:pt x="2344102" y="569135"/>
                </a:lnTo>
                <a:lnTo>
                  <a:pt x="2343466" y="575493"/>
                </a:lnTo>
                <a:lnTo>
                  <a:pt x="2342195" y="581851"/>
                </a:lnTo>
                <a:lnTo>
                  <a:pt x="2340923" y="587891"/>
                </a:lnTo>
                <a:lnTo>
                  <a:pt x="2339334" y="593613"/>
                </a:lnTo>
                <a:lnTo>
                  <a:pt x="2336790" y="599971"/>
                </a:lnTo>
                <a:lnTo>
                  <a:pt x="2334883" y="605375"/>
                </a:lnTo>
                <a:lnTo>
                  <a:pt x="2332340" y="611097"/>
                </a:lnTo>
                <a:lnTo>
                  <a:pt x="2329479" y="616502"/>
                </a:lnTo>
                <a:lnTo>
                  <a:pt x="2326618" y="621906"/>
                </a:lnTo>
                <a:lnTo>
                  <a:pt x="2323121" y="626675"/>
                </a:lnTo>
                <a:lnTo>
                  <a:pt x="2319624" y="631761"/>
                </a:lnTo>
                <a:lnTo>
                  <a:pt x="2315809" y="636529"/>
                </a:lnTo>
                <a:lnTo>
                  <a:pt x="2311994" y="640980"/>
                </a:lnTo>
                <a:lnTo>
                  <a:pt x="2307544" y="645749"/>
                </a:lnTo>
                <a:lnTo>
                  <a:pt x="2303411" y="649881"/>
                </a:lnTo>
                <a:lnTo>
                  <a:pt x="2298960" y="653696"/>
                </a:lnTo>
                <a:lnTo>
                  <a:pt x="2294192" y="657511"/>
                </a:lnTo>
                <a:lnTo>
                  <a:pt x="2289105" y="661008"/>
                </a:lnTo>
                <a:lnTo>
                  <a:pt x="2283701" y="664187"/>
                </a:lnTo>
                <a:lnTo>
                  <a:pt x="2278933" y="667048"/>
                </a:lnTo>
                <a:lnTo>
                  <a:pt x="2273528" y="669909"/>
                </a:lnTo>
                <a:lnTo>
                  <a:pt x="2267806" y="672452"/>
                </a:lnTo>
                <a:lnTo>
                  <a:pt x="2261766" y="674995"/>
                </a:lnTo>
                <a:lnTo>
                  <a:pt x="2256044" y="676903"/>
                </a:lnTo>
                <a:lnTo>
                  <a:pt x="2250004" y="678174"/>
                </a:lnTo>
                <a:lnTo>
                  <a:pt x="2247042" y="678915"/>
                </a:lnTo>
                <a:lnTo>
                  <a:pt x="2244725" y="687131"/>
                </a:lnTo>
                <a:lnTo>
                  <a:pt x="2240598" y="699199"/>
                </a:lnTo>
                <a:lnTo>
                  <a:pt x="2235835" y="711902"/>
                </a:lnTo>
                <a:lnTo>
                  <a:pt x="2230438" y="724605"/>
                </a:lnTo>
                <a:lnTo>
                  <a:pt x="2224405" y="737626"/>
                </a:lnTo>
                <a:lnTo>
                  <a:pt x="2217738" y="750647"/>
                </a:lnTo>
                <a:lnTo>
                  <a:pt x="2210753" y="763985"/>
                </a:lnTo>
                <a:lnTo>
                  <a:pt x="2203133" y="777324"/>
                </a:lnTo>
                <a:lnTo>
                  <a:pt x="2194878" y="790662"/>
                </a:lnTo>
                <a:lnTo>
                  <a:pt x="2185988" y="804318"/>
                </a:lnTo>
                <a:lnTo>
                  <a:pt x="2176781" y="817974"/>
                </a:lnTo>
                <a:lnTo>
                  <a:pt x="2166621" y="831948"/>
                </a:lnTo>
                <a:lnTo>
                  <a:pt x="2156778" y="845604"/>
                </a:lnTo>
                <a:lnTo>
                  <a:pt x="2145665" y="859577"/>
                </a:lnTo>
                <a:lnTo>
                  <a:pt x="2134235" y="873868"/>
                </a:lnTo>
                <a:lnTo>
                  <a:pt x="2122488" y="887524"/>
                </a:lnTo>
                <a:lnTo>
                  <a:pt x="2110105" y="901815"/>
                </a:lnTo>
                <a:lnTo>
                  <a:pt x="2097405" y="916107"/>
                </a:lnTo>
                <a:lnTo>
                  <a:pt x="2084388" y="930715"/>
                </a:lnTo>
                <a:lnTo>
                  <a:pt x="2082612" y="932575"/>
                </a:lnTo>
                <a:lnTo>
                  <a:pt x="2086318" y="943083"/>
                </a:lnTo>
                <a:lnTo>
                  <a:pt x="2093299" y="964677"/>
                </a:lnTo>
                <a:lnTo>
                  <a:pt x="2099963" y="986588"/>
                </a:lnTo>
                <a:lnTo>
                  <a:pt x="2105993" y="1008817"/>
                </a:lnTo>
                <a:lnTo>
                  <a:pt x="2111388" y="1031045"/>
                </a:lnTo>
                <a:lnTo>
                  <a:pt x="2116465" y="1053909"/>
                </a:lnTo>
                <a:lnTo>
                  <a:pt x="2120591" y="1076456"/>
                </a:lnTo>
                <a:lnTo>
                  <a:pt x="2124399" y="1099637"/>
                </a:lnTo>
                <a:lnTo>
                  <a:pt x="2127889" y="1123136"/>
                </a:lnTo>
                <a:lnTo>
                  <a:pt x="2130745" y="1146000"/>
                </a:lnTo>
                <a:lnTo>
                  <a:pt x="2132649" y="1169817"/>
                </a:lnTo>
                <a:lnTo>
                  <a:pt x="2133919" y="1193316"/>
                </a:lnTo>
                <a:lnTo>
                  <a:pt x="2134871" y="1217132"/>
                </a:lnTo>
                <a:lnTo>
                  <a:pt x="2135188" y="1241584"/>
                </a:lnTo>
                <a:lnTo>
                  <a:pt x="2134871" y="1265400"/>
                </a:lnTo>
                <a:lnTo>
                  <a:pt x="2133919" y="1289217"/>
                </a:lnTo>
                <a:lnTo>
                  <a:pt x="2132649" y="1313034"/>
                </a:lnTo>
                <a:lnTo>
                  <a:pt x="2130745" y="1336533"/>
                </a:lnTo>
                <a:lnTo>
                  <a:pt x="2127889" y="1359714"/>
                </a:lnTo>
                <a:lnTo>
                  <a:pt x="2124399" y="1382896"/>
                </a:lnTo>
                <a:lnTo>
                  <a:pt x="2120591" y="1406077"/>
                </a:lnTo>
                <a:lnTo>
                  <a:pt x="2116465" y="1428941"/>
                </a:lnTo>
                <a:lnTo>
                  <a:pt x="2111388" y="1451170"/>
                </a:lnTo>
                <a:lnTo>
                  <a:pt x="2105993" y="1474034"/>
                </a:lnTo>
                <a:lnTo>
                  <a:pt x="2099963" y="1495945"/>
                </a:lnTo>
                <a:lnTo>
                  <a:pt x="2093299" y="1517856"/>
                </a:lnTo>
                <a:lnTo>
                  <a:pt x="2086318" y="1539767"/>
                </a:lnTo>
                <a:lnTo>
                  <a:pt x="2078702" y="1561361"/>
                </a:lnTo>
                <a:lnTo>
                  <a:pt x="2070769" y="1582320"/>
                </a:lnTo>
                <a:lnTo>
                  <a:pt x="2062200" y="1603596"/>
                </a:lnTo>
                <a:lnTo>
                  <a:pt x="2052998" y="1624237"/>
                </a:lnTo>
                <a:lnTo>
                  <a:pt x="2043477" y="1644560"/>
                </a:lnTo>
                <a:lnTo>
                  <a:pt x="2033323" y="1664884"/>
                </a:lnTo>
                <a:lnTo>
                  <a:pt x="2023168" y="1684572"/>
                </a:lnTo>
                <a:lnTo>
                  <a:pt x="2016689" y="1696395"/>
                </a:lnTo>
                <a:lnTo>
                  <a:pt x="2018423" y="1698160"/>
                </a:lnTo>
                <a:lnTo>
                  <a:pt x="2036832" y="1716580"/>
                </a:lnTo>
                <a:lnTo>
                  <a:pt x="2054606" y="1735318"/>
                </a:lnTo>
                <a:lnTo>
                  <a:pt x="2071746" y="1753738"/>
                </a:lnTo>
                <a:lnTo>
                  <a:pt x="2088250" y="1772158"/>
                </a:lnTo>
                <a:lnTo>
                  <a:pt x="2103802" y="1790578"/>
                </a:lnTo>
                <a:lnTo>
                  <a:pt x="2119037" y="1808998"/>
                </a:lnTo>
                <a:lnTo>
                  <a:pt x="2133320" y="1827100"/>
                </a:lnTo>
                <a:lnTo>
                  <a:pt x="2146650" y="1845202"/>
                </a:lnTo>
                <a:lnTo>
                  <a:pt x="2159346" y="1862987"/>
                </a:lnTo>
                <a:lnTo>
                  <a:pt x="2171407" y="1880454"/>
                </a:lnTo>
                <a:lnTo>
                  <a:pt x="2182516" y="1898239"/>
                </a:lnTo>
                <a:lnTo>
                  <a:pt x="2192990" y="1915707"/>
                </a:lnTo>
                <a:lnTo>
                  <a:pt x="2202194" y="1932539"/>
                </a:lnTo>
                <a:lnTo>
                  <a:pt x="2210447" y="1949371"/>
                </a:lnTo>
                <a:lnTo>
                  <a:pt x="2218381" y="1965885"/>
                </a:lnTo>
                <a:lnTo>
                  <a:pt x="2224729" y="1982400"/>
                </a:lnTo>
                <a:lnTo>
                  <a:pt x="2230442" y="1998279"/>
                </a:lnTo>
                <a:lnTo>
                  <a:pt x="2235203" y="2014476"/>
                </a:lnTo>
                <a:lnTo>
                  <a:pt x="2237107" y="2022098"/>
                </a:lnTo>
                <a:lnTo>
                  <a:pt x="2238695" y="2029720"/>
                </a:lnTo>
                <a:lnTo>
                  <a:pt x="2240281" y="2037342"/>
                </a:lnTo>
                <a:lnTo>
                  <a:pt x="2241234" y="2044647"/>
                </a:lnTo>
                <a:lnTo>
                  <a:pt x="2242186" y="2052586"/>
                </a:lnTo>
                <a:lnTo>
                  <a:pt x="2242821" y="2059891"/>
                </a:lnTo>
                <a:lnTo>
                  <a:pt x="2243138" y="2067195"/>
                </a:lnTo>
                <a:lnTo>
                  <a:pt x="2243138" y="2074500"/>
                </a:lnTo>
                <a:lnTo>
                  <a:pt x="2243138" y="2081169"/>
                </a:lnTo>
                <a:lnTo>
                  <a:pt x="2242821" y="2088473"/>
                </a:lnTo>
                <a:lnTo>
                  <a:pt x="2242186" y="2095460"/>
                </a:lnTo>
                <a:lnTo>
                  <a:pt x="2240916" y="2102130"/>
                </a:lnTo>
                <a:lnTo>
                  <a:pt x="2239647" y="2108799"/>
                </a:lnTo>
                <a:lnTo>
                  <a:pt x="2237742" y="2115468"/>
                </a:lnTo>
                <a:lnTo>
                  <a:pt x="2235838" y="2122138"/>
                </a:lnTo>
                <a:lnTo>
                  <a:pt x="2233934" y="2128489"/>
                </a:lnTo>
                <a:lnTo>
                  <a:pt x="2231395" y="2134841"/>
                </a:lnTo>
                <a:lnTo>
                  <a:pt x="2228538" y="2141193"/>
                </a:lnTo>
                <a:lnTo>
                  <a:pt x="2225681" y="2147545"/>
                </a:lnTo>
                <a:lnTo>
                  <a:pt x="2222190" y="2153261"/>
                </a:lnTo>
                <a:lnTo>
                  <a:pt x="2216477" y="2162471"/>
                </a:lnTo>
                <a:lnTo>
                  <a:pt x="2209812" y="2170728"/>
                </a:lnTo>
                <a:lnTo>
                  <a:pt x="2202512" y="2178986"/>
                </a:lnTo>
                <a:lnTo>
                  <a:pt x="2194894" y="2186608"/>
                </a:lnTo>
                <a:lnTo>
                  <a:pt x="2186325" y="2193595"/>
                </a:lnTo>
                <a:lnTo>
                  <a:pt x="2177438" y="2199946"/>
                </a:lnTo>
                <a:lnTo>
                  <a:pt x="2168233" y="2206298"/>
                </a:lnTo>
                <a:lnTo>
                  <a:pt x="2158394" y="2211697"/>
                </a:lnTo>
                <a:lnTo>
                  <a:pt x="2147920" y="2216461"/>
                </a:lnTo>
                <a:lnTo>
                  <a:pt x="2137129" y="2221225"/>
                </a:lnTo>
                <a:lnTo>
                  <a:pt x="2125703" y="2225036"/>
                </a:lnTo>
                <a:lnTo>
                  <a:pt x="2113641" y="2228529"/>
                </a:lnTo>
                <a:lnTo>
                  <a:pt x="2100946" y="2231705"/>
                </a:lnTo>
                <a:lnTo>
                  <a:pt x="2088250" y="2234246"/>
                </a:lnTo>
                <a:lnTo>
                  <a:pt x="2074919" y="2236151"/>
                </a:lnTo>
                <a:lnTo>
                  <a:pt x="2061272" y="2237739"/>
                </a:lnTo>
                <a:lnTo>
                  <a:pt x="2047306" y="2239327"/>
                </a:lnTo>
                <a:lnTo>
                  <a:pt x="2032706" y="2239962"/>
                </a:lnTo>
                <a:lnTo>
                  <a:pt x="2017471" y="2239962"/>
                </a:lnTo>
                <a:lnTo>
                  <a:pt x="2001919" y="2239962"/>
                </a:lnTo>
                <a:lnTo>
                  <a:pt x="1986049" y="2239645"/>
                </a:lnTo>
                <a:lnTo>
                  <a:pt x="1970180" y="2238374"/>
                </a:lnTo>
                <a:lnTo>
                  <a:pt x="1953675" y="2237421"/>
                </a:lnTo>
                <a:lnTo>
                  <a:pt x="1937171" y="2235516"/>
                </a:lnTo>
                <a:lnTo>
                  <a:pt x="1919714" y="2233610"/>
                </a:lnTo>
                <a:lnTo>
                  <a:pt x="1901940" y="2230752"/>
                </a:lnTo>
                <a:lnTo>
                  <a:pt x="1884483" y="2228211"/>
                </a:lnTo>
                <a:lnTo>
                  <a:pt x="1866392" y="2224718"/>
                </a:lnTo>
                <a:lnTo>
                  <a:pt x="1847983" y="2221225"/>
                </a:lnTo>
                <a:lnTo>
                  <a:pt x="1828940" y="2217096"/>
                </a:lnTo>
                <a:lnTo>
                  <a:pt x="1810213" y="2212650"/>
                </a:lnTo>
                <a:lnTo>
                  <a:pt x="1791170" y="2208204"/>
                </a:lnTo>
                <a:lnTo>
                  <a:pt x="1771491" y="2203122"/>
                </a:lnTo>
                <a:lnTo>
                  <a:pt x="1751813" y="2197723"/>
                </a:lnTo>
                <a:lnTo>
                  <a:pt x="1732135" y="2192007"/>
                </a:lnTo>
                <a:lnTo>
                  <a:pt x="1711822" y="2185973"/>
                </a:lnTo>
                <a:lnTo>
                  <a:pt x="1691508" y="2179303"/>
                </a:lnTo>
                <a:lnTo>
                  <a:pt x="1671195" y="2172634"/>
                </a:lnTo>
                <a:lnTo>
                  <a:pt x="1650882" y="2165965"/>
                </a:lnTo>
                <a:lnTo>
                  <a:pt x="1629617" y="2158660"/>
                </a:lnTo>
                <a:lnTo>
                  <a:pt x="1587721" y="2143098"/>
                </a:lnTo>
                <a:lnTo>
                  <a:pt x="1545507" y="2126584"/>
                </a:lnTo>
                <a:lnTo>
                  <a:pt x="1521352" y="2116558"/>
                </a:lnTo>
                <a:lnTo>
                  <a:pt x="1503686" y="2122797"/>
                </a:lnTo>
                <a:lnTo>
                  <a:pt x="1482107" y="2129783"/>
                </a:lnTo>
                <a:lnTo>
                  <a:pt x="1460211" y="2136134"/>
                </a:lnTo>
                <a:lnTo>
                  <a:pt x="1437997" y="2142485"/>
                </a:lnTo>
                <a:lnTo>
                  <a:pt x="1415784" y="2147884"/>
                </a:lnTo>
                <a:lnTo>
                  <a:pt x="1393253" y="2152647"/>
                </a:lnTo>
                <a:lnTo>
                  <a:pt x="1370087" y="2157093"/>
                </a:lnTo>
                <a:lnTo>
                  <a:pt x="1347556" y="2160903"/>
                </a:lnTo>
                <a:lnTo>
                  <a:pt x="1324073" y="2164079"/>
                </a:lnTo>
                <a:lnTo>
                  <a:pt x="1300590" y="2166619"/>
                </a:lnTo>
                <a:lnTo>
                  <a:pt x="1277107" y="2168842"/>
                </a:lnTo>
                <a:lnTo>
                  <a:pt x="1253624" y="2170430"/>
                </a:lnTo>
                <a:lnTo>
                  <a:pt x="1235048" y="2171174"/>
                </a:lnTo>
                <a:lnTo>
                  <a:pt x="1225595" y="2188845"/>
                </a:lnTo>
                <a:lnTo>
                  <a:pt x="1213536" y="2210752"/>
                </a:lnTo>
                <a:lnTo>
                  <a:pt x="1201160" y="2232342"/>
                </a:lnTo>
                <a:lnTo>
                  <a:pt x="1189101" y="2252980"/>
                </a:lnTo>
                <a:lnTo>
                  <a:pt x="1176408" y="2273617"/>
                </a:lnTo>
                <a:lnTo>
                  <a:pt x="1163714" y="2292667"/>
                </a:lnTo>
                <a:lnTo>
                  <a:pt x="1151020" y="2311082"/>
                </a:lnTo>
                <a:lnTo>
                  <a:pt x="1138327" y="2328862"/>
                </a:lnTo>
                <a:lnTo>
                  <a:pt x="1125316" y="2346007"/>
                </a:lnTo>
                <a:lnTo>
                  <a:pt x="1112305" y="2362200"/>
                </a:lnTo>
                <a:lnTo>
                  <a:pt x="1098977" y="2377122"/>
                </a:lnTo>
                <a:lnTo>
                  <a:pt x="1085966" y="2391410"/>
                </a:lnTo>
                <a:lnTo>
                  <a:pt x="1072638" y="2404745"/>
                </a:lnTo>
                <a:lnTo>
                  <a:pt x="1059627" y="2417445"/>
                </a:lnTo>
                <a:lnTo>
                  <a:pt x="1045981" y="2429192"/>
                </a:lnTo>
                <a:lnTo>
                  <a:pt x="1032653" y="2439352"/>
                </a:lnTo>
                <a:lnTo>
                  <a:pt x="1019325" y="2449195"/>
                </a:lnTo>
                <a:lnTo>
                  <a:pt x="1012343" y="2453322"/>
                </a:lnTo>
                <a:lnTo>
                  <a:pt x="1005679" y="2457450"/>
                </a:lnTo>
                <a:lnTo>
                  <a:pt x="998698" y="2460942"/>
                </a:lnTo>
                <a:lnTo>
                  <a:pt x="992034" y="2464752"/>
                </a:lnTo>
                <a:lnTo>
                  <a:pt x="985370" y="2467927"/>
                </a:lnTo>
                <a:lnTo>
                  <a:pt x="978388" y="2471102"/>
                </a:lnTo>
                <a:lnTo>
                  <a:pt x="971407" y="2473642"/>
                </a:lnTo>
                <a:lnTo>
                  <a:pt x="965060" y="2475865"/>
                </a:lnTo>
                <a:lnTo>
                  <a:pt x="958078" y="2477770"/>
                </a:lnTo>
                <a:lnTo>
                  <a:pt x="951097" y="2479992"/>
                </a:lnTo>
                <a:lnTo>
                  <a:pt x="944750" y="2481262"/>
                </a:lnTo>
                <a:lnTo>
                  <a:pt x="937769" y="2482532"/>
                </a:lnTo>
                <a:lnTo>
                  <a:pt x="930787" y="2483802"/>
                </a:lnTo>
                <a:lnTo>
                  <a:pt x="924440" y="2484120"/>
                </a:lnTo>
                <a:lnTo>
                  <a:pt x="917459" y="2484437"/>
                </a:lnTo>
                <a:lnTo>
                  <a:pt x="910478" y="2484437"/>
                </a:lnTo>
                <a:lnTo>
                  <a:pt x="903813" y="2484120"/>
                </a:lnTo>
                <a:lnTo>
                  <a:pt x="897149" y="2483167"/>
                </a:lnTo>
                <a:lnTo>
                  <a:pt x="890168" y="2482532"/>
                </a:lnTo>
                <a:lnTo>
                  <a:pt x="883504" y="2480945"/>
                </a:lnTo>
                <a:lnTo>
                  <a:pt x="872714" y="2478405"/>
                </a:lnTo>
                <a:lnTo>
                  <a:pt x="862559" y="2474912"/>
                </a:lnTo>
                <a:lnTo>
                  <a:pt x="852722" y="2471102"/>
                </a:lnTo>
                <a:lnTo>
                  <a:pt x="843202" y="2466022"/>
                </a:lnTo>
                <a:lnTo>
                  <a:pt x="833682" y="2460307"/>
                </a:lnTo>
                <a:lnTo>
                  <a:pt x="824796" y="2453957"/>
                </a:lnTo>
                <a:lnTo>
                  <a:pt x="815911" y="2447290"/>
                </a:lnTo>
                <a:lnTo>
                  <a:pt x="807977" y="2439352"/>
                </a:lnTo>
                <a:lnTo>
                  <a:pt x="799726" y="2431097"/>
                </a:lnTo>
                <a:lnTo>
                  <a:pt x="792110" y="2422207"/>
                </a:lnTo>
                <a:lnTo>
                  <a:pt x="784494" y="2412682"/>
                </a:lnTo>
                <a:lnTo>
                  <a:pt x="777513" y="2402205"/>
                </a:lnTo>
                <a:lnTo>
                  <a:pt x="770531" y="2391410"/>
                </a:lnTo>
                <a:lnTo>
                  <a:pt x="764184" y="2380297"/>
                </a:lnTo>
                <a:lnTo>
                  <a:pt x="757520" y="2368550"/>
                </a:lnTo>
                <a:lnTo>
                  <a:pt x="751808" y="2355850"/>
                </a:lnTo>
                <a:lnTo>
                  <a:pt x="746096" y="2342515"/>
                </a:lnTo>
                <a:lnTo>
                  <a:pt x="740701" y="2329180"/>
                </a:lnTo>
                <a:lnTo>
                  <a:pt x="735624" y="2314892"/>
                </a:lnTo>
                <a:lnTo>
                  <a:pt x="730864" y="2300287"/>
                </a:lnTo>
                <a:lnTo>
                  <a:pt x="726104" y="2285365"/>
                </a:lnTo>
                <a:lnTo>
                  <a:pt x="721978" y="2269490"/>
                </a:lnTo>
                <a:lnTo>
                  <a:pt x="718170" y="2253615"/>
                </a:lnTo>
                <a:lnTo>
                  <a:pt x="714362" y="2237105"/>
                </a:lnTo>
                <a:lnTo>
                  <a:pt x="710871" y="2219960"/>
                </a:lnTo>
                <a:lnTo>
                  <a:pt x="707698" y="2202815"/>
                </a:lnTo>
                <a:lnTo>
                  <a:pt x="704525" y="2185035"/>
                </a:lnTo>
                <a:lnTo>
                  <a:pt x="701986" y="2166620"/>
                </a:lnTo>
                <a:lnTo>
                  <a:pt x="699765" y="2148205"/>
                </a:lnTo>
                <a:lnTo>
                  <a:pt x="697226" y="2128837"/>
                </a:lnTo>
                <a:lnTo>
                  <a:pt x="695322" y="2109787"/>
                </a:lnTo>
                <a:lnTo>
                  <a:pt x="693735" y="2090102"/>
                </a:lnTo>
                <a:lnTo>
                  <a:pt x="692466" y="2070100"/>
                </a:lnTo>
                <a:lnTo>
                  <a:pt x="691196" y="2049780"/>
                </a:lnTo>
                <a:lnTo>
                  <a:pt x="689927" y="2029142"/>
                </a:lnTo>
                <a:lnTo>
                  <a:pt x="689723" y="2015447"/>
                </a:lnTo>
                <a:lnTo>
                  <a:pt x="685908" y="2012923"/>
                </a:lnTo>
                <a:lnTo>
                  <a:pt x="667502" y="1999903"/>
                </a:lnTo>
                <a:lnTo>
                  <a:pt x="649414" y="1986884"/>
                </a:lnTo>
                <a:lnTo>
                  <a:pt x="631643" y="1973229"/>
                </a:lnTo>
                <a:lnTo>
                  <a:pt x="614507" y="1958939"/>
                </a:lnTo>
                <a:lnTo>
                  <a:pt x="597371" y="1944966"/>
                </a:lnTo>
                <a:lnTo>
                  <a:pt x="580552" y="1929724"/>
                </a:lnTo>
                <a:lnTo>
                  <a:pt x="564050" y="1914799"/>
                </a:lnTo>
                <a:lnTo>
                  <a:pt x="548501" y="1899239"/>
                </a:lnTo>
                <a:lnTo>
                  <a:pt x="532634" y="1883043"/>
                </a:lnTo>
                <a:lnTo>
                  <a:pt x="517719" y="1866848"/>
                </a:lnTo>
                <a:lnTo>
                  <a:pt x="502852" y="1850389"/>
                </a:lnTo>
                <a:lnTo>
                  <a:pt x="490220" y="1853864"/>
                </a:lnTo>
                <a:lnTo>
                  <a:pt x="465455" y="1859900"/>
                </a:lnTo>
                <a:lnTo>
                  <a:pt x="440690" y="1865300"/>
                </a:lnTo>
                <a:lnTo>
                  <a:pt x="416560" y="1870700"/>
                </a:lnTo>
                <a:lnTo>
                  <a:pt x="392748" y="1875465"/>
                </a:lnTo>
                <a:lnTo>
                  <a:pt x="369253" y="1879277"/>
                </a:lnTo>
                <a:lnTo>
                  <a:pt x="346710" y="1882772"/>
                </a:lnTo>
                <a:lnTo>
                  <a:pt x="324485" y="1885631"/>
                </a:lnTo>
                <a:lnTo>
                  <a:pt x="302578" y="1887537"/>
                </a:lnTo>
                <a:lnTo>
                  <a:pt x="281305" y="1889443"/>
                </a:lnTo>
                <a:lnTo>
                  <a:pt x="260668" y="1890396"/>
                </a:lnTo>
                <a:lnTo>
                  <a:pt x="240665" y="1890713"/>
                </a:lnTo>
                <a:lnTo>
                  <a:pt x="220980" y="1890396"/>
                </a:lnTo>
                <a:lnTo>
                  <a:pt x="202248" y="1889443"/>
                </a:lnTo>
                <a:lnTo>
                  <a:pt x="184150" y="1887537"/>
                </a:lnTo>
                <a:lnTo>
                  <a:pt x="166370" y="1885313"/>
                </a:lnTo>
                <a:lnTo>
                  <a:pt x="149860" y="1882136"/>
                </a:lnTo>
                <a:lnTo>
                  <a:pt x="133668" y="1878324"/>
                </a:lnTo>
                <a:lnTo>
                  <a:pt x="126048" y="1876418"/>
                </a:lnTo>
                <a:lnTo>
                  <a:pt x="118428" y="1874195"/>
                </a:lnTo>
                <a:lnTo>
                  <a:pt x="111125" y="1871336"/>
                </a:lnTo>
                <a:lnTo>
                  <a:pt x="103823" y="1868794"/>
                </a:lnTo>
                <a:lnTo>
                  <a:pt x="96838" y="1865936"/>
                </a:lnTo>
                <a:lnTo>
                  <a:pt x="90170" y="1862759"/>
                </a:lnTo>
                <a:lnTo>
                  <a:pt x="83820" y="1859582"/>
                </a:lnTo>
                <a:lnTo>
                  <a:pt x="77153" y="1856088"/>
                </a:lnTo>
                <a:lnTo>
                  <a:pt x="71438" y="1852276"/>
                </a:lnTo>
                <a:lnTo>
                  <a:pt x="65405" y="1848464"/>
                </a:lnTo>
                <a:lnTo>
                  <a:pt x="60008" y="1844652"/>
                </a:lnTo>
                <a:lnTo>
                  <a:pt x="54293" y="1839887"/>
                </a:lnTo>
                <a:lnTo>
                  <a:pt x="49213" y="1835758"/>
                </a:lnTo>
                <a:lnTo>
                  <a:pt x="44133" y="1830993"/>
                </a:lnTo>
                <a:lnTo>
                  <a:pt x="39688" y="1826228"/>
                </a:lnTo>
                <a:lnTo>
                  <a:pt x="34925" y="1821145"/>
                </a:lnTo>
                <a:lnTo>
                  <a:pt x="30798" y="1815745"/>
                </a:lnTo>
                <a:lnTo>
                  <a:pt x="26353" y="1810345"/>
                </a:lnTo>
                <a:lnTo>
                  <a:pt x="22543" y="1804627"/>
                </a:lnTo>
                <a:lnTo>
                  <a:pt x="19050" y="1798273"/>
                </a:lnTo>
                <a:lnTo>
                  <a:pt x="14288" y="1788744"/>
                </a:lnTo>
                <a:lnTo>
                  <a:pt x="9843" y="1778896"/>
                </a:lnTo>
                <a:lnTo>
                  <a:pt x="6668" y="1768731"/>
                </a:lnTo>
                <a:lnTo>
                  <a:pt x="3810" y="1758566"/>
                </a:lnTo>
                <a:lnTo>
                  <a:pt x="1905" y="1747765"/>
                </a:lnTo>
                <a:lnTo>
                  <a:pt x="318" y="1736647"/>
                </a:lnTo>
                <a:lnTo>
                  <a:pt x="0" y="1725211"/>
                </a:lnTo>
                <a:lnTo>
                  <a:pt x="0" y="1714093"/>
                </a:lnTo>
                <a:lnTo>
                  <a:pt x="1270" y="1702657"/>
                </a:lnTo>
                <a:lnTo>
                  <a:pt x="2540" y="1690904"/>
                </a:lnTo>
                <a:lnTo>
                  <a:pt x="4445" y="1678832"/>
                </a:lnTo>
                <a:lnTo>
                  <a:pt x="7620" y="1666761"/>
                </a:lnTo>
                <a:lnTo>
                  <a:pt x="11113" y="1654690"/>
                </a:lnTo>
                <a:lnTo>
                  <a:pt x="15240" y="1642301"/>
                </a:lnTo>
                <a:lnTo>
                  <a:pt x="20003" y="1629595"/>
                </a:lnTo>
                <a:lnTo>
                  <a:pt x="25400" y="1616570"/>
                </a:lnTo>
                <a:lnTo>
                  <a:pt x="31115" y="1603864"/>
                </a:lnTo>
                <a:lnTo>
                  <a:pt x="38100" y="1590840"/>
                </a:lnTo>
                <a:lnTo>
                  <a:pt x="45085" y="1577180"/>
                </a:lnTo>
                <a:lnTo>
                  <a:pt x="52705" y="1564156"/>
                </a:lnTo>
                <a:lnTo>
                  <a:pt x="60960" y="1550814"/>
                </a:lnTo>
                <a:lnTo>
                  <a:pt x="69850" y="1536837"/>
                </a:lnTo>
                <a:lnTo>
                  <a:pt x="79058" y="1523495"/>
                </a:lnTo>
                <a:lnTo>
                  <a:pt x="88900" y="1509518"/>
                </a:lnTo>
                <a:lnTo>
                  <a:pt x="99060" y="1495859"/>
                </a:lnTo>
                <a:lnTo>
                  <a:pt x="110173" y="1481564"/>
                </a:lnTo>
                <a:lnTo>
                  <a:pt x="121285" y="1467587"/>
                </a:lnTo>
                <a:lnTo>
                  <a:pt x="133350" y="1453610"/>
                </a:lnTo>
                <a:lnTo>
                  <a:pt x="145733" y="1439315"/>
                </a:lnTo>
                <a:lnTo>
                  <a:pt x="158433" y="1425020"/>
                </a:lnTo>
                <a:lnTo>
                  <a:pt x="171450" y="1410725"/>
                </a:lnTo>
                <a:lnTo>
                  <a:pt x="185103" y="1396748"/>
                </a:lnTo>
                <a:lnTo>
                  <a:pt x="199073" y="1382136"/>
                </a:lnTo>
                <a:lnTo>
                  <a:pt x="213678" y="1367841"/>
                </a:lnTo>
                <a:lnTo>
                  <a:pt x="228283" y="1353228"/>
                </a:lnTo>
                <a:lnTo>
                  <a:pt x="243523" y="1338616"/>
                </a:lnTo>
                <a:lnTo>
                  <a:pt x="259080" y="1324321"/>
                </a:lnTo>
                <a:lnTo>
                  <a:pt x="275273" y="1309709"/>
                </a:lnTo>
                <a:lnTo>
                  <a:pt x="278354" y="1306873"/>
                </a:lnTo>
                <a:lnTo>
                  <a:pt x="277177" y="1289217"/>
                </a:lnTo>
                <a:lnTo>
                  <a:pt x="276542" y="1265400"/>
                </a:lnTo>
                <a:lnTo>
                  <a:pt x="276225" y="1241584"/>
                </a:lnTo>
                <a:lnTo>
                  <a:pt x="276542" y="1217132"/>
                </a:lnTo>
                <a:lnTo>
                  <a:pt x="277177" y="1193316"/>
                </a:lnTo>
                <a:lnTo>
                  <a:pt x="278764" y="1169817"/>
                </a:lnTo>
                <a:lnTo>
                  <a:pt x="280668" y="1146000"/>
                </a:lnTo>
                <a:lnTo>
                  <a:pt x="283524" y="1123136"/>
                </a:lnTo>
                <a:lnTo>
                  <a:pt x="286697" y="1099637"/>
                </a:lnTo>
                <a:lnTo>
                  <a:pt x="290823" y="1076456"/>
                </a:lnTo>
                <a:lnTo>
                  <a:pt x="294948" y="1053909"/>
                </a:lnTo>
                <a:lnTo>
                  <a:pt x="300025" y="1031045"/>
                </a:lnTo>
                <a:lnTo>
                  <a:pt x="305420" y="1008817"/>
                </a:lnTo>
                <a:lnTo>
                  <a:pt x="311449" y="986588"/>
                </a:lnTo>
                <a:lnTo>
                  <a:pt x="318114" y="964677"/>
                </a:lnTo>
                <a:lnTo>
                  <a:pt x="321267" y="954459"/>
                </a:lnTo>
                <a:lnTo>
                  <a:pt x="311816" y="945006"/>
                </a:lnTo>
                <a:lnTo>
                  <a:pt x="298479" y="930715"/>
                </a:lnTo>
                <a:lnTo>
                  <a:pt x="285459" y="916107"/>
                </a:lnTo>
                <a:lnTo>
                  <a:pt x="272757" y="901815"/>
                </a:lnTo>
                <a:lnTo>
                  <a:pt x="260373" y="887524"/>
                </a:lnTo>
                <a:lnTo>
                  <a:pt x="248306" y="873868"/>
                </a:lnTo>
                <a:lnTo>
                  <a:pt x="236874" y="859577"/>
                </a:lnTo>
                <a:lnTo>
                  <a:pt x="226077" y="845604"/>
                </a:lnTo>
                <a:lnTo>
                  <a:pt x="215915" y="831948"/>
                </a:lnTo>
                <a:lnTo>
                  <a:pt x="206071" y="817974"/>
                </a:lnTo>
                <a:lnTo>
                  <a:pt x="196544" y="804318"/>
                </a:lnTo>
                <a:lnTo>
                  <a:pt x="191046" y="795873"/>
                </a:lnTo>
                <a:lnTo>
                  <a:pt x="188135" y="796289"/>
                </a:lnTo>
                <a:lnTo>
                  <a:pt x="181777" y="796925"/>
                </a:lnTo>
                <a:lnTo>
                  <a:pt x="175419" y="796925"/>
                </a:lnTo>
                <a:lnTo>
                  <a:pt x="169060" y="796925"/>
                </a:lnTo>
                <a:lnTo>
                  <a:pt x="162385" y="796289"/>
                </a:lnTo>
                <a:lnTo>
                  <a:pt x="156344" y="795336"/>
                </a:lnTo>
                <a:lnTo>
                  <a:pt x="150304" y="794382"/>
                </a:lnTo>
                <a:lnTo>
                  <a:pt x="143946" y="793110"/>
                </a:lnTo>
                <a:lnTo>
                  <a:pt x="137906" y="791203"/>
                </a:lnTo>
                <a:lnTo>
                  <a:pt x="132184" y="789295"/>
                </a:lnTo>
                <a:lnTo>
                  <a:pt x="126462" y="787070"/>
                </a:lnTo>
                <a:lnTo>
                  <a:pt x="120422" y="784845"/>
                </a:lnTo>
                <a:lnTo>
                  <a:pt x="115017" y="781666"/>
                </a:lnTo>
                <a:lnTo>
                  <a:pt x="110249" y="778805"/>
                </a:lnTo>
                <a:lnTo>
                  <a:pt x="104845" y="775626"/>
                </a:lnTo>
                <a:lnTo>
                  <a:pt x="99758" y="772129"/>
                </a:lnTo>
                <a:lnTo>
                  <a:pt x="94990" y="768314"/>
                </a:lnTo>
                <a:lnTo>
                  <a:pt x="90539" y="764181"/>
                </a:lnTo>
                <a:lnTo>
                  <a:pt x="86406" y="760049"/>
                </a:lnTo>
                <a:lnTo>
                  <a:pt x="81956" y="755916"/>
                </a:lnTo>
                <a:lnTo>
                  <a:pt x="77823" y="751147"/>
                </a:lnTo>
                <a:lnTo>
                  <a:pt x="74326" y="746379"/>
                </a:lnTo>
                <a:lnTo>
                  <a:pt x="70829" y="741292"/>
                </a:lnTo>
                <a:lnTo>
                  <a:pt x="67332" y="736206"/>
                </a:lnTo>
                <a:lnTo>
                  <a:pt x="64471" y="730802"/>
                </a:lnTo>
                <a:lnTo>
                  <a:pt x="61610" y="725397"/>
                </a:lnTo>
                <a:lnTo>
                  <a:pt x="59067" y="719993"/>
                </a:lnTo>
                <a:lnTo>
                  <a:pt x="56524" y="714271"/>
                </a:lnTo>
                <a:lnTo>
                  <a:pt x="54616" y="708549"/>
                </a:lnTo>
                <a:lnTo>
                  <a:pt x="53345" y="702509"/>
                </a:lnTo>
                <a:lnTo>
                  <a:pt x="51755" y="696151"/>
                </a:lnTo>
                <a:lnTo>
                  <a:pt x="50484" y="690111"/>
                </a:lnTo>
                <a:lnTo>
                  <a:pt x="49848" y="683752"/>
                </a:lnTo>
                <a:lnTo>
                  <a:pt x="49212" y="677394"/>
                </a:lnTo>
                <a:lnTo>
                  <a:pt x="49212" y="670719"/>
                </a:lnTo>
                <a:lnTo>
                  <a:pt x="49212" y="664361"/>
                </a:lnTo>
                <a:lnTo>
                  <a:pt x="49848" y="657685"/>
                </a:lnTo>
                <a:lnTo>
                  <a:pt x="50484" y="651645"/>
                </a:lnTo>
                <a:lnTo>
                  <a:pt x="51755" y="645287"/>
                </a:lnTo>
                <a:lnTo>
                  <a:pt x="53345" y="639246"/>
                </a:lnTo>
                <a:lnTo>
                  <a:pt x="54616" y="633206"/>
                </a:lnTo>
                <a:lnTo>
                  <a:pt x="56524" y="627484"/>
                </a:lnTo>
                <a:lnTo>
                  <a:pt x="59067" y="621444"/>
                </a:lnTo>
                <a:lnTo>
                  <a:pt x="61610" y="616040"/>
                </a:lnTo>
                <a:lnTo>
                  <a:pt x="64471" y="610635"/>
                </a:lnTo>
                <a:lnTo>
                  <a:pt x="67332" y="605549"/>
                </a:lnTo>
                <a:lnTo>
                  <a:pt x="70829" y="600463"/>
                </a:lnTo>
                <a:lnTo>
                  <a:pt x="74326" y="595376"/>
                </a:lnTo>
                <a:lnTo>
                  <a:pt x="77823" y="590290"/>
                </a:lnTo>
                <a:lnTo>
                  <a:pt x="81956" y="585839"/>
                </a:lnTo>
                <a:lnTo>
                  <a:pt x="86406" y="581389"/>
                </a:lnTo>
                <a:lnTo>
                  <a:pt x="90539" y="577256"/>
                </a:lnTo>
                <a:lnTo>
                  <a:pt x="94990" y="573441"/>
                </a:lnTo>
                <a:lnTo>
                  <a:pt x="99758" y="569626"/>
                </a:lnTo>
                <a:lnTo>
                  <a:pt x="104845" y="566129"/>
                </a:lnTo>
                <a:lnTo>
                  <a:pt x="110249" y="562632"/>
                </a:lnTo>
                <a:lnTo>
                  <a:pt x="115017" y="560089"/>
                </a:lnTo>
                <a:lnTo>
                  <a:pt x="120422" y="556910"/>
                </a:lnTo>
                <a:lnTo>
                  <a:pt x="126462" y="554685"/>
                </a:lnTo>
                <a:lnTo>
                  <a:pt x="132184" y="552142"/>
                </a:lnTo>
                <a:lnTo>
                  <a:pt x="137906" y="550234"/>
                </a:lnTo>
                <a:lnTo>
                  <a:pt x="143255" y="548545"/>
                </a:lnTo>
                <a:lnTo>
                  <a:pt x="146053" y="542949"/>
                </a:lnTo>
                <a:lnTo>
                  <a:pt x="149546" y="536915"/>
                </a:lnTo>
                <a:lnTo>
                  <a:pt x="153357" y="531198"/>
                </a:lnTo>
                <a:lnTo>
                  <a:pt x="157485" y="525799"/>
                </a:lnTo>
                <a:lnTo>
                  <a:pt x="161613" y="520400"/>
                </a:lnTo>
                <a:lnTo>
                  <a:pt x="166059" y="515637"/>
                </a:lnTo>
                <a:lnTo>
                  <a:pt x="171140" y="510555"/>
                </a:lnTo>
                <a:lnTo>
                  <a:pt x="175903" y="505792"/>
                </a:lnTo>
                <a:lnTo>
                  <a:pt x="181302" y="501345"/>
                </a:lnTo>
                <a:lnTo>
                  <a:pt x="186700" y="497217"/>
                </a:lnTo>
                <a:lnTo>
                  <a:pt x="192416" y="492771"/>
                </a:lnTo>
                <a:lnTo>
                  <a:pt x="198132" y="488960"/>
                </a:lnTo>
                <a:lnTo>
                  <a:pt x="204166" y="485466"/>
                </a:lnTo>
                <a:lnTo>
                  <a:pt x="210517" y="481973"/>
                </a:lnTo>
                <a:lnTo>
                  <a:pt x="216868" y="478480"/>
                </a:lnTo>
                <a:lnTo>
                  <a:pt x="223854" y="475621"/>
                </a:lnTo>
                <a:lnTo>
                  <a:pt x="230840" y="472446"/>
                </a:lnTo>
                <a:lnTo>
                  <a:pt x="238144" y="469905"/>
                </a:lnTo>
                <a:lnTo>
                  <a:pt x="245448" y="467364"/>
                </a:lnTo>
                <a:lnTo>
                  <a:pt x="252751" y="465141"/>
                </a:lnTo>
                <a:lnTo>
                  <a:pt x="260373" y="462918"/>
                </a:lnTo>
                <a:lnTo>
                  <a:pt x="276568" y="459107"/>
                </a:lnTo>
                <a:lnTo>
                  <a:pt x="293398" y="455931"/>
                </a:lnTo>
                <a:lnTo>
                  <a:pt x="310864" y="453708"/>
                </a:lnTo>
                <a:lnTo>
                  <a:pt x="329282" y="452120"/>
                </a:lnTo>
                <a:lnTo>
                  <a:pt x="348017" y="450850"/>
                </a:lnTo>
                <a:lnTo>
                  <a:pt x="367071" y="450850"/>
                </a:lnTo>
                <a:lnTo>
                  <a:pt x="387712" y="450850"/>
                </a:lnTo>
                <a:lnTo>
                  <a:pt x="408035" y="452120"/>
                </a:lnTo>
                <a:lnTo>
                  <a:pt x="429629" y="453708"/>
                </a:lnTo>
                <a:lnTo>
                  <a:pt x="450905" y="455931"/>
                </a:lnTo>
                <a:lnTo>
                  <a:pt x="473769" y="458790"/>
                </a:lnTo>
                <a:lnTo>
                  <a:pt x="496315" y="461965"/>
                </a:lnTo>
                <a:lnTo>
                  <a:pt x="519814" y="466412"/>
                </a:lnTo>
                <a:lnTo>
                  <a:pt x="543631" y="470858"/>
                </a:lnTo>
                <a:lnTo>
                  <a:pt x="567447" y="475939"/>
                </a:lnTo>
                <a:lnTo>
                  <a:pt x="592216" y="481655"/>
                </a:lnTo>
                <a:lnTo>
                  <a:pt x="616985" y="488007"/>
                </a:lnTo>
                <a:lnTo>
                  <a:pt x="642390" y="494359"/>
                </a:lnTo>
                <a:lnTo>
                  <a:pt x="649347" y="496334"/>
                </a:lnTo>
                <a:lnTo>
                  <a:pt x="649414" y="496284"/>
                </a:lnTo>
                <a:lnTo>
                  <a:pt x="667502" y="482629"/>
                </a:lnTo>
                <a:lnTo>
                  <a:pt x="685908" y="469927"/>
                </a:lnTo>
                <a:lnTo>
                  <a:pt x="704631" y="457543"/>
                </a:lnTo>
                <a:lnTo>
                  <a:pt x="723671" y="445793"/>
                </a:lnTo>
                <a:lnTo>
                  <a:pt x="742711" y="434361"/>
                </a:lnTo>
                <a:lnTo>
                  <a:pt x="762386" y="423564"/>
                </a:lnTo>
                <a:lnTo>
                  <a:pt x="782378" y="413085"/>
                </a:lnTo>
                <a:lnTo>
                  <a:pt x="802688" y="402606"/>
                </a:lnTo>
                <a:lnTo>
                  <a:pt x="822997" y="393397"/>
                </a:lnTo>
                <a:lnTo>
                  <a:pt x="843942" y="384188"/>
                </a:lnTo>
                <a:lnTo>
                  <a:pt x="864886" y="375931"/>
                </a:lnTo>
                <a:lnTo>
                  <a:pt x="875299" y="371888"/>
                </a:lnTo>
                <a:lnTo>
                  <a:pt x="876926" y="355600"/>
                </a:lnTo>
                <a:lnTo>
                  <a:pt x="879146" y="336550"/>
                </a:lnTo>
                <a:lnTo>
                  <a:pt x="881366" y="317818"/>
                </a:lnTo>
                <a:lnTo>
                  <a:pt x="884221" y="299720"/>
                </a:lnTo>
                <a:lnTo>
                  <a:pt x="887076" y="281622"/>
                </a:lnTo>
                <a:lnTo>
                  <a:pt x="890247" y="264478"/>
                </a:lnTo>
                <a:lnTo>
                  <a:pt x="893736" y="247650"/>
                </a:lnTo>
                <a:lnTo>
                  <a:pt x="897542" y="231140"/>
                </a:lnTo>
                <a:lnTo>
                  <a:pt x="901349" y="214948"/>
                </a:lnTo>
                <a:lnTo>
                  <a:pt x="906106" y="199390"/>
                </a:lnTo>
                <a:lnTo>
                  <a:pt x="910229" y="184150"/>
                </a:lnTo>
                <a:lnTo>
                  <a:pt x="915304" y="169545"/>
                </a:lnTo>
                <a:lnTo>
                  <a:pt x="920379" y="155257"/>
                </a:lnTo>
                <a:lnTo>
                  <a:pt x="925454" y="141922"/>
                </a:lnTo>
                <a:lnTo>
                  <a:pt x="931480" y="128905"/>
                </a:lnTo>
                <a:lnTo>
                  <a:pt x="937507" y="116523"/>
                </a:lnTo>
                <a:lnTo>
                  <a:pt x="943533" y="104140"/>
                </a:lnTo>
                <a:lnTo>
                  <a:pt x="950194" y="93028"/>
                </a:lnTo>
                <a:lnTo>
                  <a:pt x="957172" y="82233"/>
                </a:lnTo>
                <a:lnTo>
                  <a:pt x="963833" y="71755"/>
                </a:lnTo>
                <a:lnTo>
                  <a:pt x="971762" y="62230"/>
                </a:lnTo>
                <a:lnTo>
                  <a:pt x="979374" y="53340"/>
                </a:lnTo>
                <a:lnTo>
                  <a:pt x="987304" y="45403"/>
                </a:lnTo>
                <a:lnTo>
                  <a:pt x="995868" y="37783"/>
                </a:lnTo>
                <a:lnTo>
                  <a:pt x="1004431" y="30797"/>
                </a:lnTo>
                <a:lnTo>
                  <a:pt x="1013630" y="24130"/>
                </a:lnTo>
                <a:lnTo>
                  <a:pt x="1022828" y="18733"/>
                </a:lnTo>
                <a:lnTo>
                  <a:pt x="1032343" y="13970"/>
                </a:lnTo>
                <a:lnTo>
                  <a:pt x="1042176" y="9525"/>
                </a:lnTo>
                <a:lnTo>
                  <a:pt x="1052325" y="6033"/>
                </a:lnTo>
                <a:lnTo>
                  <a:pt x="1063109" y="3493"/>
                </a:lnTo>
                <a:lnTo>
                  <a:pt x="1069453" y="2223"/>
                </a:lnTo>
                <a:lnTo>
                  <a:pt x="1076431" y="1270"/>
                </a:lnTo>
                <a:lnTo>
                  <a:pt x="1083409" y="318"/>
                </a:lnTo>
                <a:lnTo>
                  <a:pt x="1090069" y="0"/>
                </a:lnTo>
                <a:close/>
              </a:path>
            </a:pathLst>
          </a:custGeom>
          <a:solidFill>
            <a:srgbClr val="003C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ChangeArrowheads="1"/>
          </p:cNvSpPr>
          <p:nvPr/>
        </p:nvSpPr>
        <p:spPr bwMode="auto">
          <a:xfrm>
            <a:off x="3543300" y="4083050"/>
            <a:ext cx="53633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</a:p>
        </p:txBody>
      </p:sp>
      <p:grpSp>
        <p:nvGrpSpPr>
          <p:cNvPr id="3379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380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379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80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泪滴形 18"/>
          <p:cNvSpPr>
            <a:spLocks noChangeArrowheads="1"/>
          </p:cNvSpPr>
          <p:nvPr/>
        </p:nvSpPr>
        <p:spPr bwMode="auto">
          <a:xfrm rot="8100000">
            <a:off x="2633743" y="454498"/>
            <a:ext cx="2711254" cy="2744778"/>
          </a:xfrm>
          <a:custGeom>
            <a:avLst/>
            <a:gdLst>
              <a:gd name="T0" fmla="*/ 0 w 1835150"/>
              <a:gd name="T1" fmla="*/ 918369 h 1836737"/>
              <a:gd name="T2" fmla="*/ 917575 w 1835150"/>
              <a:gd name="T3" fmla="*/ 0 h 1836737"/>
              <a:gd name="T4" fmla="*/ 1835150 w 1835150"/>
              <a:gd name="T5" fmla="*/ 0 h 1836737"/>
              <a:gd name="T6" fmla="*/ 1835150 w 1835150"/>
              <a:gd name="T7" fmla="*/ 918369 h 1836737"/>
              <a:gd name="T8" fmla="*/ 917575 w 1835150"/>
              <a:gd name="T9" fmla="*/ 1836738 h 1836737"/>
              <a:gd name="T10" fmla="*/ 0 w 1835150"/>
              <a:gd name="T11" fmla="*/ 918369 h 18367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35150" h="1836737">
                <a:moveTo>
                  <a:pt x="0" y="918369"/>
                </a:moveTo>
                <a:cubicBezTo>
                  <a:pt x="0" y="411168"/>
                  <a:pt x="410812" y="0"/>
                  <a:pt x="917575" y="0"/>
                </a:cubicBezTo>
                <a:lnTo>
                  <a:pt x="1835150" y="0"/>
                </a:lnTo>
                <a:lnTo>
                  <a:pt x="1835150" y="918369"/>
                </a:lnTo>
                <a:cubicBezTo>
                  <a:pt x="1835150" y="1425570"/>
                  <a:pt x="1424338" y="1836738"/>
                  <a:pt x="917575" y="1836738"/>
                </a:cubicBezTo>
                <a:cubicBezTo>
                  <a:pt x="410812" y="1836738"/>
                  <a:pt x="0" y="1425570"/>
                  <a:pt x="0" y="918369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19" name="泪滴形 19"/>
          <p:cNvSpPr>
            <a:spLocks noChangeArrowheads="1"/>
          </p:cNvSpPr>
          <p:nvPr/>
        </p:nvSpPr>
        <p:spPr bwMode="auto">
          <a:xfrm rot="8100000">
            <a:off x="7076403" y="540212"/>
            <a:ext cx="2686664" cy="2694437"/>
          </a:xfrm>
          <a:custGeom>
            <a:avLst/>
            <a:gdLst>
              <a:gd name="T0" fmla="*/ 0 w 2641600"/>
              <a:gd name="T1" fmla="*/ 1320800 h 2641600"/>
              <a:gd name="T2" fmla="*/ 1320800 w 2641600"/>
              <a:gd name="T3" fmla="*/ 0 h 2641600"/>
              <a:gd name="T4" fmla="*/ 2641600 w 2641600"/>
              <a:gd name="T5" fmla="*/ 0 h 2641600"/>
              <a:gd name="T6" fmla="*/ 2641600 w 2641600"/>
              <a:gd name="T7" fmla="*/ 1320800 h 2641600"/>
              <a:gd name="T8" fmla="*/ 1320800 w 2641600"/>
              <a:gd name="T9" fmla="*/ 2641600 h 2641600"/>
              <a:gd name="T10" fmla="*/ 0 w 2641600"/>
              <a:gd name="T11" fmla="*/ 1320800 h 264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41600" h="2641600">
                <a:moveTo>
                  <a:pt x="0" y="1320800"/>
                </a:moveTo>
                <a:cubicBezTo>
                  <a:pt x="0" y="591342"/>
                  <a:pt x="591342" y="0"/>
                  <a:pt x="1320800" y="0"/>
                </a:cubicBezTo>
                <a:lnTo>
                  <a:pt x="2641600" y="0"/>
                </a:lnTo>
                <a:lnTo>
                  <a:pt x="2641600" y="1320800"/>
                </a:lnTo>
                <a:cubicBezTo>
                  <a:pt x="2641600" y="2050258"/>
                  <a:pt x="2050258" y="2641600"/>
                  <a:pt x="1320800" y="2641600"/>
                </a:cubicBezTo>
                <a:cubicBezTo>
                  <a:pt x="591342" y="2641600"/>
                  <a:pt x="0" y="2050258"/>
                  <a:pt x="0" y="1320800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FBFBF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4821" name="同心圆 21"/>
          <p:cNvSpPr>
            <a:spLocks noChangeArrowheads="1"/>
          </p:cNvSpPr>
          <p:nvPr/>
        </p:nvSpPr>
        <p:spPr bwMode="auto">
          <a:xfrm>
            <a:off x="3880889" y="3876694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2" name="同心圆 22"/>
          <p:cNvSpPr>
            <a:spLocks noChangeArrowheads="1"/>
          </p:cNvSpPr>
          <p:nvPr/>
        </p:nvSpPr>
        <p:spPr bwMode="auto">
          <a:xfrm>
            <a:off x="8295177" y="3876694"/>
            <a:ext cx="266700" cy="266700"/>
          </a:xfrm>
          <a:custGeom>
            <a:avLst/>
            <a:gdLst>
              <a:gd name="T0" fmla="*/ 0 w 266700"/>
              <a:gd name="T1" fmla="*/ 133350 h 266700"/>
              <a:gd name="T2" fmla="*/ 133350 w 266700"/>
              <a:gd name="T3" fmla="*/ 0 h 266700"/>
              <a:gd name="T4" fmla="*/ 266700 w 266700"/>
              <a:gd name="T5" fmla="*/ 133350 h 266700"/>
              <a:gd name="T6" fmla="*/ 133350 w 266700"/>
              <a:gd name="T7" fmla="*/ 266700 h 266700"/>
              <a:gd name="T8" fmla="*/ 0 w 266700"/>
              <a:gd name="T9" fmla="*/ 133350 h 266700"/>
              <a:gd name="T10" fmla="*/ 39762 w 266700"/>
              <a:gd name="T11" fmla="*/ 133350 h 266700"/>
              <a:gd name="T12" fmla="*/ 133350 w 266700"/>
              <a:gd name="T13" fmla="*/ 226938 h 266700"/>
              <a:gd name="T14" fmla="*/ 226938 w 266700"/>
              <a:gd name="T15" fmla="*/ 133350 h 266700"/>
              <a:gd name="T16" fmla="*/ 133350 w 266700"/>
              <a:gd name="T17" fmla="*/ 39762 h 266700"/>
              <a:gd name="T18" fmla="*/ 39762 w 266700"/>
              <a:gd name="T19" fmla="*/ 133350 h 2667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6700" h="266700">
                <a:moveTo>
                  <a:pt x="0" y="133350"/>
                </a:moveTo>
                <a:cubicBezTo>
                  <a:pt x="0" y="59703"/>
                  <a:pt x="59703" y="0"/>
                  <a:pt x="133350" y="0"/>
                </a:cubicBezTo>
                <a:cubicBezTo>
                  <a:pt x="206997" y="0"/>
                  <a:pt x="266700" y="59703"/>
                  <a:pt x="266700" y="133350"/>
                </a:cubicBezTo>
                <a:cubicBezTo>
                  <a:pt x="266700" y="206997"/>
                  <a:pt x="206997" y="266700"/>
                  <a:pt x="133350" y="266700"/>
                </a:cubicBezTo>
                <a:cubicBezTo>
                  <a:pt x="59703" y="266700"/>
                  <a:pt x="0" y="206997"/>
                  <a:pt x="0" y="133350"/>
                </a:cubicBezTo>
                <a:close/>
                <a:moveTo>
                  <a:pt x="39762" y="133350"/>
                </a:moveTo>
                <a:cubicBezTo>
                  <a:pt x="39762" y="185037"/>
                  <a:pt x="81663" y="226938"/>
                  <a:pt x="133350" y="226938"/>
                </a:cubicBezTo>
                <a:cubicBezTo>
                  <a:pt x="185037" y="226938"/>
                  <a:pt x="226938" y="185037"/>
                  <a:pt x="226938" y="133350"/>
                </a:cubicBezTo>
                <a:cubicBezTo>
                  <a:pt x="226938" y="81663"/>
                  <a:pt x="185037" y="39762"/>
                  <a:pt x="133350" y="39762"/>
                </a:cubicBezTo>
                <a:cubicBezTo>
                  <a:pt x="81663" y="39762"/>
                  <a:pt x="39762" y="81663"/>
                  <a:pt x="39762" y="1333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任意多边形 24"/>
          <p:cNvSpPr>
            <a:spLocks noChangeArrowheads="1"/>
          </p:cNvSpPr>
          <p:nvPr/>
        </p:nvSpPr>
        <p:spPr bwMode="auto">
          <a:xfrm>
            <a:off x="0" y="3652838"/>
            <a:ext cx="12192000" cy="3205162"/>
          </a:xfrm>
          <a:custGeom>
            <a:avLst/>
            <a:gdLst>
              <a:gd name="T0" fmla="*/ 12192000 w 12192000"/>
              <a:gd name="T1" fmla="*/ 0 h 3212700"/>
              <a:gd name="T2" fmla="*/ 12192000 w 12192000"/>
              <a:gd name="T3" fmla="*/ 3197642 h 3212700"/>
              <a:gd name="T4" fmla="*/ 0 w 12192000"/>
              <a:gd name="T5" fmla="*/ 3197642 h 3212700"/>
              <a:gd name="T6" fmla="*/ 0 w 12192000"/>
              <a:gd name="T7" fmla="*/ 1300 h 3212700"/>
              <a:gd name="T8" fmla="*/ 192228 w 12192000"/>
              <a:gd name="T9" fmla="*/ 58662 h 3212700"/>
              <a:gd name="T10" fmla="*/ 6093822 w 12192000"/>
              <a:gd name="T11" fmla="*/ 627512 h 3212700"/>
              <a:gd name="T12" fmla="*/ 11995417 w 12192000"/>
              <a:gd name="T13" fmla="*/ 58662 h 3212700"/>
              <a:gd name="T14" fmla="*/ 12192000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文本框 25"/>
          <p:cNvSpPr txBox="1">
            <a:spLocks noChangeArrowheads="1"/>
          </p:cNvSpPr>
          <p:nvPr/>
        </p:nvSpPr>
        <p:spPr bwMode="auto">
          <a:xfrm>
            <a:off x="1489442" y="4773823"/>
            <a:ext cx="9461500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校友最关心的是：班级信息、班级留言、同学联系方式和同学照片等。不同用户对系统的需求不同，但是基本功能需求是一致的，包括：对班级管理，用户可以查询并加入自己所在的班级；对班级留言的管理，用户可以在班级里查看、添加或修改留言；对班级通讯录的管理，用户可以查看班级成员的相关信息。考虑到网络的现况和同学们以及毕业生跟踪调查的各种需求，系统应该具有各方面的交流能力和实时的用户反馈信息，能够实现留言、上传照片、评论等功能，同时具有方便的后台管理功能。同学录系统能够实现同学们生活中的交流，拥有自己的空间，与此同时，校方管理员能够了解毕业生的就业情况，并为毕业生提供就业服务，包括向毕业生投送招聘信息，接收毕业生所在单位的招聘信息。这也有助于改善教学方案，从而更好地让本校毕业生适应社会需求。</a:t>
            </a:r>
          </a:p>
        </p:txBody>
      </p:sp>
      <p:sp>
        <p:nvSpPr>
          <p:cNvPr id="34829" name="矩形 29"/>
          <p:cNvSpPr>
            <a:spLocks noChangeArrowheads="1"/>
          </p:cNvSpPr>
          <p:nvPr/>
        </p:nvSpPr>
        <p:spPr bwMode="auto">
          <a:xfrm>
            <a:off x="3337780" y="4251708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</a:p>
        </p:txBody>
      </p:sp>
      <p:sp>
        <p:nvSpPr>
          <p:cNvPr id="34830" name="泪滴形 30"/>
          <p:cNvSpPr>
            <a:spLocks noChangeArrowheads="1"/>
          </p:cNvSpPr>
          <p:nvPr/>
        </p:nvSpPr>
        <p:spPr bwMode="auto">
          <a:xfrm rot="8100000">
            <a:off x="2602319" y="426034"/>
            <a:ext cx="2772827" cy="2764413"/>
          </a:xfrm>
          <a:custGeom>
            <a:avLst/>
            <a:gdLst>
              <a:gd name="T0" fmla="*/ 0 w 1965325"/>
              <a:gd name="T1" fmla="*/ 983456 h 1966912"/>
              <a:gd name="T2" fmla="*/ 982663 w 1965325"/>
              <a:gd name="T3" fmla="*/ 0 h 1966912"/>
              <a:gd name="T4" fmla="*/ 1965325 w 1965325"/>
              <a:gd name="T5" fmla="*/ 0 h 1966912"/>
              <a:gd name="T6" fmla="*/ 1965325 w 1965325"/>
              <a:gd name="T7" fmla="*/ 983456 h 1966912"/>
              <a:gd name="T8" fmla="*/ 982662 w 1965325"/>
              <a:gd name="T9" fmla="*/ 1966912 h 1966912"/>
              <a:gd name="T10" fmla="*/ -1 w 1965325"/>
              <a:gd name="T11" fmla="*/ 983456 h 1966912"/>
              <a:gd name="T12" fmla="*/ 0 w 1965325"/>
              <a:gd name="T13" fmla="*/ 983456 h 19669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5325" h="1966912">
                <a:moveTo>
                  <a:pt x="0" y="983456"/>
                </a:moveTo>
                <a:cubicBezTo>
                  <a:pt x="0" y="440308"/>
                  <a:pt x="439953" y="0"/>
                  <a:pt x="982663" y="0"/>
                </a:cubicBezTo>
                <a:lnTo>
                  <a:pt x="1965325" y="0"/>
                </a:lnTo>
                <a:lnTo>
                  <a:pt x="1965325" y="983456"/>
                </a:lnTo>
                <a:cubicBezTo>
                  <a:pt x="1965325" y="1526604"/>
                  <a:pt x="1525372" y="1966912"/>
                  <a:pt x="982662" y="1966912"/>
                </a:cubicBezTo>
                <a:cubicBezTo>
                  <a:pt x="439952" y="1966912"/>
                  <a:pt x="-1" y="1526604"/>
                  <a:pt x="-1" y="983456"/>
                </a:cubicBezTo>
                <a:lnTo>
                  <a:pt x="0" y="983456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泪滴形 32"/>
          <p:cNvSpPr>
            <a:spLocks noChangeArrowheads="1"/>
          </p:cNvSpPr>
          <p:nvPr/>
        </p:nvSpPr>
        <p:spPr bwMode="auto">
          <a:xfrm rot="8100000">
            <a:off x="7042578" y="498094"/>
            <a:ext cx="2754313" cy="2754313"/>
          </a:xfrm>
          <a:custGeom>
            <a:avLst/>
            <a:gdLst>
              <a:gd name="T0" fmla="*/ 0 w 2754313"/>
              <a:gd name="T1" fmla="*/ 1377157 h 2754313"/>
              <a:gd name="T2" fmla="*/ 1377157 w 2754313"/>
              <a:gd name="T3" fmla="*/ 0 h 2754313"/>
              <a:gd name="T4" fmla="*/ 2754313 w 2754313"/>
              <a:gd name="T5" fmla="*/ 0 h 2754313"/>
              <a:gd name="T6" fmla="*/ 2754313 w 2754313"/>
              <a:gd name="T7" fmla="*/ 1377157 h 2754313"/>
              <a:gd name="T8" fmla="*/ 1377156 w 2754313"/>
              <a:gd name="T9" fmla="*/ 2754314 h 2754313"/>
              <a:gd name="T10" fmla="*/ -1 w 2754313"/>
              <a:gd name="T11" fmla="*/ 1377157 h 2754313"/>
              <a:gd name="T12" fmla="*/ 0 w 2754313"/>
              <a:gd name="T13" fmla="*/ 1377157 h 27543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54313" h="2754313">
                <a:moveTo>
                  <a:pt x="0" y="1377157"/>
                </a:moveTo>
                <a:cubicBezTo>
                  <a:pt x="0" y="616574"/>
                  <a:pt x="616574" y="0"/>
                  <a:pt x="1377157" y="0"/>
                </a:cubicBezTo>
                <a:lnTo>
                  <a:pt x="2754313" y="0"/>
                </a:lnTo>
                <a:lnTo>
                  <a:pt x="2754313" y="1377157"/>
                </a:lnTo>
                <a:cubicBezTo>
                  <a:pt x="2754313" y="2137740"/>
                  <a:pt x="2137739" y="2754314"/>
                  <a:pt x="1377156" y="2754314"/>
                </a:cubicBezTo>
                <a:cubicBezTo>
                  <a:pt x="616573" y="2754314"/>
                  <a:pt x="-1" y="2137740"/>
                  <a:pt x="-1" y="1377157"/>
                </a:cubicBezTo>
                <a:lnTo>
                  <a:pt x="0" y="1377157"/>
                </a:lnTo>
                <a:close/>
              </a:path>
            </a:pathLst>
          </a:custGeom>
          <a:noFill/>
          <a:ln w="12700">
            <a:solidFill>
              <a:srgbClr val="A6A6A6"/>
            </a:solidFill>
            <a:rou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矩形 29"/>
          <p:cNvSpPr>
            <a:spLocks noChangeArrowheads="1"/>
          </p:cNvSpPr>
          <p:nvPr/>
        </p:nvSpPr>
        <p:spPr bwMode="auto">
          <a:xfrm>
            <a:off x="1058314" y="1528310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</a:t>
            </a:r>
          </a:p>
        </p:txBody>
      </p:sp>
      <p:sp>
        <p:nvSpPr>
          <p:cNvPr id="18" name="矩形 29"/>
          <p:cNvSpPr>
            <a:spLocks noChangeArrowheads="1"/>
          </p:cNvSpPr>
          <p:nvPr/>
        </p:nvSpPr>
        <p:spPr bwMode="auto">
          <a:xfrm>
            <a:off x="5463809" y="1524611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任意多边形 9"/>
          <p:cNvSpPr>
            <a:spLocks noChangeArrowheads="1"/>
          </p:cNvSpPr>
          <p:nvPr/>
        </p:nvSpPr>
        <p:spPr bwMode="auto">
          <a:xfrm>
            <a:off x="3363913" y="4462463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任意多边形 45"/>
          <p:cNvSpPr>
            <a:spLocks noChangeArrowheads="1"/>
          </p:cNvSpPr>
          <p:nvPr/>
        </p:nvSpPr>
        <p:spPr bwMode="auto">
          <a:xfrm>
            <a:off x="5837238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任意多边形 47"/>
          <p:cNvSpPr>
            <a:spLocks noChangeArrowheads="1"/>
          </p:cNvSpPr>
          <p:nvPr/>
        </p:nvSpPr>
        <p:spPr bwMode="auto">
          <a:xfrm>
            <a:off x="10741025" y="4421188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矩形 7"/>
          <p:cNvSpPr>
            <a:spLocks noChangeArrowheads="1"/>
          </p:cNvSpPr>
          <p:nvPr/>
        </p:nvSpPr>
        <p:spPr bwMode="auto">
          <a:xfrm>
            <a:off x="1485900" y="3141663"/>
            <a:ext cx="1909763" cy="162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775" name="矩形 33"/>
          <p:cNvSpPr>
            <a:spLocks noChangeArrowheads="1"/>
          </p:cNvSpPr>
          <p:nvPr/>
        </p:nvSpPr>
        <p:spPr bwMode="auto">
          <a:xfrm>
            <a:off x="3967163" y="3141663"/>
            <a:ext cx="1879600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777" name="矩形 35"/>
          <p:cNvSpPr>
            <a:spLocks noChangeArrowheads="1"/>
          </p:cNvSpPr>
          <p:nvPr/>
        </p:nvSpPr>
        <p:spPr bwMode="auto">
          <a:xfrm>
            <a:off x="8877300" y="3130550"/>
            <a:ext cx="1876425" cy="1595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2780" name="文本框 8"/>
          <p:cNvSpPr txBox="1">
            <a:spLocks noChangeArrowheads="1"/>
          </p:cNvSpPr>
          <p:nvPr/>
        </p:nvSpPr>
        <p:spPr bwMode="auto">
          <a:xfrm>
            <a:off x="1474788" y="4398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endParaRPr lang="zh-CN" altLang="en-US" sz="1600" dirty="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1" name="文本框 41"/>
          <p:cNvSpPr txBox="1">
            <a:spLocks noChangeArrowheads="1"/>
          </p:cNvSpPr>
          <p:nvPr/>
        </p:nvSpPr>
        <p:spPr bwMode="auto">
          <a:xfrm>
            <a:off x="3976688" y="4398963"/>
            <a:ext cx="1870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1600" dirty="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3" name="文本框 43"/>
          <p:cNvSpPr txBox="1">
            <a:spLocks noChangeArrowheads="1"/>
          </p:cNvSpPr>
          <p:nvPr/>
        </p:nvSpPr>
        <p:spPr bwMode="auto">
          <a:xfrm>
            <a:off x="8877300" y="4387850"/>
            <a:ext cx="186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1600" dirty="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85" name="矩形 19"/>
          <p:cNvSpPr>
            <a:spLocks noChangeArrowheads="1"/>
          </p:cNvSpPr>
          <p:nvPr/>
        </p:nvSpPr>
        <p:spPr bwMode="auto">
          <a:xfrm>
            <a:off x="1382713" y="1255713"/>
            <a:ext cx="74945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</a:p>
        </p:txBody>
      </p:sp>
      <p:cxnSp>
        <p:nvCxnSpPr>
          <p:cNvPr id="32788" name="直接连接符 22"/>
          <p:cNvCxnSpPr>
            <a:cxnSpLocks noChangeShapeType="1"/>
          </p:cNvCxnSpPr>
          <p:nvPr/>
        </p:nvCxnSpPr>
        <p:spPr bwMode="auto">
          <a:xfrm>
            <a:off x="1470025" y="2435225"/>
            <a:ext cx="6791325" cy="0"/>
          </a:xfrm>
          <a:prstGeom prst="line">
            <a:avLst/>
          </a:prstGeom>
          <a:noFill/>
          <a:ln w="6350">
            <a:solidFill>
              <a:srgbClr val="D9D9D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矩形 48"/>
          <p:cNvSpPr>
            <a:spLocks noChangeArrowheads="1"/>
          </p:cNvSpPr>
          <p:nvPr/>
        </p:nvSpPr>
        <p:spPr bwMode="auto">
          <a:xfrm>
            <a:off x="1382713" y="1851025"/>
            <a:ext cx="6662737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校友录系统开发过程中的主要相关技术：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17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2790" name="矩形 24"/>
          <p:cNvSpPr>
            <a:spLocks noChangeArrowheads="1"/>
          </p:cNvSpPr>
          <p:nvPr/>
        </p:nvSpPr>
        <p:spPr bwMode="auto">
          <a:xfrm>
            <a:off x="0" y="1354138"/>
            <a:ext cx="949325" cy="10810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任意多边形 46"/>
          <p:cNvSpPr>
            <a:spLocks noChangeArrowheads="1"/>
          </p:cNvSpPr>
          <p:nvPr/>
        </p:nvSpPr>
        <p:spPr bwMode="auto">
          <a:xfrm>
            <a:off x="8277225" y="4432300"/>
            <a:ext cx="314325" cy="304800"/>
          </a:xfrm>
          <a:custGeom>
            <a:avLst/>
            <a:gdLst>
              <a:gd name="T0" fmla="*/ 9525 w 314325"/>
              <a:gd name="T1" fmla="*/ 0 h 304800"/>
              <a:gd name="T2" fmla="*/ 9525 w 314325"/>
              <a:gd name="T3" fmla="*/ 0 h 304800"/>
              <a:gd name="T4" fmla="*/ 314325 w 314325"/>
              <a:gd name="T5" fmla="*/ 0 h 304800"/>
              <a:gd name="T6" fmla="*/ 0 w 314325"/>
              <a:gd name="T7" fmla="*/ 304800 h 304800"/>
              <a:gd name="T8" fmla="*/ 9525 w 314325"/>
              <a:gd name="T9" fmla="*/ 0 h 304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325" h="304800">
                <a:moveTo>
                  <a:pt x="9525" y="0"/>
                </a:moveTo>
                <a:lnTo>
                  <a:pt x="9525" y="0"/>
                </a:lnTo>
                <a:lnTo>
                  <a:pt x="314325" y="0"/>
                </a:lnTo>
                <a:lnTo>
                  <a:pt x="0" y="304800"/>
                </a:lnTo>
                <a:lnTo>
                  <a:pt x="9525" y="0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4"/>
          <p:cNvSpPr>
            <a:spLocks noChangeArrowheads="1"/>
          </p:cNvSpPr>
          <p:nvPr/>
        </p:nvSpPr>
        <p:spPr bwMode="auto">
          <a:xfrm>
            <a:off x="6418263" y="3141663"/>
            <a:ext cx="1878012" cy="1597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文本框 42"/>
          <p:cNvSpPr txBox="1">
            <a:spLocks noChangeArrowheads="1"/>
          </p:cNvSpPr>
          <p:nvPr/>
        </p:nvSpPr>
        <p:spPr bwMode="auto">
          <a:xfrm>
            <a:off x="6437313" y="4398963"/>
            <a:ext cx="1858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solidFill>
                  <a:srgbClr val="0032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endParaRPr lang="zh-CN" altLang="en-US" sz="1600" dirty="0">
              <a:solidFill>
                <a:srgbClr val="0032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 descr="图片包含 事情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35" y="3251701"/>
            <a:ext cx="524579" cy="5988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56" y="2961725"/>
            <a:ext cx="1282212" cy="1282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96" y="3383585"/>
            <a:ext cx="1723554" cy="433351"/>
          </a:xfrm>
          <a:prstGeom prst="rect">
            <a:avLst/>
          </a:prstGeom>
        </p:spPr>
      </p:pic>
      <p:pic>
        <p:nvPicPr>
          <p:cNvPr id="28" name="图片 27" descr="图片包含 事情&#10;&#10;已生成高可信度的说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022" y="3249869"/>
            <a:ext cx="524579" cy="5988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"/>
          <p:cNvSpPr txBox="1">
            <a:spLocks noChangeArrowheads="1"/>
          </p:cNvSpPr>
          <p:nvPr/>
        </p:nvSpPr>
        <p:spPr bwMode="auto">
          <a:xfrm>
            <a:off x="4554318" y="4083050"/>
            <a:ext cx="34421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系统总体设计</a:t>
            </a:r>
          </a:p>
        </p:txBody>
      </p:sp>
      <p:grpSp>
        <p:nvGrpSpPr>
          <p:cNvPr id="38915" name="椭圆 4"/>
          <p:cNvGrpSpPr/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38925" name="椭圆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916" name="文本框 2"/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38917" name="空心弧 8"/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空心弧 9"/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空心弧 10"/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椭圆 11"/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1" name="椭圆 12"/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2" name="椭圆 13"/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3" name="椭圆 14"/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924" name="椭圆 15"/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任意多边形 31"/>
          <p:cNvSpPr>
            <a:spLocks noChangeArrowheads="1"/>
          </p:cNvSpPr>
          <p:nvPr/>
        </p:nvSpPr>
        <p:spPr bwMode="auto">
          <a:xfrm>
            <a:off x="-3175" y="3663950"/>
            <a:ext cx="12195175" cy="3205163"/>
          </a:xfrm>
          <a:custGeom>
            <a:avLst/>
            <a:gdLst>
              <a:gd name="T0" fmla="*/ 12198351 w 12192000"/>
              <a:gd name="T1" fmla="*/ 0 h 3212700"/>
              <a:gd name="T2" fmla="*/ 12198351 w 12192000"/>
              <a:gd name="T3" fmla="*/ 3197644 h 3212700"/>
              <a:gd name="T4" fmla="*/ 0 w 12192000"/>
              <a:gd name="T5" fmla="*/ 3197644 h 3212700"/>
              <a:gd name="T6" fmla="*/ 0 w 12192000"/>
              <a:gd name="T7" fmla="*/ 1300 h 3212700"/>
              <a:gd name="T8" fmla="*/ 192328 w 12192000"/>
              <a:gd name="T9" fmla="*/ 58662 h 3212700"/>
              <a:gd name="T10" fmla="*/ 6096996 w 12192000"/>
              <a:gd name="T11" fmla="*/ 627512 h 3212700"/>
              <a:gd name="T12" fmla="*/ 12001666 w 12192000"/>
              <a:gd name="T13" fmla="*/ 58662 h 3212700"/>
              <a:gd name="T14" fmla="*/ 12198351 w 12192000"/>
              <a:gd name="T15" fmla="*/ 0 h 3212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92000" h="3212700">
                <a:moveTo>
                  <a:pt x="12192000" y="0"/>
                </a:moveTo>
                <a:lnTo>
                  <a:pt x="12192000" y="3212700"/>
                </a:lnTo>
                <a:lnTo>
                  <a:pt x="0" y="3212700"/>
                </a:lnTo>
                <a:lnTo>
                  <a:pt x="0" y="1306"/>
                </a:lnTo>
                <a:lnTo>
                  <a:pt x="192228" y="58938"/>
                </a:lnTo>
                <a:cubicBezTo>
                  <a:pt x="1471218" y="403758"/>
                  <a:pt x="3637163" y="630467"/>
                  <a:pt x="6093822" y="630467"/>
                </a:cubicBezTo>
                <a:cubicBezTo>
                  <a:pt x="8550481" y="630467"/>
                  <a:pt x="10716426" y="403758"/>
                  <a:pt x="11995417" y="58938"/>
                </a:cubicBezTo>
                <a:lnTo>
                  <a:pt x="121920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" name="文本框 32"/>
          <p:cNvSpPr txBox="1">
            <a:spLocks noChangeArrowheads="1"/>
          </p:cNvSpPr>
          <p:nvPr/>
        </p:nvSpPr>
        <p:spPr bwMode="auto">
          <a:xfrm>
            <a:off x="1509984" y="4893682"/>
            <a:ext cx="9459913" cy="188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新闻中心：后台管理发布图文信息到门户网站，可置顶、编辑、删除新闻信息，用户可以浏览、评论新闻；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班级录：包括班级检索、班级排名，用户可以加入班级、浏览班级主页、发布班级动态、上传班级照片等；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校友组织：包括校友总会、院系分会、社团分会、学生协会，各组织有自己的主页、动态消息、留言、通讯录、相册等；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校友论坛：帖子浏览、帖子检索、帖子评论、发布新贴、热帖推送等；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职位招聘：检索校友用户或管理员发布的招聘信息、发布招聘信息、浏览并投递简历、简历登记、招聘单位登记；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校园服务：走进校园、校园行指南、档案馆、信息公开网等信息；</a:t>
            </a:r>
            <a:endParaRPr lang="en-US" altLang="zh-CN" sz="1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3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个人中心：基本资料、 工作信息、 头像设置、密码修改、邮箱绑定，以及应用洗洗我的班级，、我的论坛、我的招聘等；</a:t>
            </a:r>
          </a:p>
        </p:txBody>
      </p:sp>
      <p:sp>
        <p:nvSpPr>
          <p:cNvPr id="43012" name="矩形 33"/>
          <p:cNvSpPr>
            <a:spLocks noChangeArrowheads="1"/>
          </p:cNvSpPr>
          <p:nvPr/>
        </p:nvSpPr>
        <p:spPr bwMode="auto">
          <a:xfrm>
            <a:off x="3343275" y="4343647"/>
            <a:ext cx="5911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35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本系统应具备以下功能：</a:t>
            </a:r>
          </a:p>
        </p:txBody>
      </p:sp>
      <p:grpSp>
        <p:nvGrpSpPr>
          <p:cNvPr id="43013" name="椭圆 55"/>
          <p:cNvGrpSpPr/>
          <p:nvPr/>
        </p:nvGrpSpPr>
        <p:grpSpPr bwMode="auto">
          <a:xfrm>
            <a:off x="5421313" y="741793"/>
            <a:ext cx="1219200" cy="1201737"/>
            <a:chOff x="0" y="0"/>
            <a:chExt cx="710" cy="714"/>
          </a:xfrm>
        </p:grpSpPr>
        <p:pic>
          <p:nvPicPr>
            <p:cNvPr id="43040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1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4" name="椭圆 61"/>
          <p:cNvGrpSpPr/>
          <p:nvPr/>
        </p:nvGrpSpPr>
        <p:grpSpPr bwMode="auto">
          <a:xfrm>
            <a:off x="3999891" y="2400729"/>
            <a:ext cx="1200150" cy="1167607"/>
            <a:chOff x="0" y="0"/>
            <a:chExt cx="642" cy="645"/>
          </a:xfrm>
        </p:grpSpPr>
        <p:pic>
          <p:nvPicPr>
            <p:cNvPr id="43038" name="椭圆 6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42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9" name="Text Box 10"/>
            <p:cNvSpPr txBox="1">
              <a:spLocks noChangeArrowheads="1"/>
            </p:cNvSpPr>
            <p:nvPr/>
          </p:nvSpPr>
          <p:spPr bwMode="auto">
            <a:xfrm>
              <a:off x="94" y="95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3016" name="椭圆 49"/>
          <p:cNvGrpSpPr/>
          <p:nvPr/>
        </p:nvGrpSpPr>
        <p:grpSpPr bwMode="auto">
          <a:xfrm>
            <a:off x="6796821" y="2337230"/>
            <a:ext cx="1230312" cy="1258828"/>
            <a:chOff x="0" y="0"/>
            <a:chExt cx="711" cy="714"/>
          </a:xfrm>
        </p:grpSpPr>
        <p:pic>
          <p:nvPicPr>
            <p:cNvPr id="43036" name="椭圆 4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1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7" name="Text Box 14"/>
            <p:cNvSpPr txBox="1">
              <a:spLocks noChangeArrowheads="1"/>
            </p:cNvSpPr>
            <p:nvPr/>
          </p:nvSpPr>
          <p:spPr bwMode="auto">
            <a:xfrm>
              <a:off x="105" y="106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018" name="椭圆 3"/>
          <p:cNvSpPr>
            <a:spLocks noChangeArrowheads="1"/>
          </p:cNvSpPr>
          <p:nvPr/>
        </p:nvSpPr>
        <p:spPr bwMode="auto">
          <a:xfrm>
            <a:off x="3991098" y="2351518"/>
            <a:ext cx="1230312" cy="1230312"/>
          </a:xfrm>
          <a:prstGeom prst="ellips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021" name="椭圆 63"/>
          <p:cNvSpPr>
            <a:spLocks noChangeArrowheads="1"/>
          </p:cNvSpPr>
          <p:nvPr/>
        </p:nvSpPr>
        <p:spPr bwMode="auto">
          <a:xfrm>
            <a:off x="5410200" y="741793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2" name="直接连接符 8"/>
          <p:cNvCxnSpPr>
            <a:cxnSpLocks noChangeShapeType="1"/>
          </p:cNvCxnSpPr>
          <p:nvPr/>
        </p:nvCxnSpPr>
        <p:spPr bwMode="auto">
          <a:xfrm flipH="1">
            <a:off x="4904275" y="1821293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椭圆 64"/>
          <p:cNvSpPr>
            <a:spLocks noChangeArrowheads="1"/>
          </p:cNvSpPr>
          <p:nvPr/>
        </p:nvSpPr>
        <p:spPr bwMode="auto">
          <a:xfrm>
            <a:off x="6796821" y="2337230"/>
            <a:ext cx="1230312" cy="1073706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3024" name="直接连接符 14"/>
          <p:cNvCxnSpPr>
            <a:cxnSpLocks noChangeShapeType="1"/>
          </p:cNvCxnSpPr>
          <p:nvPr/>
        </p:nvCxnSpPr>
        <p:spPr bwMode="auto">
          <a:xfrm>
            <a:off x="6518763" y="1751324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2" name="矩形 115"/>
          <p:cNvSpPr>
            <a:spLocks noChangeArrowheads="1"/>
          </p:cNvSpPr>
          <p:nvPr/>
        </p:nvSpPr>
        <p:spPr bwMode="auto">
          <a:xfrm>
            <a:off x="5410199" y="409410"/>
            <a:ext cx="1230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校友论坛</a:t>
            </a:r>
          </a:p>
        </p:txBody>
      </p:sp>
      <p:sp>
        <p:nvSpPr>
          <p:cNvPr id="43033" name="矩形 116"/>
          <p:cNvSpPr>
            <a:spLocks noChangeArrowheads="1"/>
          </p:cNvSpPr>
          <p:nvPr/>
        </p:nvSpPr>
        <p:spPr bwMode="auto">
          <a:xfrm>
            <a:off x="6796821" y="3557184"/>
            <a:ext cx="12303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职业招聘</a:t>
            </a:r>
          </a:p>
        </p:txBody>
      </p:sp>
      <p:sp>
        <p:nvSpPr>
          <p:cNvPr id="38" name="矩形 115"/>
          <p:cNvSpPr>
            <a:spLocks noChangeArrowheads="1"/>
          </p:cNvSpPr>
          <p:nvPr/>
        </p:nvSpPr>
        <p:spPr bwMode="auto">
          <a:xfrm>
            <a:off x="3999891" y="3581830"/>
            <a:ext cx="122151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校友组织</a:t>
            </a:r>
          </a:p>
        </p:txBody>
      </p:sp>
      <p:grpSp>
        <p:nvGrpSpPr>
          <p:cNvPr id="25" name="椭圆 55"/>
          <p:cNvGrpSpPr/>
          <p:nvPr/>
        </p:nvGrpSpPr>
        <p:grpSpPr bwMode="auto">
          <a:xfrm>
            <a:off x="2268170" y="741793"/>
            <a:ext cx="1219200" cy="1201737"/>
            <a:chOff x="0" y="0"/>
            <a:chExt cx="710" cy="714"/>
          </a:xfrm>
        </p:grpSpPr>
        <p:pic>
          <p:nvPicPr>
            <p:cNvPr id="26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63"/>
          <p:cNvSpPr>
            <a:spLocks noChangeArrowheads="1"/>
          </p:cNvSpPr>
          <p:nvPr/>
        </p:nvSpPr>
        <p:spPr bwMode="auto">
          <a:xfrm>
            <a:off x="2257057" y="741793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矩形 115"/>
          <p:cNvSpPr>
            <a:spLocks noChangeArrowheads="1"/>
          </p:cNvSpPr>
          <p:nvPr/>
        </p:nvSpPr>
        <p:spPr bwMode="auto">
          <a:xfrm>
            <a:off x="2257056" y="409410"/>
            <a:ext cx="12485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班级录</a:t>
            </a:r>
          </a:p>
        </p:txBody>
      </p:sp>
      <p:grpSp>
        <p:nvGrpSpPr>
          <p:cNvPr id="31" name="椭圆 55"/>
          <p:cNvGrpSpPr/>
          <p:nvPr/>
        </p:nvGrpSpPr>
        <p:grpSpPr bwMode="auto">
          <a:xfrm>
            <a:off x="842657" y="2380093"/>
            <a:ext cx="1219200" cy="1201737"/>
            <a:chOff x="0" y="0"/>
            <a:chExt cx="710" cy="714"/>
          </a:xfrm>
        </p:grpSpPr>
        <p:pic>
          <p:nvPicPr>
            <p:cNvPr id="32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4" name="椭圆 63"/>
          <p:cNvSpPr>
            <a:spLocks noChangeArrowheads="1"/>
          </p:cNvSpPr>
          <p:nvPr/>
        </p:nvSpPr>
        <p:spPr bwMode="auto">
          <a:xfrm>
            <a:off x="831544" y="2380093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115"/>
          <p:cNvSpPr>
            <a:spLocks noChangeArrowheads="1"/>
          </p:cNvSpPr>
          <p:nvPr/>
        </p:nvSpPr>
        <p:spPr bwMode="auto">
          <a:xfrm>
            <a:off x="831543" y="3655379"/>
            <a:ext cx="1230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新闻中心</a:t>
            </a:r>
          </a:p>
        </p:txBody>
      </p:sp>
      <p:grpSp>
        <p:nvGrpSpPr>
          <p:cNvPr id="37" name="椭圆 55"/>
          <p:cNvGrpSpPr/>
          <p:nvPr/>
        </p:nvGrpSpPr>
        <p:grpSpPr bwMode="auto">
          <a:xfrm>
            <a:off x="8492820" y="745182"/>
            <a:ext cx="1219200" cy="1201737"/>
            <a:chOff x="0" y="0"/>
            <a:chExt cx="710" cy="714"/>
          </a:xfrm>
        </p:grpSpPr>
        <p:pic>
          <p:nvPicPr>
            <p:cNvPr id="39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1" name="椭圆 63"/>
          <p:cNvSpPr>
            <a:spLocks noChangeArrowheads="1"/>
          </p:cNvSpPr>
          <p:nvPr/>
        </p:nvSpPr>
        <p:spPr bwMode="auto">
          <a:xfrm>
            <a:off x="8481707" y="745182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2" name="矩形 115"/>
          <p:cNvSpPr>
            <a:spLocks noChangeArrowheads="1"/>
          </p:cNvSpPr>
          <p:nvPr/>
        </p:nvSpPr>
        <p:spPr bwMode="auto">
          <a:xfrm>
            <a:off x="8481706" y="412799"/>
            <a:ext cx="1230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校园服务</a:t>
            </a:r>
          </a:p>
        </p:txBody>
      </p:sp>
      <p:grpSp>
        <p:nvGrpSpPr>
          <p:cNvPr id="44" name="椭圆 55"/>
          <p:cNvGrpSpPr/>
          <p:nvPr/>
        </p:nvGrpSpPr>
        <p:grpSpPr bwMode="auto">
          <a:xfrm>
            <a:off x="10067743" y="2354186"/>
            <a:ext cx="1219200" cy="1201737"/>
            <a:chOff x="0" y="0"/>
            <a:chExt cx="710" cy="714"/>
          </a:xfrm>
        </p:grpSpPr>
        <p:pic>
          <p:nvPicPr>
            <p:cNvPr id="45" name="椭圆 5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10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04" y="105"/>
              <a:ext cx="50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7" name="椭圆 63"/>
          <p:cNvSpPr>
            <a:spLocks noChangeArrowheads="1"/>
          </p:cNvSpPr>
          <p:nvPr/>
        </p:nvSpPr>
        <p:spPr bwMode="auto">
          <a:xfrm>
            <a:off x="10056630" y="2354186"/>
            <a:ext cx="1230313" cy="1230312"/>
          </a:xfrm>
          <a:prstGeom prst="ellipse">
            <a:avLst/>
          </a:prstGeom>
          <a:noFill/>
          <a:ln w="19050">
            <a:solidFill>
              <a:srgbClr val="F2F2F2">
                <a:alpha val="49019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矩形 115"/>
          <p:cNvSpPr>
            <a:spLocks noChangeArrowheads="1"/>
          </p:cNvSpPr>
          <p:nvPr/>
        </p:nvSpPr>
        <p:spPr bwMode="auto">
          <a:xfrm>
            <a:off x="10056630" y="3554240"/>
            <a:ext cx="12303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279" y="2633691"/>
            <a:ext cx="670618" cy="609653"/>
          </a:xfrm>
          <a:prstGeom prst="rect">
            <a:avLst/>
          </a:prstGeom>
        </p:spPr>
      </p:pic>
      <p:cxnSp>
        <p:nvCxnSpPr>
          <p:cNvPr id="50" name="直接连接符 8"/>
          <p:cNvCxnSpPr>
            <a:cxnSpLocks noChangeShapeType="1"/>
          </p:cNvCxnSpPr>
          <p:nvPr/>
        </p:nvCxnSpPr>
        <p:spPr bwMode="auto">
          <a:xfrm flipH="1">
            <a:off x="7923824" y="1861928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8"/>
          <p:cNvCxnSpPr>
            <a:cxnSpLocks noChangeShapeType="1"/>
          </p:cNvCxnSpPr>
          <p:nvPr/>
        </p:nvCxnSpPr>
        <p:spPr bwMode="auto">
          <a:xfrm flipH="1">
            <a:off x="1829106" y="1884813"/>
            <a:ext cx="598487" cy="515937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14"/>
          <p:cNvCxnSpPr>
            <a:cxnSpLocks noChangeShapeType="1"/>
          </p:cNvCxnSpPr>
          <p:nvPr/>
        </p:nvCxnSpPr>
        <p:spPr bwMode="auto">
          <a:xfrm>
            <a:off x="3505566" y="1769697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连接符 14"/>
          <p:cNvCxnSpPr>
            <a:cxnSpLocks noChangeShapeType="1"/>
          </p:cNvCxnSpPr>
          <p:nvPr/>
        </p:nvCxnSpPr>
        <p:spPr bwMode="auto">
          <a:xfrm>
            <a:off x="9713491" y="1763348"/>
            <a:ext cx="585788" cy="631825"/>
          </a:xfrm>
          <a:prstGeom prst="line">
            <a:avLst/>
          </a:prstGeom>
          <a:noFill/>
          <a:ln w="19050">
            <a:solidFill>
              <a:srgbClr val="A6A6A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Freeform 33"/>
          <p:cNvSpPr>
            <a:spLocks noEditPoints="1" noChangeArrowheads="1"/>
          </p:cNvSpPr>
          <p:nvPr/>
        </p:nvSpPr>
        <p:spPr bwMode="auto">
          <a:xfrm>
            <a:off x="4158911" y="2640891"/>
            <a:ext cx="871537" cy="639762"/>
          </a:xfrm>
          <a:custGeom>
            <a:avLst/>
            <a:gdLst>
              <a:gd name="T0" fmla="*/ 2147483646 w 116"/>
              <a:gd name="T1" fmla="*/ 1964615270 h 75"/>
              <a:gd name="T2" fmla="*/ 2147483646 w 116"/>
              <a:gd name="T3" fmla="*/ 1382508622 h 75"/>
              <a:gd name="T4" fmla="*/ 2147483646 w 116"/>
              <a:gd name="T5" fmla="*/ 1455270886 h 75"/>
              <a:gd name="T6" fmla="*/ 2147483646 w 116"/>
              <a:gd name="T7" fmla="*/ 1309746357 h 75"/>
              <a:gd name="T8" fmla="*/ 2147483646 w 116"/>
              <a:gd name="T9" fmla="*/ 2110148330 h 75"/>
              <a:gd name="T10" fmla="*/ 2147483646 w 116"/>
              <a:gd name="T11" fmla="*/ 654868913 h 75"/>
              <a:gd name="T12" fmla="*/ 2147483646 w 116"/>
              <a:gd name="T13" fmla="*/ 2110148330 h 75"/>
              <a:gd name="T14" fmla="*/ 395144357 w 116"/>
              <a:gd name="T15" fmla="*/ 1673566211 h 75"/>
              <a:gd name="T16" fmla="*/ 1637016963 w 116"/>
              <a:gd name="T17" fmla="*/ 2147483646 h 75"/>
              <a:gd name="T18" fmla="*/ 1016084417 w 116"/>
              <a:gd name="T19" fmla="*/ 2147483646 h 75"/>
              <a:gd name="T20" fmla="*/ 564493012 w 116"/>
              <a:gd name="T21" fmla="*/ 2147483646 h 75"/>
              <a:gd name="T22" fmla="*/ 1411221261 w 116"/>
              <a:gd name="T23" fmla="*/ 2147483646 h 75"/>
              <a:gd name="T24" fmla="*/ 225795702 w 116"/>
              <a:gd name="T25" fmla="*/ 2147483646 h 75"/>
              <a:gd name="T26" fmla="*/ 169348655 w 116"/>
              <a:gd name="T27" fmla="*/ 2147483646 h 75"/>
              <a:gd name="T28" fmla="*/ 0 w 116"/>
              <a:gd name="T29" fmla="*/ 2147483646 h 75"/>
              <a:gd name="T30" fmla="*/ 56447047 w 116"/>
              <a:gd name="T31" fmla="*/ 2147483646 h 75"/>
              <a:gd name="T32" fmla="*/ 1467675821 w 116"/>
              <a:gd name="T33" fmla="*/ 2147483646 h 75"/>
              <a:gd name="T34" fmla="*/ 1580569916 w 116"/>
              <a:gd name="T35" fmla="*/ 2147483646 h 75"/>
              <a:gd name="T36" fmla="*/ 2147483646 w 116"/>
              <a:gd name="T37" fmla="*/ 2147483646 h 75"/>
              <a:gd name="T38" fmla="*/ 2147483646 w 116"/>
              <a:gd name="T39" fmla="*/ 2147483646 h 75"/>
              <a:gd name="T40" fmla="*/ 2147483646 w 116"/>
              <a:gd name="T41" fmla="*/ 2147483646 h 75"/>
              <a:gd name="T42" fmla="*/ 2147483646 w 116"/>
              <a:gd name="T43" fmla="*/ 2147483646 h 75"/>
              <a:gd name="T44" fmla="*/ 2147483646 w 116"/>
              <a:gd name="T45" fmla="*/ 2147483646 h 75"/>
              <a:gd name="T46" fmla="*/ 2147483646 w 116"/>
              <a:gd name="T47" fmla="*/ 2147483646 h 75"/>
              <a:gd name="T48" fmla="*/ 2147483646 w 116"/>
              <a:gd name="T49" fmla="*/ 2147483646 h 75"/>
              <a:gd name="T50" fmla="*/ 2147483646 w 116"/>
              <a:gd name="T51" fmla="*/ 2147483646 h 75"/>
              <a:gd name="T52" fmla="*/ 2147483646 w 116"/>
              <a:gd name="T53" fmla="*/ 2147483646 h 75"/>
              <a:gd name="T54" fmla="*/ 2147483646 w 116"/>
              <a:gd name="T55" fmla="*/ 2147483646 h 75"/>
              <a:gd name="T56" fmla="*/ 2147483646 w 116"/>
              <a:gd name="T57" fmla="*/ 2147483646 h 75"/>
              <a:gd name="T58" fmla="*/ 2147483646 w 116"/>
              <a:gd name="T59" fmla="*/ 2147483646 h 75"/>
              <a:gd name="T60" fmla="*/ 2147483646 w 116"/>
              <a:gd name="T61" fmla="*/ 2147483646 h 75"/>
              <a:gd name="T62" fmla="*/ 2147483646 w 116"/>
              <a:gd name="T63" fmla="*/ 2147483646 h 75"/>
              <a:gd name="T64" fmla="*/ 2147483646 w 116"/>
              <a:gd name="T65" fmla="*/ 2147483646 h 75"/>
              <a:gd name="T66" fmla="*/ 2147483646 w 116"/>
              <a:gd name="T67" fmla="*/ 2147483646 h 75"/>
              <a:gd name="T68" fmla="*/ 2147483646 w 116"/>
              <a:gd name="T69" fmla="*/ 2147483646 h 75"/>
              <a:gd name="T70" fmla="*/ 1862812665 w 116"/>
              <a:gd name="T71" fmla="*/ 2147483646 h 75"/>
              <a:gd name="T72" fmla="*/ 2147483646 w 116"/>
              <a:gd name="T73" fmla="*/ 2147483646 h 75"/>
              <a:gd name="T74" fmla="*/ 2147483646 w 116"/>
              <a:gd name="T75" fmla="*/ 1528033151 h 75"/>
              <a:gd name="T76" fmla="*/ 2147483646 w 116"/>
              <a:gd name="T77" fmla="*/ 2147483646 h 75"/>
              <a:gd name="T78" fmla="*/ 2147483646 w 116"/>
              <a:gd name="T79" fmla="*/ 2147483646 h 75"/>
              <a:gd name="T80" fmla="*/ 2147483646 w 116"/>
              <a:gd name="T81" fmla="*/ 2147483646 h 7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8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20"/>
                  <a:pt x="65" y="20"/>
                  <a:pt x="65" y="20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8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4" y="0"/>
                  <a:pt x="75" y="0"/>
                  <a:pt x="79" y="9"/>
                </a:cubicBezTo>
                <a:cubicBezTo>
                  <a:pt x="78" y="17"/>
                  <a:pt x="79" y="24"/>
                  <a:pt x="72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7" y="36"/>
                </a:moveTo>
                <a:cubicBezTo>
                  <a:pt x="7" y="30"/>
                  <a:pt x="7" y="27"/>
                  <a:pt x="7" y="23"/>
                </a:cubicBezTo>
                <a:cubicBezTo>
                  <a:pt x="17" y="25"/>
                  <a:pt x="20" y="16"/>
                  <a:pt x="29" y="23"/>
                </a:cubicBezTo>
                <a:cubicBezTo>
                  <a:pt x="30" y="27"/>
                  <a:pt x="29" y="32"/>
                  <a:pt x="29" y="36"/>
                </a:cubicBezTo>
                <a:cubicBezTo>
                  <a:pt x="28" y="38"/>
                  <a:pt x="27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2" y="44"/>
                  <a:pt x="10" y="42"/>
                </a:cubicBezTo>
                <a:cubicBezTo>
                  <a:pt x="9" y="40"/>
                  <a:pt x="8" y="38"/>
                  <a:pt x="7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1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2"/>
                  <a:pt x="0" y="54"/>
                </a:cubicBezTo>
                <a:cubicBezTo>
                  <a:pt x="0" y="56"/>
                  <a:pt x="0" y="58"/>
                  <a:pt x="0" y="62"/>
                </a:cubicBezTo>
                <a:cubicBezTo>
                  <a:pt x="0" y="63"/>
                  <a:pt x="0" y="63"/>
                  <a:pt x="0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6"/>
                  <a:pt x="25" y="69"/>
                  <a:pt x="26" y="73"/>
                </a:cubicBezTo>
                <a:cubicBezTo>
                  <a:pt x="26" y="75"/>
                  <a:pt x="26" y="75"/>
                  <a:pt x="26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3" y="66"/>
                  <a:pt x="92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5" y="52"/>
                  <a:pt x="115" y="50"/>
                  <a:pt x="113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2" y="47"/>
                  <a:pt x="92" y="47"/>
                  <a:pt x="92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1" y="54"/>
                  <a:pt x="61" y="54"/>
                  <a:pt x="61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2" y="48"/>
                  <a:pt x="62" y="48"/>
                  <a:pt x="62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6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8" y="36"/>
                </a:cubicBezTo>
                <a:cubicBezTo>
                  <a:pt x="108" y="38"/>
                  <a:pt x="107" y="40"/>
                  <a:pt x="105" y="42"/>
                </a:cubicBezTo>
                <a:cubicBezTo>
                  <a:pt x="103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8" y="40"/>
                  <a:pt x="87" y="38"/>
                  <a:pt x="87" y="36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66"/>
          <p:cNvSpPr>
            <a:spLocks noEditPoints="1" noChangeArrowheads="1"/>
          </p:cNvSpPr>
          <p:nvPr/>
        </p:nvSpPr>
        <p:spPr bwMode="auto">
          <a:xfrm>
            <a:off x="1090246" y="2671409"/>
            <a:ext cx="738860" cy="571936"/>
          </a:xfrm>
          <a:custGeom>
            <a:avLst/>
            <a:gdLst>
              <a:gd name="T0" fmla="*/ 0 w 108"/>
              <a:gd name="T1" fmla="*/ 2147483646 h 63"/>
              <a:gd name="T2" fmla="*/ 2007167267 w 108"/>
              <a:gd name="T3" fmla="*/ 2147483646 h 63"/>
              <a:gd name="T4" fmla="*/ 1792113933 w 108"/>
              <a:gd name="T5" fmla="*/ 2147483646 h 63"/>
              <a:gd name="T6" fmla="*/ 2078846067 w 108"/>
              <a:gd name="T7" fmla="*/ 2147483646 h 63"/>
              <a:gd name="T8" fmla="*/ 2147483646 w 108"/>
              <a:gd name="T9" fmla="*/ 1959340195 h 63"/>
              <a:gd name="T10" fmla="*/ 2147483646 w 108"/>
              <a:gd name="T11" fmla="*/ 1443731837 h 63"/>
              <a:gd name="T12" fmla="*/ 1935480000 w 108"/>
              <a:gd name="T13" fmla="*/ 1649969087 h 63"/>
              <a:gd name="T14" fmla="*/ 1648739400 w 108"/>
              <a:gd name="T15" fmla="*/ 1237484431 h 63"/>
              <a:gd name="T16" fmla="*/ 860213333 w 108"/>
              <a:gd name="T17" fmla="*/ 1134360729 h 63"/>
              <a:gd name="T18" fmla="*/ 430106667 w 108"/>
              <a:gd name="T19" fmla="*/ 1340608134 h 63"/>
              <a:gd name="T20" fmla="*/ 931900600 w 108"/>
              <a:gd name="T21" fmla="*/ 1546855539 h 63"/>
              <a:gd name="T22" fmla="*/ 1290320000 w 108"/>
              <a:gd name="T23" fmla="*/ 2147483646 h 63"/>
              <a:gd name="T24" fmla="*/ 1863792733 w 108"/>
              <a:gd name="T25" fmla="*/ 2147483646 h 63"/>
              <a:gd name="T26" fmla="*/ 2147483646 w 108"/>
              <a:gd name="T27" fmla="*/ 1753092790 h 63"/>
              <a:gd name="T28" fmla="*/ 2147483646 w 108"/>
              <a:gd name="T29" fmla="*/ 1856216492 h 63"/>
              <a:gd name="T30" fmla="*/ 2147483646 w 108"/>
              <a:gd name="T31" fmla="*/ 2147483646 h 63"/>
              <a:gd name="T32" fmla="*/ 2147483646 w 108"/>
              <a:gd name="T33" fmla="*/ 1959340195 h 63"/>
              <a:gd name="T34" fmla="*/ 2147483646 w 108"/>
              <a:gd name="T35" fmla="*/ 928113324 h 63"/>
              <a:gd name="T36" fmla="*/ 2147483646 w 108"/>
              <a:gd name="T37" fmla="*/ 1649969087 h 63"/>
              <a:gd name="T38" fmla="*/ 430106667 w 108"/>
              <a:gd name="T39" fmla="*/ 2147483646 h 63"/>
              <a:gd name="T40" fmla="*/ 2147483646 w 108"/>
              <a:gd name="T41" fmla="*/ 2147483646 h 63"/>
              <a:gd name="T42" fmla="*/ 2147483646 w 108"/>
              <a:gd name="T43" fmla="*/ 2147483646 h 63"/>
              <a:gd name="T44" fmla="*/ 2147483646 w 108"/>
              <a:gd name="T45" fmla="*/ 2147483646 h 63"/>
              <a:gd name="T46" fmla="*/ 2147483646 w 108"/>
              <a:gd name="T47" fmla="*/ 2147483646 h 63"/>
              <a:gd name="T48" fmla="*/ 2147483646 w 108"/>
              <a:gd name="T49" fmla="*/ 2147483646 h 63"/>
              <a:gd name="T50" fmla="*/ 2147483646 w 108"/>
              <a:gd name="T51" fmla="*/ 2147483646 h 63"/>
              <a:gd name="T52" fmla="*/ 2147483646 w 108"/>
              <a:gd name="T53" fmla="*/ 2147483646 h 63"/>
              <a:gd name="T54" fmla="*/ 2147483646 w 108"/>
              <a:gd name="T55" fmla="*/ 2147483646 h 63"/>
              <a:gd name="T56" fmla="*/ 2147483646 w 108"/>
              <a:gd name="T57" fmla="*/ 2147483646 h 63"/>
              <a:gd name="T58" fmla="*/ 2147483646 w 108"/>
              <a:gd name="T59" fmla="*/ 2147483646 h 63"/>
              <a:gd name="T60" fmla="*/ 2147483646 w 108"/>
              <a:gd name="T61" fmla="*/ 2147483646 h 63"/>
              <a:gd name="T62" fmla="*/ 2147483646 w 108"/>
              <a:gd name="T63" fmla="*/ 1753092790 h 63"/>
              <a:gd name="T64" fmla="*/ 2147483646 w 108"/>
              <a:gd name="T65" fmla="*/ 1546855539 h 63"/>
              <a:gd name="T66" fmla="*/ 2147483646 w 108"/>
              <a:gd name="T67" fmla="*/ 1237484431 h 63"/>
              <a:gd name="T68" fmla="*/ 2147483646 w 108"/>
              <a:gd name="T69" fmla="*/ 1031237026 h 63"/>
              <a:gd name="T70" fmla="*/ 2147483646 w 108"/>
              <a:gd name="T71" fmla="*/ 928113324 h 63"/>
              <a:gd name="T72" fmla="*/ 2147483646 w 108"/>
              <a:gd name="T73" fmla="*/ 1237484431 h 63"/>
              <a:gd name="T74" fmla="*/ 2147483646 w 108"/>
              <a:gd name="T75" fmla="*/ 1340608134 h 63"/>
              <a:gd name="T76" fmla="*/ 2147483646 w 108"/>
              <a:gd name="T77" fmla="*/ 1237484431 h 63"/>
              <a:gd name="T78" fmla="*/ 2147483646 w 108"/>
              <a:gd name="T79" fmla="*/ 1649969087 h 63"/>
              <a:gd name="T80" fmla="*/ 2147483646 w 108"/>
              <a:gd name="T81" fmla="*/ 1649969087 h 63"/>
              <a:gd name="T82" fmla="*/ 2147483646 w 108"/>
              <a:gd name="T83" fmla="*/ 2062463897 h 63"/>
              <a:gd name="T84" fmla="*/ 2147483646 w 108"/>
              <a:gd name="T85" fmla="*/ 2147483646 h 63"/>
              <a:gd name="T86" fmla="*/ 2147483646 w 108"/>
              <a:gd name="T87" fmla="*/ 2147483646 h 63"/>
              <a:gd name="T88" fmla="*/ 2147483646 w 108"/>
              <a:gd name="T89" fmla="*/ 2147483646 h 63"/>
              <a:gd name="T90" fmla="*/ 2147483646 w 108"/>
              <a:gd name="T91" fmla="*/ 2147483646 h 63"/>
              <a:gd name="T92" fmla="*/ 2147483646 w 108"/>
              <a:gd name="T93" fmla="*/ 2147483646 h 63"/>
              <a:gd name="T94" fmla="*/ 2147483646 w 108"/>
              <a:gd name="T95" fmla="*/ 2147483646 h 63"/>
              <a:gd name="T96" fmla="*/ 2147483646 w 108"/>
              <a:gd name="T97" fmla="*/ 2147483646 h 63"/>
              <a:gd name="T98" fmla="*/ 2147483646 w 108"/>
              <a:gd name="T99" fmla="*/ 2147483646 h 63"/>
              <a:gd name="T100" fmla="*/ 2147483646 w 108"/>
              <a:gd name="T101" fmla="*/ 2147483646 h 63"/>
              <a:gd name="T102" fmla="*/ 2147483646 w 108"/>
              <a:gd name="T103" fmla="*/ 2147483646 h 63"/>
              <a:gd name="T104" fmla="*/ 2147483646 w 108"/>
              <a:gd name="T105" fmla="*/ 2147483646 h 63"/>
              <a:gd name="T106" fmla="*/ 2147483646 w 108"/>
              <a:gd name="T107" fmla="*/ 2147483646 h 63"/>
              <a:gd name="T108" fmla="*/ 2147483646 w 108"/>
              <a:gd name="T109" fmla="*/ 2147483646 h 63"/>
              <a:gd name="T110" fmla="*/ 2078846067 w 108"/>
              <a:gd name="T111" fmla="*/ 2147483646 h 6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" h="63">
                <a:moveTo>
                  <a:pt x="8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05" y="0"/>
                  <a:pt x="108" y="3"/>
                  <a:pt x="108" y="7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8" y="60"/>
                  <a:pt x="105" y="63"/>
                  <a:pt x="101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4" y="63"/>
                  <a:pt x="0" y="60"/>
                  <a:pt x="0" y="5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lose/>
                <a:moveTo>
                  <a:pt x="29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9" y="32"/>
                  <a:pt x="28" y="31"/>
                </a:cubicBezTo>
                <a:cubicBezTo>
                  <a:pt x="28" y="30"/>
                  <a:pt x="28" y="30"/>
                  <a:pt x="28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30"/>
                  <a:pt x="26" y="30"/>
                </a:cubicBezTo>
                <a:cubicBezTo>
                  <a:pt x="25" y="31"/>
                  <a:pt x="26" y="30"/>
                  <a:pt x="25" y="30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8"/>
                  <a:pt x="25" y="28"/>
                  <a:pt x="25" y="27"/>
                </a:cubicBezTo>
                <a:cubicBezTo>
                  <a:pt x="25" y="27"/>
                  <a:pt x="25" y="26"/>
                  <a:pt x="25" y="26"/>
                </a:cubicBezTo>
                <a:cubicBezTo>
                  <a:pt x="25" y="26"/>
                  <a:pt x="26" y="26"/>
                  <a:pt x="26" y="26"/>
                </a:cubicBezTo>
                <a:cubicBezTo>
                  <a:pt x="27" y="26"/>
                  <a:pt x="27" y="26"/>
                  <a:pt x="28" y="26"/>
                </a:cubicBezTo>
                <a:cubicBezTo>
                  <a:pt x="28" y="26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7"/>
                  <a:pt x="29" y="27"/>
                </a:cubicBezTo>
                <a:cubicBezTo>
                  <a:pt x="30" y="27"/>
                  <a:pt x="29" y="26"/>
                  <a:pt x="29" y="26"/>
                </a:cubicBezTo>
                <a:cubicBezTo>
                  <a:pt x="29" y="25"/>
                  <a:pt x="30" y="25"/>
                  <a:pt x="30" y="25"/>
                </a:cubicBezTo>
                <a:cubicBezTo>
                  <a:pt x="30" y="25"/>
                  <a:pt x="31" y="24"/>
                  <a:pt x="31" y="24"/>
                </a:cubicBezTo>
                <a:cubicBezTo>
                  <a:pt x="32" y="23"/>
                  <a:pt x="32" y="22"/>
                  <a:pt x="32" y="22"/>
                </a:cubicBezTo>
                <a:cubicBezTo>
                  <a:pt x="32" y="21"/>
                  <a:pt x="32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4" y="20"/>
                  <a:pt x="33" y="20"/>
                  <a:pt x="33" y="20"/>
                </a:cubicBezTo>
                <a:cubicBezTo>
                  <a:pt x="33" y="20"/>
                  <a:pt x="33" y="19"/>
                  <a:pt x="33" y="19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3" y="14"/>
                </a:cubicBezTo>
                <a:cubicBezTo>
                  <a:pt x="33" y="14"/>
                  <a:pt x="32" y="14"/>
                  <a:pt x="30" y="14"/>
                </a:cubicBezTo>
                <a:cubicBezTo>
                  <a:pt x="29" y="14"/>
                  <a:pt x="30" y="15"/>
                  <a:pt x="30" y="15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8"/>
                </a:cubicBezTo>
                <a:cubicBezTo>
                  <a:pt x="29" y="18"/>
                  <a:pt x="29" y="18"/>
                  <a:pt x="28" y="17"/>
                </a:cubicBezTo>
                <a:cubicBezTo>
                  <a:pt x="28" y="17"/>
                  <a:pt x="28" y="17"/>
                  <a:pt x="28" y="16"/>
                </a:cubicBezTo>
                <a:cubicBezTo>
                  <a:pt x="28" y="16"/>
                  <a:pt x="27" y="16"/>
                  <a:pt x="27" y="16"/>
                </a:cubicBezTo>
                <a:cubicBezTo>
                  <a:pt x="27" y="16"/>
                  <a:pt x="26" y="15"/>
                  <a:pt x="26" y="15"/>
                </a:cubicBezTo>
                <a:cubicBezTo>
                  <a:pt x="25" y="14"/>
                  <a:pt x="26" y="14"/>
                  <a:pt x="26" y="14"/>
                </a:cubicBezTo>
                <a:cubicBezTo>
                  <a:pt x="26" y="13"/>
                  <a:pt x="26" y="13"/>
                  <a:pt x="26" y="13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5" y="11"/>
                </a:cubicBezTo>
                <a:cubicBezTo>
                  <a:pt x="25" y="11"/>
                  <a:pt x="24" y="12"/>
                  <a:pt x="23" y="12"/>
                </a:cubicBezTo>
                <a:cubicBezTo>
                  <a:pt x="22" y="12"/>
                  <a:pt x="22" y="12"/>
                  <a:pt x="21" y="12"/>
                </a:cubicBezTo>
                <a:cubicBezTo>
                  <a:pt x="21" y="12"/>
                  <a:pt x="21" y="12"/>
                  <a:pt x="20" y="11"/>
                </a:cubicBezTo>
                <a:cubicBezTo>
                  <a:pt x="20" y="11"/>
                  <a:pt x="20" y="11"/>
                  <a:pt x="19" y="11"/>
                </a:cubicBezTo>
                <a:cubicBezTo>
                  <a:pt x="18" y="11"/>
                  <a:pt x="18" y="11"/>
                  <a:pt x="17" y="11"/>
                </a:cubicBezTo>
                <a:cubicBezTo>
                  <a:pt x="16" y="11"/>
                  <a:pt x="16" y="11"/>
                  <a:pt x="15" y="11"/>
                </a:cubicBezTo>
                <a:cubicBezTo>
                  <a:pt x="14" y="11"/>
                  <a:pt x="15" y="11"/>
                  <a:pt x="14" y="11"/>
                </a:cubicBezTo>
                <a:cubicBezTo>
                  <a:pt x="12" y="11"/>
                  <a:pt x="13" y="11"/>
                  <a:pt x="12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11" y="11"/>
                  <a:pt x="11" y="11"/>
                  <a:pt x="10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8" y="11"/>
                  <a:pt x="7" y="11"/>
                </a:cubicBezTo>
                <a:cubicBezTo>
                  <a:pt x="7" y="11"/>
                  <a:pt x="6" y="11"/>
                  <a:pt x="6" y="11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3"/>
                  <a:pt x="6" y="13"/>
                  <a:pt x="6" y="13"/>
                </a:cubicBezTo>
                <a:cubicBezTo>
                  <a:pt x="6" y="13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8" y="16"/>
                  <a:pt x="8" y="16"/>
                </a:cubicBezTo>
                <a:cubicBezTo>
                  <a:pt x="9" y="16"/>
                  <a:pt x="9" y="15"/>
                  <a:pt x="9" y="15"/>
                </a:cubicBezTo>
                <a:cubicBezTo>
                  <a:pt x="10" y="14"/>
                  <a:pt x="10" y="15"/>
                  <a:pt x="11" y="15"/>
                </a:cubicBezTo>
                <a:cubicBezTo>
                  <a:pt x="11" y="15"/>
                  <a:pt x="13" y="15"/>
                  <a:pt x="13" y="15"/>
                </a:cubicBezTo>
                <a:cubicBezTo>
                  <a:pt x="13" y="15"/>
                  <a:pt x="14" y="16"/>
                  <a:pt x="14" y="16"/>
                </a:cubicBezTo>
                <a:cubicBezTo>
                  <a:pt x="15" y="17"/>
                  <a:pt x="15" y="17"/>
                  <a:pt x="15" y="18"/>
                </a:cubicBezTo>
                <a:cubicBezTo>
                  <a:pt x="16" y="18"/>
                  <a:pt x="16" y="18"/>
                  <a:pt x="16" y="19"/>
                </a:cubicBezTo>
                <a:cubicBezTo>
                  <a:pt x="16" y="19"/>
                  <a:pt x="16" y="19"/>
                  <a:pt x="17" y="20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2"/>
                  <a:pt x="17" y="22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5"/>
                  <a:pt x="20" y="26"/>
                  <a:pt x="20" y="27"/>
                </a:cubicBezTo>
                <a:cubicBezTo>
                  <a:pt x="20" y="27"/>
                  <a:pt x="20" y="27"/>
                  <a:pt x="21" y="2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9"/>
                  <a:pt x="22" y="30"/>
                  <a:pt x="24" y="31"/>
                </a:cubicBezTo>
                <a:cubicBezTo>
                  <a:pt x="25" y="31"/>
                  <a:pt x="24" y="31"/>
                  <a:pt x="25" y="31"/>
                </a:cubicBezTo>
                <a:cubicBezTo>
                  <a:pt x="25" y="31"/>
                  <a:pt x="25" y="31"/>
                  <a:pt x="26" y="32"/>
                </a:cubicBezTo>
                <a:cubicBezTo>
                  <a:pt x="26" y="32"/>
                  <a:pt x="26" y="32"/>
                  <a:pt x="27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29" y="34"/>
                  <a:pt x="29" y="34"/>
                  <a:pt x="29" y="34"/>
                </a:cubicBezTo>
                <a:close/>
                <a:moveTo>
                  <a:pt x="51" y="18"/>
                </a:move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0" y="16"/>
                  <a:pt x="51" y="16"/>
                </a:cubicBezTo>
                <a:cubicBezTo>
                  <a:pt x="51" y="16"/>
                  <a:pt x="51" y="17"/>
                  <a:pt x="51" y="17"/>
                </a:cubicBezTo>
                <a:cubicBezTo>
                  <a:pt x="51" y="17"/>
                  <a:pt x="52" y="17"/>
                  <a:pt x="51" y="17"/>
                </a:cubicBezTo>
                <a:cubicBezTo>
                  <a:pt x="51" y="18"/>
                  <a:pt x="51" y="18"/>
                  <a:pt x="51" y="18"/>
                </a:cubicBezTo>
                <a:cubicBezTo>
                  <a:pt x="51" y="18"/>
                  <a:pt x="50" y="18"/>
                  <a:pt x="50" y="18"/>
                </a:cubicBezTo>
                <a:cubicBezTo>
                  <a:pt x="51" y="18"/>
                  <a:pt x="51" y="18"/>
                  <a:pt x="51" y="18"/>
                </a:cubicBezTo>
                <a:close/>
                <a:moveTo>
                  <a:pt x="83" y="37"/>
                </a:moveTo>
                <a:cubicBezTo>
                  <a:pt x="83" y="37"/>
                  <a:pt x="84" y="38"/>
                  <a:pt x="84" y="38"/>
                </a:cubicBezTo>
                <a:cubicBezTo>
                  <a:pt x="84" y="38"/>
                  <a:pt x="85" y="38"/>
                  <a:pt x="85" y="38"/>
                </a:cubicBezTo>
                <a:cubicBezTo>
                  <a:pt x="85" y="38"/>
                  <a:pt x="86" y="37"/>
                  <a:pt x="86" y="37"/>
                </a:cubicBezTo>
                <a:cubicBezTo>
                  <a:pt x="86" y="36"/>
                  <a:pt x="86" y="35"/>
                  <a:pt x="86" y="34"/>
                </a:cubicBezTo>
                <a:cubicBezTo>
                  <a:pt x="86" y="34"/>
                  <a:pt x="85" y="34"/>
                  <a:pt x="85" y="34"/>
                </a:cubicBezTo>
                <a:cubicBezTo>
                  <a:pt x="85" y="34"/>
                  <a:pt x="85" y="34"/>
                  <a:pt x="85" y="34"/>
                </a:cubicBezTo>
                <a:cubicBezTo>
                  <a:pt x="85" y="35"/>
                  <a:pt x="84" y="36"/>
                  <a:pt x="84" y="36"/>
                </a:cubicBezTo>
                <a:cubicBezTo>
                  <a:pt x="83" y="37"/>
                  <a:pt x="83" y="37"/>
                  <a:pt x="83" y="37"/>
                </a:cubicBezTo>
                <a:close/>
                <a:moveTo>
                  <a:pt x="37" y="19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9" y="20"/>
                  <a:pt x="40" y="19"/>
                </a:cubicBezTo>
                <a:cubicBezTo>
                  <a:pt x="40" y="19"/>
                  <a:pt x="41" y="17"/>
                  <a:pt x="42" y="17"/>
                </a:cubicBezTo>
                <a:cubicBezTo>
                  <a:pt x="43" y="17"/>
                  <a:pt x="43" y="18"/>
                  <a:pt x="44" y="17"/>
                </a:cubicBezTo>
                <a:cubicBezTo>
                  <a:pt x="44" y="17"/>
                  <a:pt x="44" y="15"/>
                  <a:pt x="45" y="15"/>
                </a:cubicBezTo>
                <a:cubicBezTo>
                  <a:pt x="46" y="14"/>
                  <a:pt x="46" y="14"/>
                  <a:pt x="46" y="13"/>
                </a:cubicBezTo>
                <a:cubicBezTo>
                  <a:pt x="46" y="12"/>
                  <a:pt x="46" y="11"/>
                  <a:pt x="46" y="11"/>
                </a:cubicBezTo>
                <a:cubicBezTo>
                  <a:pt x="45" y="10"/>
                  <a:pt x="44" y="9"/>
                  <a:pt x="44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1" y="9"/>
                  <a:pt x="41" y="10"/>
                  <a:pt x="39" y="10"/>
                </a:cubicBezTo>
                <a:cubicBezTo>
                  <a:pt x="38" y="10"/>
                  <a:pt x="37" y="9"/>
                  <a:pt x="36" y="9"/>
                </a:cubicBezTo>
                <a:cubicBezTo>
                  <a:pt x="36" y="9"/>
                  <a:pt x="35" y="10"/>
                  <a:pt x="35" y="10"/>
                </a:cubicBezTo>
                <a:cubicBezTo>
                  <a:pt x="35" y="10"/>
                  <a:pt x="35" y="12"/>
                  <a:pt x="35" y="12"/>
                </a:cubicBezTo>
                <a:cubicBezTo>
                  <a:pt x="36" y="12"/>
                  <a:pt x="37" y="13"/>
                  <a:pt x="37" y="13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5"/>
                  <a:pt x="38" y="16"/>
                </a:cubicBezTo>
                <a:cubicBezTo>
                  <a:pt x="38" y="16"/>
                  <a:pt x="38" y="17"/>
                  <a:pt x="38" y="17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6" y="44"/>
                </a:moveTo>
                <a:cubicBezTo>
                  <a:pt x="6" y="51"/>
                  <a:pt x="6" y="51"/>
                  <a:pt x="6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44"/>
                  <a:pt x="27" y="44"/>
                  <a:pt x="27" y="44"/>
                </a:cubicBezTo>
                <a:cubicBezTo>
                  <a:pt x="6" y="44"/>
                  <a:pt x="6" y="44"/>
                  <a:pt x="6" y="44"/>
                </a:cubicBezTo>
                <a:close/>
                <a:moveTo>
                  <a:pt x="81" y="44"/>
                </a:moveTo>
                <a:cubicBezTo>
                  <a:pt x="81" y="51"/>
                  <a:pt x="81" y="51"/>
                  <a:pt x="81" y="51"/>
                </a:cubicBezTo>
                <a:cubicBezTo>
                  <a:pt x="92" y="51"/>
                  <a:pt x="92" y="51"/>
                  <a:pt x="92" y="51"/>
                </a:cubicBezTo>
                <a:cubicBezTo>
                  <a:pt x="92" y="51"/>
                  <a:pt x="92" y="51"/>
                  <a:pt x="93" y="51"/>
                </a:cubicBezTo>
                <a:cubicBezTo>
                  <a:pt x="93" y="51"/>
                  <a:pt x="93" y="51"/>
                  <a:pt x="94" y="51"/>
                </a:cubicBezTo>
                <a:cubicBezTo>
                  <a:pt x="94" y="51"/>
                  <a:pt x="94" y="52"/>
                  <a:pt x="95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3" y="42"/>
                  <a:pt x="93" y="42"/>
                </a:cubicBezTo>
                <a:cubicBezTo>
                  <a:pt x="93" y="42"/>
                  <a:pt x="93" y="41"/>
                  <a:pt x="93" y="41"/>
                </a:cubicBezTo>
                <a:cubicBezTo>
                  <a:pt x="93" y="42"/>
                  <a:pt x="92" y="42"/>
                  <a:pt x="92" y="42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92" y="43"/>
                  <a:pt x="91" y="42"/>
                </a:cubicBezTo>
                <a:cubicBezTo>
                  <a:pt x="91" y="42"/>
                  <a:pt x="93" y="42"/>
                  <a:pt x="91" y="42"/>
                </a:cubicBezTo>
                <a:cubicBezTo>
                  <a:pt x="89" y="42"/>
                  <a:pt x="89" y="42"/>
                  <a:pt x="89" y="42"/>
                </a:cubicBezTo>
                <a:cubicBezTo>
                  <a:pt x="89" y="42"/>
                  <a:pt x="89" y="43"/>
                  <a:pt x="89" y="43"/>
                </a:cubicBezTo>
                <a:cubicBezTo>
                  <a:pt x="89" y="43"/>
                  <a:pt x="87" y="43"/>
                  <a:pt x="87" y="43"/>
                </a:cubicBezTo>
                <a:cubicBezTo>
                  <a:pt x="86" y="44"/>
                  <a:pt x="86" y="44"/>
                  <a:pt x="86" y="44"/>
                </a:cubicBezTo>
                <a:cubicBezTo>
                  <a:pt x="81" y="44"/>
                  <a:pt x="81" y="44"/>
                  <a:pt x="81" y="44"/>
                </a:cubicBezTo>
                <a:close/>
                <a:moveTo>
                  <a:pt x="63" y="44"/>
                </a:moveTo>
                <a:cubicBezTo>
                  <a:pt x="64" y="43"/>
                  <a:pt x="64" y="43"/>
                  <a:pt x="64" y="43"/>
                </a:cubicBezTo>
                <a:cubicBezTo>
                  <a:pt x="64" y="43"/>
                  <a:pt x="64" y="43"/>
                  <a:pt x="64" y="42"/>
                </a:cubicBezTo>
                <a:cubicBezTo>
                  <a:pt x="64" y="41"/>
                  <a:pt x="64" y="40"/>
                  <a:pt x="64" y="40"/>
                </a:cubicBezTo>
                <a:cubicBezTo>
                  <a:pt x="64" y="39"/>
                  <a:pt x="63" y="38"/>
                  <a:pt x="64" y="38"/>
                </a:cubicBezTo>
                <a:cubicBezTo>
                  <a:pt x="64" y="37"/>
                  <a:pt x="64" y="37"/>
                  <a:pt x="65" y="36"/>
                </a:cubicBezTo>
                <a:cubicBezTo>
                  <a:pt x="65" y="35"/>
                  <a:pt x="66" y="34"/>
                  <a:pt x="66" y="34"/>
                </a:cubicBezTo>
                <a:cubicBezTo>
                  <a:pt x="66" y="34"/>
                  <a:pt x="67" y="33"/>
                  <a:pt x="67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3"/>
                  <a:pt x="65" y="33"/>
                </a:cubicBezTo>
                <a:cubicBezTo>
                  <a:pt x="64" y="32"/>
                  <a:pt x="64" y="32"/>
                  <a:pt x="64" y="31"/>
                </a:cubicBezTo>
                <a:cubicBezTo>
                  <a:pt x="64" y="31"/>
                  <a:pt x="63" y="30"/>
                  <a:pt x="63" y="30"/>
                </a:cubicBezTo>
                <a:cubicBezTo>
                  <a:pt x="63" y="29"/>
                  <a:pt x="63" y="29"/>
                  <a:pt x="63" y="28"/>
                </a:cubicBezTo>
                <a:cubicBezTo>
                  <a:pt x="62" y="28"/>
                  <a:pt x="62" y="28"/>
                  <a:pt x="62" y="27"/>
                </a:cubicBezTo>
                <a:cubicBezTo>
                  <a:pt x="62" y="27"/>
                  <a:pt x="62" y="27"/>
                  <a:pt x="62" y="26"/>
                </a:cubicBezTo>
                <a:cubicBezTo>
                  <a:pt x="63" y="27"/>
                  <a:pt x="63" y="27"/>
                  <a:pt x="63" y="27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2"/>
                  <a:pt x="65" y="32"/>
                  <a:pt x="65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7" y="28"/>
                  <a:pt x="67" y="28"/>
                  <a:pt x="67" y="28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26"/>
                  <a:pt x="67" y="26"/>
                  <a:pt x="67" y="27"/>
                </a:cubicBezTo>
                <a:cubicBezTo>
                  <a:pt x="68" y="27"/>
                  <a:pt x="69" y="27"/>
                  <a:pt x="69" y="28"/>
                </a:cubicBezTo>
                <a:cubicBezTo>
                  <a:pt x="70" y="28"/>
                  <a:pt x="70" y="28"/>
                  <a:pt x="70" y="28"/>
                </a:cubicBezTo>
                <a:cubicBezTo>
                  <a:pt x="71" y="28"/>
                  <a:pt x="72" y="28"/>
                  <a:pt x="72" y="28"/>
                </a:cubicBezTo>
                <a:cubicBezTo>
                  <a:pt x="72" y="28"/>
                  <a:pt x="72" y="29"/>
                  <a:pt x="72" y="29"/>
                </a:cubicBezTo>
                <a:cubicBezTo>
                  <a:pt x="72" y="29"/>
                  <a:pt x="74" y="32"/>
                  <a:pt x="74" y="32"/>
                </a:cubicBezTo>
                <a:cubicBezTo>
                  <a:pt x="74" y="33"/>
                  <a:pt x="74" y="33"/>
                  <a:pt x="74" y="33"/>
                </a:cubicBezTo>
                <a:cubicBezTo>
                  <a:pt x="75" y="34"/>
                  <a:pt x="75" y="34"/>
                  <a:pt x="75" y="34"/>
                </a:cubicBezTo>
                <a:cubicBezTo>
                  <a:pt x="75" y="31"/>
                  <a:pt x="75" y="31"/>
                  <a:pt x="75" y="31"/>
                </a:cubicBezTo>
                <a:cubicBezTo>
                  <a:pt x="75" y="31"/>
                  <a:pt x="76" y="31"/>
                  <a:pt x="76" y="31"/>
                </a:cubicBezTo>
                <a:cubicBezTo>
                  <a:pt x="76" y="30"/>
                  <a:pt x="77" y="29"/>
                  <a:pt x="77" y="29"/>
                </a:cubicBezTo>
                <a:cubicBezTo>
                  <a:pt x="77" y="29"/>
                  <a:pt x="77" y="29"/>
                  <a:pt x="78" y="29"/>
                </a:cubicBezTo>
                <a:cubicBezTo>
                  <a:pt x="78" y="29"/>
                  <a:pt x="78" y="29"/>
                  <a:pt x="78" y="29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79" y="31"/>
                  <a:pt x="80" y="31"/>
                </a:cubicBezTo>
                <a:cubicBezTo>
                  <a:pt x="80" y="31"/>
                  <a:pt x="81" y="31"/>
                  <a:pt x="82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2" y="32"/>
                  <a:pt x="82" y="33"/>
                  <a:pt x="83" y="32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3" y="30"/>
                  <a:pt x="83" y="30"/>
                </a:cubicBezTo>
                <a:cubicBezTo>
                  <a:pt x="83" y="29"/>
                  <a:pt x="83" y="29"/>
                  <a:pt x="83" y="29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9"/>
                  <a:pt x="85" y="29"/>
                  <a:pt x="86" y="28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7"/>
                  <a:pt x="87" y="26"/>
                  <a:pt x="87" y="26"/>
                </a:cubicBezTo>
                <a:cubicBezTo>
                  <a:pt x="87" y="25"/>
                  <a:pt x="87" y="26"/>
                  <a:pt x="87" y="25"/>
                </a:cubicBezTo>
                <a:cubicBezTo>
                  <a:pt x="87" y="24"/>
                  <a:pt x="86" y="25"/>
                  <a:pt x="87" y="24"/>
                </a:cubicBezTo>
                <a:cubicBezTo>
                  <a:pt x="87" y="23"/>
                  <a:pt x="87" y="23"/>
                  <a:pt x="87" y="23"/>
                </a:cubicBezTo>
                <a:cubicBezTo>
                  <a:pt x="87" y="22"/>
                  <a:pt x="87" y="22"/>
                  <a:pt x="87" y="22"/>
                </a:cubicBezTo>
                <a:cubicBezTo>
                  <a:pt x="88" y="22"/>
                  <a:pt x="88" y="23"/>
                  <a:pt x="88" y="23"/>
                </a:cubicBezTo>
                <a:cubicBezTo>
                  <a:pt x="88" y="23"/>
                  <a:pt x="88" y="24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2"/>
                  <a:pt x="89" y="22"/>
                  <a:pt x="90" y="22"/>
                </a:cubicBezTo>
                <a:cubicBezTo>
                  <a:pt x="90" y="21"/>
                  <a:pt x="90" y="21"/>
                  <a:pt x="90" y="21"/>
                </a:cubicBezTo>
                <a:cubicBezTo>
                  <a:pt x="91" y="21"/>
                  <a:pt x="90" y="21"/>
                  <a:pt x="91" y="21"/>
                </a:cubicBezTo>
                <a:cubicBezTo>
                  <a:pt x="91" y="21"/>
                  <a:pt x="91" y="20"/>
                  <a:pt x="91" y="20"/>
                </a:cubicBezTo>
                <a:cubicBezTo>
                  <a:pt x="92" y="19"/>
                  <a:pt x="92" y="19"/>
                  <a:pt x="92" y="19"/>
                </a:cubicBezTo>
                <a:cubicBezTo>
                  <a:pt x="93" y="17"/>
                  <a:pt x="93" y="17"/>
                  <a:pt x="93" y="17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16"/>
                  <a:pt x="92" y="16"/>
                  <a:pt x="92" y="16"/>
                </a:cubicBezTo>
                <a:cubicBezTo>
                  <a:pt x="92" y="16"/>
                  <a:pt x="93" y="15"/>
                  <a:pt x="94" y="15"/>
                </a:cubicBezTo>
                <a:cubicBezTo>
                  <a:pt x="94" y="15"/>
                  <a:pt x="94" y="15"/>
                  <a:pt x="95" y="15"/>
                </a:cubicBezTo>
                <a:cubicBezTo>
                  <a:pt x="95" y="15"/>
                  <a:pt x="96" y="15"/>
                  <a:pt x="96" y="15"/>
                </a:cubicBezTo>
                <a:cubicBezTo>
                  <a:pt x="96" y="15"/>
                  <a:pt x="97" y="14"/>
                  <a:pt x="98" y="14"/>
                </a:cubicBezTo>
                <a:cubicBezTo>
                  <a:pt x="98" y="14"/>
                  <a:pt x="98" y="15"/>
                  <a:pt x="98" y="15"/>
                </a:cubicBezTo>
                <a:cubicBezTo>
                  <a:pt x="98" y="16"/>
                  <a:pt x="97" y="16"/>
                  <a:pt x="97" y="16"/>
                </a:cubicBezTo>
                <a:cubicBezTo>
                  <a:pt x="97" y="17"/>
                  <a:pt x="98" y="18"/>
                  <a:pt x="98" y="18"/>
                </a:cubicBezTo>
                <a:cubicBezTo>
                  <a:pt x="98" y="18"/>
                  <a:pt x="99" y="18"/>
                  <a:pt x="99" y="17"/>
                </a:cubicBezTo>
                <a:cubicBezTo>
                  <a:pt x="100" y="16"/>
                  <a:pt x="100" y="15"/>
                  <a:pt x="100" y="15"/>
                </a:cubicBezTo>
                <a:cubicBezTo>
                  <a:pt x="100" y="15"/>
                  <a:pt x="100" y="15"/>
                  <a:pt x="101" y="14"/>
                </a:cubicBezTo>
                <a:cubicBezTo>
                  <a:pt x="101" y="14"/>
                  <a:pt x="102" y="13"/>
                  <a:pt x="102" y="13"/>
                </a:cubicBezTo>
                <a:cubicBezTo>
                  <a:pt x="102" y="13"/>
                  <a:pt x="102" y="12"/>
                  <a:pt x="102" y="12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99" y="11"/>
                  <a:pt x="99" y="11"/>
                  <a:pt x="99" y="11"/>
                </a:cubicBezTo>
                <a:cubicBezTo>
                  <a:pt x="99" y="11"/>
                  <a:pt x="97" y="11"/>
                  <a:pt x="97" y="11"/>
                </a:cubicBezTo>
                <a:cubicBezTo>
                  <a:pt x="96" y="11"/>
                  <a:pt x="96" y="11"/>
                  <a:pt x="96" y="10"/>
                </a:cubicBezTo>
                <a:cubicBezTo>
                  <a:pt x="95" y="10"/>
                  <a:pt x="96" y="10"/>
                  <a:pt x="94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2" y="10"/>
                  <a:pt x="92" y="10"/>
                  <a:pt x="92" y="10"/>
                </a:cubicBezTo>
                <a:cubicBezTo>
                  <a:pt x="91" y="10"/>
                  <a:pt x="91" y="11"/>
                  <a:pt x="91" y="10"/>
                </a:cubicBezTo>
                <a:cubicBezTo>
                  <a:pt x="90" y="10"/>
                  <a:pt x="90" y="10"/>
                  <a:pt x="89" y="10"/>
                </a:cubicBezTo>
                <a:cubicBezTo>
                  <a:pt x="89" y="10"/>
                  <a:pt x="89" y="10"/>
                  <a:pt x="88" y="10"/>
                </a:cubicBezTo>
                <a:cubicBezTo>
                  <a:pt x="87" y="10"/>
                  <a:pt x="87" y="10"/>
                  <a:pt x="86" y="10"/>
                </a:cubicBezTo>
                <a:cubicBezTo>
                  <a:pt x="85" y="10"/>
                  <a:pt x="85" y="10"/>
                  <a:pt x="85" y="10"/>
                </a:cubicBezTo>
                <a:cubicBezTo>
                  <a:pt x="85" y="10"/>
                  <a:pt x="85" y="10"/>
                  <a:pt x="84" y="9"/>
                </a:cubicBezTo>
                <a:cubicBezTo>
                  <a:pt x="83" y="9"/>
                  <a:pt x="84" y="9"/>
                  <a:pt x="82" y="9"/>
                </a:cubicBezTo>
                <a:cubicBezTo>
                  <a:pt x="81" y="9"/>
                  <a:pt x="81" y="9"/>
                  <a:pt x="80" y="9"/>
                </a:cubicBezTo>
                <a:cubicBezTo>
                  <a:pt x="79" y="9"/>
                  <a:pt x="78" y="9"/>
                  <a:pt x="77" y="9"/>
                </a:cubicBezTo>
                <a:cubicBezTo>
                  <a:pt x="76" y="9"/>
                  <a:pt x="75" y="9"/>
                  <a:pt x="75" y="9"/>
                </a:cubicBezTo>
                <a:cubicBezTo>
                  <a:pt x="75" y="10"/>
                  <a:pt x="76" y="10"/>
                  <a:pt x="76" y="11"/>
                </a:cubicBezTo>
                <a:cubicBezTo>
                  <a:pt x="75" y="11"/>
                  <a:pt x="76" y="10"/>
                  <a:pt x="74" y="11"/>
                </a:cubicBezTo>
                <a:cubicBezTo>
                  <a:pt x="73" y="11"/>
                  <a:pt x="73" y="11"/>
                  <a:pt x="73" y="11"/>
                </a:cubicBezTo>
                <a:cubicBezTo>
                  <a:pt x="73" y="12"/>
                  <a:pt x="73" y="12"/>
                  <a:pt x="73" y="12"/>
                </a:cubicBezTo>
                <a:cubicBezTo>
                  <a:pt x="73" y="12"/>
                  <a:pt x="73" y="12"/>
                  <a:pt x="72" y="11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0" y="12"/>
                  <a:pt x="70" y="12"/>
                </a:cubicBezTo>
                <a:cubicBezTo>
                  <a:pt x="70" y="11"/>
                  <a:pt x="69" y="11"/>
                  <a:pt x="69" y="11"/>
                </a:cubicBezTo>
                <a:cubicBezTo>
                  <a:pt x="68" y="11"/>
                  <a:pt x="67" y="11"/>
                  <a:pt x="67" y="11"/>
                </a:cubicBezTo>
                <a:cubicBezTo>
                  <a:pt x="66" y="12"/>
                  <a:pt x="65" y="12"/>
                  <a:pt x="65" y="12"/>
                </a:cubicBezTo>
                <a:cubicBezTo>
                  <a:pt x="64" y="13"/>
                  <a:pt x="64" y="13"/>
                  <a:pt x="64" y="13"/>
                </a:cubicBezTo>
                <a:cubicBezTo>
                  <a:pt x="63" y="13"/>
                  <a:pt x="63" y="13"/>
                  <a:pt x="63" y="13"/>
                </a:cubicBezTo>
                <a:cubicBezTo>
                  <a:pt x="62" y="12"/>
                  <a:pt x="62" y="12"/>
                  <a:pt x="62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2"/>
                  <a:pt x="61" y="11"/>
                  <a:pt x="61" y="11"/>
                </a:cubicBezTo>
                <a:cubicBezTo>
                  <a:pt x="60" y="11"/>
                  <a:pt x="59" y="11"/>
                  <a:pt x="59" y="11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2"/>
                  <a:pt x="57" y="13"/>
                  <a:pt x="57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5" y="14"/>
                  <a:pt x="55" y="14"/>
                  <a:pt x="55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5"/>
                  <a:pt x="56" y="16"/>
                  <a:pt x="56" y="16"/>
                </a:cubicBezTo>
                <a:cubicBezTo>
                  <a:pt x="56" y="16"/>
                  <a:pt x="57" y="16"/>
                  <a:pt x="57" y="16"/>
                </a:cubicBezTo>
                <a:cubicBezTo>
                  <a:pt x="57" y="15"/>
                  <a:pt x="57" y="15"/>
                  <a:pt x="57" y="15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3"/>
                  <a:pt x="59" y="13"/>
                  <a:pt x="59" y="13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7" y="17"/>
                  <a:pt x="57" y="17"/>
                  <a:pt x="57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3" y="18"/>
                  <a:pt x="53" y="18"/>
                  <a:pt x="53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20"/>
                  <a:pt x="52" y="20"/>
                  <a:pt x="52" y="20"/>
                </a:cubicBezTo>
                <a:cubicBezTo>
                  <a:pt x="52" y="21"/>
                  <a:pt x="52" y="21"/>
                  <a:pt x="52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3"/>
                  <a:pt x="50" y="23"/>
                  <a:pt x="50" y="23"/>
                </a:cubicBezTo>
                <a:cubicBezTo>
                  <a:pt x="50" y="23"/>
                  <a:pt x="50" y="23"/>
                  <a:pt x="50" y="23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3" y="23"/>
                  <a:pt x="53" y="22"/>
                </a:cubicBezTo>
                <a:cubicBezTo>
                  <a:pt x="53" y="22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5" y="21"/>
                  <a:pt x="55" y="21"/>
                </a:cubicBezTo>
                <a:cubicBezTo>
                  <a:pt x="55" y="22"/>
                  <a:pt x="56" y="22"/>
                  <a:pt x="56" y="22"/>
                </a:cubicBezTo>
                <a:cubicBezTo>
                  <a:pt x="56" y="22"/>
                  <a:pt x="57" y="22"/>
                  <a:pt x="57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8" y="22"/>
                  <a:pt x="59" y="23"/>
                </a:cubicBezTo>
                <a:cubicBezTo>
                  <a:pt x="59" y="23"/>
                  <a:pt x="59" y="24"/>
                  <a:pt x="60" y="24"/>
                </a:cubicBezTo>
                <a:cubicBezTo>
                  <a:pt x="60" y="23"/>
                  <a:pt x="60" y="23"/>
                  <a:pt x="61" y="23"/>
                </a:cubicBezTo>
                <a:cubicBezTo>
                  <a:pt x="61" y="23"/>
                  <a:pt x="61" y="23"/>
                  <a:pt x="62" y="24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6"/>
                  <a:pt x="62" y="26"/>
                  <a:pt x="62" y="26"/>
                </a:cubicBezTo>
                <a:cubicBezTo>
                  <a:pt x="61" y="26"/>
                  <a:pt x="58" y="25"/>
                  <a:pt x="58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25"/>
                  <a:pt x="58" y="26"/>
                  <a:pt x="57" y="26"/>
                </a:cubicBezTo>
                <a:cubicBezTo>
                  <a:pt x="57" y="25"/>
                  <a:pt x="56" y="25"/>
                  <a:pt x="56" y="25"/>
                </a:cubicBezTo>
                <a:cubicBezTo>
                  <a:pt x="55" y="25"/>
                  <a:pt x="57" y="24"/>
                  <a:pt x="55" y="24"/>
                </a:cubicBezTo>
                <a:cubicBezTo>
                  <a:pt x="53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1" y="25"/>
                  <a:pt x="51" y="25"/>
                  <a:pt x="51" y="25"/>
                </a:cubicBezTo>
                <a:cubicBezTo>
                  <a:pt x="50" y="26"/>
                  <a:pt x="50" y="26"/>
                  <a:pt x="50" y="26"/>
                </a:cubicBezTo>
                <a:cubicBezTo>
                  <a:pt x="49" y="26"/>
                  <a:pt x="48" y="27"/>
                  <a:pt x="48" y="27"/>
                </a:cubicBezTo>
                <a:cubicBezTo>
                  <a:pt x="48" y="27"/>
                  <a:pt x="48" y="29"/>
                  <a:pt x="48" y="29"/>
                </a:cubicBezTo>
                <a:cubicBezTo>
                  <a:pt x="48" y="29"/>
                  <a:pt x="48" y="30"/>
                  <a:pt x="48" y="31"/>
                </a:cubicBezTo>
                <a:cubicBezTo>
                  <a:pt x="48" y="31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5"/>
                  <a:pt x="49" y="35"/>
                  <a:pt x="49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2" y="36"/>
                  <a:pt x="52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5"/>
                  <a:pt x="54" y="35"/>
                  <a:pt x="55" y="35"/>
                </a:cubicBezTo>
                <a:cubicBezTo>
                  <a:pt x="55" y="36"/>
                  <a:pt x="55" y="35"/>
                  <a:pt x="55" y="36"/>
                </a:cubicBezTo>
                <a:cubicBezTo>
                  <a:pt x="55" y="36"/>
                  <a:pt x="56" y="37"/>
                  <a:pt x="56" y="37"/>
                </a:cubicBezTo>
                <a:cubicBezTo>
                  <a:pt x="55" y="37"/>
                  <a:pt x="55" y="37"/>
                  <a:pt x="55" y="38"/>
                </a:cubicBezTo>
                <a:cubicBezTo>
                  <a:pt x="55" y="38"/>
                  <a:pt x="56" y="38"/>
                  <a:pt x="56" y="39"/>
                </a:cubicBezTo>
                <a:cubicBezTo>
                  <a:pt x="56" y="40"/>
                  <a:pt x="56" y="39"/>
                  <a:pt x="56" y="40"/>
                </a:cubicBezTo>
                <a:cubicBezTo>
                  <a:pt x="56" y="41"/>
                  <a:pt x="56" y="44"/>
                  <a:pt x="56" y="44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1"/>
                  <a:pt x="56" y="51"/>
                  <a:pt x="56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44"/>
                  <a:pt x="77" y="44"/>
                  <a:pt x="77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42"/>
                  <a:pt x="67" y="42"/>
                  <a:pt x="67" y="42"/>
                </a:cubicBezTo>
                <a:cubicBezTo>
                  <a:pt x="66" y="42"/>
                  <a:pt x="66" y="42"/>
                  <a:pt x="66" y="42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4"/>
                  <a:pt x="65" y="44"/>
                  <a:pt x="65" y="44"/>
                </a:cubicBezTo>
                <a:cubicBezTo>
                  <a:pt x="63" y="44"/>
                  <a:pt x="63" y="44"/>
                  <a:pt x="63" y="44"/>
                </a:cubicBezTo>
                <a:close/>
                <a:moveTo>
                  <a:pt x="31" y="44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4"/>
                  <a:pt x="32" y="54"/>
                </a:cubicBezTo>
                <a:cubicBezTo>
                  <a:pt x="32" y="54"/>
                  <a:pt x="32" y="55"/>
                  <a:pt x="32" y="55"/>
                </a:cubicBezTo>
                <a:cubicBezTo>
                  <a:pt x="32" y="55"/>
                  <a:pt x="32" y="57"/>
                  <a:pt x="32" y="57"/>
                </a:cubicBezTo>
                <a:cubicBezTo>
                  <a:pt x="32" y="58"/>
                  <a:pt x="33" y="58"/>
                  <a:pt x="33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8"/>
                  <a:pt x="33" y="56"/>
                  <a:pt x="33" y="56"/>
                </a:cubicBezTo>
                <a:cubicBezTo>
                  <a:pt x="33" y="56"/>
                  <a:pt x="33" y="55"/>
                  <a:pt x="33" y="55"/>
                </a:cubicBezTo>
                <a:cubicBezTo>
                  <a:pt x="33" y="55"/>
                  <a:pt x="34" y="54"/>
                  <a:pt x="35" y="54"/>
                </a:cubicBezTo>
                <a:cubicBezTo>
                  <a:pt x="35" y="54"/>
                  <a:pt x="35" y="54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52"/>
                  <a:pt x="36" y="51"/>
                  <a:pt x="36" y="51"/>
                </a:cubicBezTo>
                <a:cubicBezTo>
                  <a:pt x="36" y="51"/>
                  <a:pt x="36" y="51"/>
                  <a:pt x="36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44"/>
                  <a:pt x="52" y="44"/>
                  <a:pt x="52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2" y="43"/>
                  <a:pt x="42" y="42"/>
                </a:cubicBezTo>
                <a:cubicBezTo>
                  <a:pt x="43" y="42"/>
                  <a:pt x="43" y="40"/>
                  <a:pt x="43" y="40"/>
                </a:cubicBezTo>
                <a:cubicBezTo>
                  <a:pt x="43" y="40"/>
                  <a:pt x="43" y="39"/>
                  <a:pt x="43" y="39"/>
                </a:cubicBezTo>
                <a:cubicBezTo>
                  <a:pt x="42" y="39"/>
                  <a:pt x="42" y="39"/>
                  <a:pt x="41" y="39"/>
                </a:cubicBezTo>
                <a:cubicBezTo>
                  <a:pt x="40" y="39"/>
                  <a:pt x="40" y="38"/>
                  <a:pt x="40" y="38"/>
                </a:cubicBezTo>
                <a:cubicBezTo>
                  <a:pt x="40" y="38"/>
                  <a:pt x="39" y="37"/>
                  <a:pt x="39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7" y="36"/>
                  <a:pt x="36" y="35"/>
                  <a:pt x="36" y="35"/>
                </a:cubicBezTo>
                <a:cubicBezTo>
                  <a:pt x="36" y="35"/>
                  <a:pt x="36" y="34"/>
                  <a:pt x="36" y="34"/>
                </a:cubicBezTo>
                <a:cubicBezTo>
                  <a:pt x="36" y="34"/>
                  <a:pt x="33" y="33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3" y="33"/>
                  <a:pt x="32" y="33"/>
                  <a:pt x="31" y="33"/>
                </a:cubicBezTo>
                <a:cubicBezTo>
                  <a:pt x="31" y="33"/>
                  <a:pt x="31" y="34"/>
                  <a:pt x="31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4"/>
                  <a:pt x="31" y="36"/>
                  <a:pt x="31" y="36"/>
                </a:cubicBezTo>
                <a:cubicBezTo>
                  <a:pt x="31" y="36"/>
                  <a:pt x="30" y="36"/>
                  <a:pt x="29" y="37"/>
                </a:cubicBezTo>
                <a:cubicBezTo>
                  <a:pt x="29" y="37"/>
                  <a:pt x="30" y="38"/>
                  <a:pt x="30" y="38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0"/>
                  <a:pt x="30" y="41"/>
                  <a:pt x="30" y="41"/>
                </a:cubicBezTo>
                <a:cubicBezTo>
                  <a:pt x="30" y="41"/>
                  <a:pt x="31" y="42"/>
                  <a:pt x="31" y="42"/>
                </a:cubicBezTo>
                <a:cubicBezTo>
                  <a:pt x="31" y="42"/>
                  <a:pt x="32" y="43"/>
                  <a:pt x="32" y="43"/>
                </a:cubicBezTo>
                <a:cubicBezTo>
                  <a:pt x="32" y="43"/>
                  <a:pt x="32" y="43"/>
                  <a:pt x="32" y="44"/>
                </a:cubicBezTo>
                <a:lnTo>
                  <a:pt x="31" y="4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KSO_Shape"/>
          <p:cNvSpPr>
            <a:spLocks noChangeArrowheads="1"/>
          </p:cNvSpPr>
          <p:nvPr/>
        </p:nvSpPr>
        <p:spPr bwMode="auto">
          <a:xfrm rot="1046398">
            <a:off x="8715795" y="1043081"/>
            <a:ext cx="762132" cy="588768"/>
          </a:xfrm>
          <a:custGeom>
            <a:avLst/>
            <a:gdLst>
              <a:gd name="T0" fmla="*/ 23802 w 2032000"/>
              <a:gd name="T1" fmla="*/ 77341 h 1625600"/>
              <a:gd name="T2" fmla="*/ 63403 w 2032000"/>
              <a:gd name="T3" fmla="*/ 49222 h 1625600"/>
              <a:gd name="T4" fmla="*/ 64682 w 2032000"/>
              <a:gd name="T5" fmla="*/ 53166 h 1625600"/>
              <a:gd name="T6" fmla="*/ 118079 w 2032000"/>
              <a:gd name="T7" fmla="*/ 57095 h 1625600"/>
              <a:gd name="T8" fmla="*/ 118311 w 2032000"/>
              <a:gd name="T9" fmla="*/ 58143 h 1625600"/>
              <a:gd name="T10" fmla="*/ 118419 w 2032000"/>
              <a:gd name="T11" fmla="*/ 59191 h 1625600"/>
              <a:gd name="T12" fmla="*/ 118357 w 2032000"/>
              <a:gd name="T13" fmla="*/ 60223 h 1625600"/>
              <a:gd name="T14" fmla="*/ 118141 w 2032000"/>
              <a:gd name="T15" fmla="*/ 61209 h 1625600"/>
              <a:gd name="T16" fmla="*/ 117802 w 2032000"/>
              <a:gd name="T17" fmla="*/ 62164 h 1625600"/>
              <a:gd name="T18" fmla="*/ 117309 w 2032000"/>
              <a:gd name="T19" fmla="*/ 63058 h 1625600"/>
              <a:gd name="T20" fmla="*/ 116692 w 2032000"/>
              <a:gd name="T21" fmla="*/ 63875 h 1625600"/>
              <a:gd name="T22" fmla="*/ 115983 w 2032000"/>
              <a:gd name="T23" fmla="*/ 64599 h 1625600"/>
              <a:gd name="T24" fmla="*/ 115151 w 2032000"/>
              <a:gd name="T25" fmla="*/ 65215 h 1625600"/>
              <a:gd name="T26" fmla="*/ 114210 w 2032000"/>
              <a:gd name="T27" fmla="*/ 65708 h 1625600"/>
              <a:gd name="T28" fmla="*/ 26176 w 2032000"/>
              <a:gd name="T29" fmla="*/ 94227 h 1625600"/>
              <a:gd name="T30" fmla="*/ 25143 w 2032000"/>
              <a:gd name="T31" fmla="*/ 94474 h 1625600"/>
              <a:gd name="T32" fmla="*/ 24095 w 2032000"/>
              <a:gd name="T33" fmla="*/ 94582 h 1625600"/>
              <a:gd name="T34" fmla="*/ 23062 w 2032000"/>
              <a:gd name="T35" fmla="*/ 94505 h 1625600"/>
              <a:gd name="T36" fmla="*/ 22060 w 2032000"/>
              <a:gd name="T37" fmla="*/ 94304 h 1625600"/>
              <a:gd name="T38" fmla="*/ 21105 w 2032000"/>
              <a:gd name="T39" fmla="*/ 93950 h 1625600"/>
              <a:gd name="T40" fmla="*/ 20211 w 2032000"/>
              <a:gd name="T41" fmla="*/ 93472 h 1625600"/>
              <a:gd name="T42" fmla="*/ 19394 w 2032000"/>
              <a:gd name="T43" fmla="*/ 92856 h 1625600"/>
              <a:gd name="T44" fmla="*/ 18669 w 2032000"/>
              <a:gd name="T45" fmla="*/ 92147 h 1625600"/>
              <a:gd name="T46" fmla="*/ 18053 w 2032000"/>
              <a:gd name="T47" fmla="*/ 91300 h 1625600"/>
              <a:gd name="T48" fmla="*/ 17559 w 2032000"/>
              <a:gd name="T49" fmla="*/ 90375 h 1625600"/>
              <a:gd name="T50" fmla="*/ 6291 w 2032000"/>
              <a:gd name="T51" fmla="*/ 55709 h 1625600"/>
              <a:gd name="T52" fmla="*/ 94690 w 2032000"/>
              <a:gd name="T53" fmla="*/ 15 h 1625600"/>
              <a:gd name="T54" fmla="*/ 95708 w 2032000"/>
              <a:gd name="T55" fmla="*/ 108 h 1625600"/>
              <a:gd name="T56" fmla="*/ 96679 w 2032000"/>
              <a:gd name="T57" fmla="*/ 370 h 1625600"/>
              <a:gd name="T58" fmla="*/ 97634 w 2032000"/>
              <a:gd name="T59" fmla="*/ 786 h 1625600"/>
              <a:gd name="T60" fmla="*/ 98498 w 2032000"/>
              <a:gd name="T61" fmla="*/ 1309 h 1625600"/>
              <a:gd name="T62" fmla="*/ 99284 w 2032000"/>
              <a:gd name="T63" fmla="*/ 1941 h 1625600"/>
              <a:gd name="T64" fmla="*/ 99978 w 2032000"/>
              <a:gd name="T65" fmla="*/ 2711 h 1625600"/>
              <a:gd name="T66" fmla="*/ 100564 w 2032000"/>
              <a:gd name="T67" fmla="*/ 3589 h 1625600"/>
              <a:gd name="T68" fmla="*/ 101011 w 2032000"/>
              <a:gd name="T69" fmla="*/ 4544 h 1625600"/>
              <a:gd name="T70" fmla="*/ 2929 w 2032000"/>
              <a:gd name="T71" fmla="*/ 45444 h 1625600"/>
              <a:gd name="T72" fmla="*/ 154 w 2032000"/>
              <a:gd name="T73" fmla="*/ 36786 h 1625600"/>
              <a:gd name="T74" fmla="*/ 15 w 2032000"/>
              <a:gd name="T75" fmla="*/ 35739 h 1625600"/>
              <a:gd name="T76" fmla="*/ 15 w 2032000"/>
              <a:gd name="T77" fmla="*/ 34691 h 1625600"/>
              <a:gd name="T78" fmla="*/ 185 w 2032000"/>
              <a:gd name="T79" fmla="*/ 33690 h 1625600"/>
              <a:gd name="T80" fmla="*/ 493 w 2032000"/>
              <a:gd name="T81" fmla="*/ 32719 h 1625600"/>
              <a:gd name="T82" fmla="*/ 941 w 2032000"/>
              <a:gd name="T83" fmla="*/ 31810 h 1625600"/>
              <a:gd name="T84" fmla="*/ 1511 w 2032000"/>
              <a:gd name="T85" fmla="*/ 30948 h 1625600"/>
              <a:gd name="T86" fmla="*/ 2205 w 2032000"/>
              <a:gd name="T87" fmla="*/ 30208 h 1625600"/>
              <a:gd name="T88" fmla="*/ 2975 w 2032000"/>
              <a:gd name="T89" fmla="*/ 29546 h 1625600"/>
              <a:gd name="T90" fmla="*/ 3885 w 2032000"/>
              <a:gd name="T91" fmla="*/ 29007 h 1625600"/>
              <a:gd name="T92" fmla="*/ 4887 w 2032000"/>
              <a:gd name="T93" fmla="*/ 28606 h 1625600"/>
              <a:gd name="T94" fmla="*/ 92932 w 2032000"/>
              <a:gd name="T95" fmla="*/ 169 h 1625600"/>
              <a:gd name="T96" fmla="*/ 93981 w 2032000"/>
              <a:gd name="T97" fmla="*/ 15 h 162560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032000" h="1625600">
                <a:moveTo>
                  <a:pt x="1142980" y="1016799"/>
                </a:moveTo>
                <a:lnTo>
                  <a:pt x="386480" y="1261749"/>
                </a:lnTo>
                <a:lnTo>
                  <a:pt x="408434" y="1329276"/>
                </a:lnTo>
                <a:lnTo>
                  <a:pt x="1164934" y="1084061"/>
                </a:lnTo>
                <a:lnTo>
                  <a:pt x="1142980" y="1016799"/>
                </a:lnTo>
                <a:close/>
                <a:moveTo>
                  <a:pt x="1087962" y="845995"/>
                </a:moveTo>
                <a:lnTo>
                  <a:pt x="331462" y="1091211"/>
                </a:lnTo>
                <a:lnTo>
                  <a:pt x="353152" y="1159002"/>
                </a:lnTo>
                <a:lnTo>
                  <a:pt x="1109916" y="913787"/>
                </a:lnTo>
                <a:lnTo>
                  <a:pt x="1087962" y="845995"/>
                </a:lnTo>
                <a:close/>
                <a:moveTo>
                  <a:pt x="1837056" y="396875"/>
                </a:moveTo>
                <a:lnTo>
                  <a:pt x="2026181" y="981314"/>
                </a:lnTo>
                <a:lnTo>
                  <a:pt x="2027768" y="987140"/>
                </a:lnTo>
                <a:lnTo>
                  <a:pt x="2029090" y="993231"/>
                </a:lnTo>
                <a:lnTo>
                  <a:pt x="2030148" y="999321"/>
                </a:lnTo>
                <a:lnTo>
                  <a:pt x="2031206" y="1005147"/>
                </a:lnTo>
                <a:lnTo>
                  <a:pt x="2031736" y="1011238"/>
                </a:lnTo>
                <a:lnTo>
                  <a:pt x="2032000" y="1017328"/>
                </a:lnTo>
                <a:lnTo>
                  <a:pt x="2032000" y="1023154"/>
                </a:lnTo>
                <a:lnTo>
                  <a:pt x="2031471" y="1028980"/>
                </a:lnTo>
                <a:lnTo>
                  <a:pt x="2030942" y="1035071"/>
                </a:lnTo>
                <a:lnTo>
                  <a:pt x="2029884" y="1040897"/>
                </a:lnTo>
                <a:lnTo>
                  <a:pt x="2028561" y="1046458"/>
                </a:lnTo>
                <a:lnTo>
                  <a:pt x="2027239" y="1052019"/>
                </a:lnTo>
                <a:lnTo>
                  <a:pt x="2025387" y="1057845"/>
                </a:lnTo>
                <a:lnTo>
                  <a:pt x="2023536" y="1063141"/>
                </a:lnTo>
                <a:lnTo>
                  <a:pt x="2021420" y="1068437"/>
                </a:lnTo>
                <a:lnTo>
                  <a:pt x="2018774" y="1073733"/>
                </a:lnTo>
                <a:lnTo>
                  <a:pt x="2015865" y="1078765"/>
                </a:lnTo>
                <a:lnTo>
                  <a:pt x="2012955" y="1083796"/>
                </a:lnTo>
                <a:lnTo>
                  <a:pt x="2009781" y="1088563"/>
                </a:lnTo>
                <a:lnTo>
                  <a:pt x="2006078" y="1093329"/>
                </a:lnTo>
                <a:lnTo>
                  <a:pt x="2002375" y="1097831"/>
                </a:lnTo>
                <a:lnTo>
                  <a:pt x="1998672" y="1102068"/>
                </a:lnTo>
                <a:lnTo>
                  <a:pt x="1994440" y="1106305"/>
                </a:lnTo>
                <a:lnTo>
                  <a:pt x="1990207" y="1110277"/>
                </a:lnTo>
                <a:lnTo>
                  <a:pt x="1985446" y="1113985"/>
                </a:lnTo>
                <a:lnTo>
                  <a:pt x="1980685" y="1117692"/>
                </a:lnTo>
                <a:lnTo>
                  <a:pt x="1975924" y="1120870"/>
                </a:lnTo>
                <a:lnTo>
                  <a:pt x="1970369" y="1124047"/>
                </a:lnTo>
                <a:lnTo>
                  <a:pt x="1965079" y="1126960"/>
                </a:lnTo>
                <a:lnTo>
                  <a:pt x="1959789" y="1129344"/>
                </a:lnTo>
                <a:lnTo>
                  <a:pt x="1953969" y="1131992"/>
                </a:lnTo>
                <a:lnTo>
                  <a:pt x="1947886" y="1133845"/>
                </a:lnTo>
                <a:lnTo>
                  <a:pt x="449169" y="1619510"/>
                </a:lnTo>
                <a:lnTo>
                  <a:pt x="443350" y="1621363"/>
                </a:lnTo>
                <a:lnTo>
                  <a:pt x="437530" y="1622687"/>
                </a:lnTo>
                <a:lnTo>
                  <a:pt x="431447" y="1623747"/>
                </a:lnTo>
                <a:lnTo>
                  <a:pt x="425363" y="1624806"/>
                </a:lnTo>
                <a:lnTo>
                  <a:pt x="419544" y="1625335"/>
                </a:lnTo>
                <a:lnTo>
                  <a:pt x="413460" y="1625600"/>
                </a:lnTo>
                <a:lnTo>
                  <a:pt x="407376" y="1625600"/>
                </a:lnTo>
                <a:lnTo>
                  <a:pt x="401557" y="1625071"/>
                </a:lnTo>
                <a:lnTo>
                  <a:pt x="395738" y="1624276"/>
                </a:lnTo>
                <a:lnTo>
                  <a:pt x="390183" y="1623482"/>
                </a:lnTo>
                <a:lnTo>
                  <a:pt x="384099" y="1622158"/>
                </a:lnTo>
                <a:lnTo>
                  <a:pt x="378545" y="1620834"/>
                </a:lnTo>
                <a:lnTo>
                  <a:pt x="372990" y="1618980"/>
                </a:lnTo>
                <a:lnTo>
                  <a:pt x="367700" y="1617126"/>
                </a:lnTo>
                <a:lnTo>
                  <a:pt x="362145" y="1614743"/>
                </a:lnTo>
                <a:lnTo>
                  <a:pt x="356855" y="1612360"/>
                </a:lnTo>
                <a:lnTo>
                  <a:pt x="351829" y="1609447"/>
                </a:lnTo>
                <a:lnTo>
                  <a:pt x="346803" y="1606534"/>
                </a:lnTo>
                <a:lnTo>
                  <a:pt x="342042" y="1603356"/>
                </a:lnTo>
                <a:lnTo>
                  <a:pt x="337281" y="1599649"/>
                </a:lnTo>
                <a:lnTo>
                  <a:pt x="332784" y="1595941"/>
                </a:lnTo>
                <a:lnTo>
                  <a:pt x="328552" y="1591969"/>
                </a:lnTo>
                <a:lnTo>
                  <a:pt x="324320" y="1587732"/>
                </a:lnTo>
                <a:lnTo>
                  <a:pt x="320352" y="1583760"/>
                </a:lnTo>
                <a:lnTo>
                  <a:pt x="316649" y="1579258"/>
                </a:lnTo>
                <a:lnTo>
                  <a:pt x="313210" y="1574492"/>
                </a:lnTo>
                <a:lnTo>
                  <a:pt x="309772" y="1569195"/>
                </a:lnTo>
                <a:lnTo>
                  <a:pt x="306598" y="1563899"/>
                </a:lnTo>
                <a:lnTo>
                  <a:pt x="303953" y="1558603"/>
                </a:lnTo>
                <a:lnTo>
                  <a:pt x="301307" y="1553307"/>
                </a:lnTo>
                <a:lnTo>
                  <a:pt x="298927" y="1547481"/>
                </a:lnTo>
                <a:lnTo>
                  <a:pt x="296811" y="1541390"/>
                </a:lnTo>
                <a:lnTo>
                  <a:pt x="107950" y="957481"/>
                </a:lnTo>
                <a:lnTo>
                  <a:pt x="1837056" y="396875"/>
                </a:lnTo>
                <a:close/>
                <a:moveTo>
                  <a:pt x="1619010" y="0"/>
                </a:moveTo>
                <a:lnTo>
                  <a:pt x="1624830" y="265"/>
                </a:lnTo>
                <a:lnTo>
                  <a:pt x="1630650" y="529"/>
                </a:lnTo>
                <a:lnTo>
                  <a:pt x="1636470" y="1059"/>
                </a:lnTo>
                <a:lnTo>
                  <a:pt x="1642290" y="1853"/>
                </a:lnTo>
                <a:lnTo>
                  <a:pt x="1648110" y="3442"/>
                </a:lnTo>
                <a:lnTo>
                  <a:pt x="1653665" y="4766"/>
                </a:lnTo>
                <a:lnTo>
                  <a:pt x="1658956" y="6354"/>
                </a:lnTo>
                <a:lnTo>
                  <a:pt x="1664776" y="8472"/>
                </a:lnTo>
                <a:lnTo>
                  <a:pt x="1670067" y="10855"/>
                </a:lnTo>
                <a:lnTo>
                  <a:pt x="1675358" y="13503"/>
                </a:lnTo>
                <a:lnTo>
                  <a:pt x="1680384" y="16150"/>
                </a:lnTo>
                <a:lnTo>
                  <a:pt x="1685410" y="19063"/>
                </a:lnTo>
                <a:lnTo>
                  <a:pt x="1690172" y="22505"/>
                </a:lnTo>
                <a:lnTo>
                  <a:pt x="1694669" y="25947"/>
                </a:lnTo>
                <a:lnTo>
                  <a:pt x="1699167" y="29653"/>
                </a:lnTo>
                <a:lnTo>
                  <a:pt x="1703664" y="33360"/>
                </a:lnTo>
                <a:lnTo>
                  <a:pt x="1707896" y="37596"/>
                </a:lnTo>
                <a:lnTo>
                  <a:pt x="1711865" y="42097"/>
                </a:lnTo>
                <a:lnTo>
                  <a:pt x="1715568" y="46598"/>
                </a:lnTo>
                <a:lnTo>
                  <a:pt x="1719007" y="51364"/>
                </a:lnTo>
                <a:lnTo>
                  <a:pt x="1722446" y="56394"/>
                </a:lnTo>
                <a:lnTo>
                  <a:pt x="1725621" y="61690"/>
                </a:lnTo>
                <a:lnTo>
                  <a:pt x="1728531" y="66985"/>
                </a:lnTo>
                <a:lnTo>
                  <a:pt x="1730912" y="72545"/>
                </a:lnTo>
                <a:lnTo>
                  <a:pt x="1733293" y="78105"/>
                </a:lnTo>
                <a:lnTo>
                  <a:pt x="1735409" y="83930"/>
                </a:lnTo>
                <a:lnTo>
                  <a:pt x="1779588" y="220812"/>
                </a:lnTo>
                <a:lnTo>
                  <a:pt x="50263" y="781050"/>
                </a:lnTo>
                <a:lnTo>
                  <a:pt x="6084" y="644433"/>
                </a:lnTo>
                <a:lnTo>
                  <a:pt x="4232" y="638343"/>
                </a:lnTo>
                <a:lnTo>
                  <a:pt x="2645" y="632254"/>
                </a:lnTo>
                <a:lnTo>
                  <a:pt x="1587" y="626164"/>
                </a:lnTo>
                <a:lnTo>
                  <a:pt x="793" y="620339"/>
                </a:lnTo>
                <a:lnTo>
                  <a:pt x="264" y="614250"/>
                </a:lnTo>
                <a:lnTo>
                  <a:pt x="0" y="608160"/>
                </a:lnTo>
                <a:lnTo>
                  <a:pt x="0" y="602335"/>
                </a:lnTo>
                <a:lnTo>
                  <a:pt x="264" y="596246"/>
                </a:lnTo>
                <a:lnTo>
                  <a:pt x="1322" y="590421"/>
                </a:lnTo>
                <a:lnTo>
                  <a:pt x="2116" y="584861"/>
                </a:lnTo>
                <a:lnTo>
                  <a:pt x="3174" y="579036"/>
                </a:lnTo>
                <a:lnTo>
                  <a:pt x="4762" y="573211"/>
                </a:lnTo>
                <a:lnTo>
                  <a:pt x="6613" y="567651"/>
                </a:lnTo>
                <a:lnTo>
                  <a:pt x="8465" y="562356"/>
                </a:lnTo>
                <a:lnTo>
                  <a:pt x="10846" y="557061"/>
                </a:lnTo>
                <a:lnTo>
                  <a:pt x="13227" y="551766"/>
                </a:lnTo>
                <a:lnTo>
                  <a:pt x="16137" y="546735"/>
                </a:lnTo>
                <a:lnTo>
                  <a:pt x="19047" y="541705"/>
                </a:lnTo>
                <a:lnTo>
                  <a:pt x="22221" y="536674"/>
                </a:lnTo>
                <a:lnTo>
                  <a:pt x="25925" y="531909"/>
                </a:lnTo>
                <a:lnTo>
                  <a:pt x="29629" y="527408"/>
                </a:lnTo>
                <a:lnTo>
                  <a:pt x="33597" y="523436"/>
                </a:lnTo>
                <a:lnTo>
                  <a:pt x="37830" y="519200"/>
                </a:lnTo>
                <a:lnTo>
                  <a:pt x="41798" y="515228"/>
                </a:lnTo>
                <a:lnTo>
                  <a:pt x="46295" y="511522"/>
                </a:lnTo>
                <a:lnTo>
                  <a:pt x="51057" y="507815"/>
                </a:lnTo>
                <a:lnTo>
                  <a:pt x="56348" y="504373"/>
                </a:lnTo>
                <a:lnTo>
                  <a:pt x="61374" y="501461"/>
                </a:lnTo>
                <a:lnTo>
                  <a:pt x="66665" y="498548"/>
                </a:lnTo>
                <a:lnTo>
                  <a:pt x="72220" y="496166"/>
                </a:lnTo>
                <a:lnTo>
                  <a:pt x="77776" y="493783"/>
                </a:lnTo>
                <a:lnTo>
                  <a:pt x="83860" y="491665"/>
                </a:lnTo>
                <a:lnTo>
                  <a:pt x="1582767" y="5825"/>
                </a:lnTo>
                <a:lnTo>
                  <a:pt x="1588852" y="4236"/>
                </a:lnTo>
                <a:lnTo>
                  <a:pt x="1594672" y="2912"/>
                </a:lnTo>
                <a:lnTo>
                  <a:pt x="1601021" y="1588"/>
                </a:lnTo>
                <a:lnTo>
                  <a:pt x="1606841" y="794"/>
                </a:lnTo>
                <a:lnTo>
                  <a:pt x="1612661" y="265"/>
                </a:lnTo>
                <a:lnTo>
                  <a:pt x="1619010" y="0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KSO_Shape"/>
          <p:cNvSpPr>
            <a:spLocks noChangeArrowheads="1"/>
          </p:cNvSpPr>
          <p:nvPr/>
        </p:nvSpPr>
        <p:spPr bwMode="auto">
          <a:xfrm>
            <a:off x="2411074" y="1082475"/>
            <a:ext cx="932201" cy="460985"/>
          </a:xfrm>
          <a:custGeom>
            <a:avLst/>
            <a:gdLst>
              <a:gd name="T0" fmla="*/ 290192997 w 6649"/>
              <a:gd name="T1" fmla="*/ 45949958 h 3908"/>
              <a:gd name="T2" fmla="*/ 145074772 w 6649"/>
              <a:gd name="T3" fmla="*/ 0 h 3908"/>
              <a:gd name="T4" fmla="*/ 0 w 6649"/>
              <a:gd name="T5" fmla="*/ 45949958 h 3908"/>
              <a:gd name="T6" fmla="*/ 74457609 w 6649"/>
              <a:gd name="T7" fmla="*/ 69491713 h 3908"/>
              <a:gd name="T8" fmla="*/ 61015107 w 6649"/>
              <a:gd name="T9" fmla="*/ 140509308 h 3908"/>
              <a:gd name="T10" fmla="*/ 145074772 w 6649"/>
              <a:gd name="T11" fmla="*/ 170372365 h 3908"/>
              <a:gd name="T12" fmla="*/ 229177890 w 6649"/>
              <a:gd name="T13" fmla="*/ 140509308 h 3908"/>
              <a:gd name="T14" fmla="*/ 215735388 w 6649"/>
              <a:gd name="T15" fmla="*/ 69491713 h 3908"/>
              <a:gd name="T16" fmla="*/ 290192997 w 6649"/>
              <a:gd name="T17" fmla="*/ 45949958 h 39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649" h="3908">
                <a:moveTo>
                  <a:pt x="6649" y="1054"/>
                </a:moveTo>
                <a:lnTo>
                  <a:pt x="3324" y="0"/>
                </a:lnTo>
                <a:lnTo>
                  <a:pt x="0" y="1054"/>
                </a:lnTo>
                <a:lnTo>
                  <a:pt x="1706" y="1594"/>
                </a:lnTo>
                <a:lnTo>
                  <a:pt x="1398" y="3223"/>
                </a:lnTo>
                <a:lnTo>
                  <a:pt x="3324" y="3908"/>
                </a:lnTo>
                <a:lnTo>
                  <a:pt x="5251" y="3223"/>
                </a:lnTo>
                <a:lnTo>
                  <a:pt x="4943" y="1594"/>
                </a:lnTo>
                <a:lnTo>
                  <a:pt x="6649" y="1054"/>
                </a:lnTo>
                <a:close/>
              </a:path>
            </a:pathLst>
          </a:custGeom>
          <a:solidFill>
            <a:srgbClr val="1F4E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99"/>
          <p:cNvSpPr>
            <a:spLocks noEditPoints="1" noChangeArrowheads="1"/>
          </p:cNvSpPr>
          <p:nvPr/>
        </p:nvSpPr>
        <p:spPr bwMode="auto">
          <a:xfrm>
            <a:off x="5710236" y="1071761"/>
            <a:ext cx="630238" cy="585787"/>
          </a:xfrm>
          <a:custGeom>
            <a:avLst/>
            <a:gdLst>
              <a:gd name="T0" fmla="*/ 1755078285 w 89"/>
              <a:gd name="T1" fmla="*/ 445962190 h 92"/>
              <a:gd name="T2" fmla="*/ 2147483646 w 89"/>
              <a:gd name="T3" fmla="*/ 445962190 h 92"/>
              <a:gd name="T4" fmla="*/ 2147483646 w 89"/>
              <a:gd name="T5" fmla="*/ 405421909 h 92"/>
              <a:gd name="T6" fmla="*/ 2147483646 w 89"/>
              <a:gd name="T7" fmla="*/ 1094632151 h 92"/>
              <a:gd name="T8" fmla="*/ 2147483646 w 89"/>
              <a:gd name="T9" fmla="*/ 405421909 h 92"/>
              <a:gd name="T10" fmla="*/ 1504356862 w 89"/>
              <a:gd name="T11" fmla="*/ 2147483646 h 92"/>
              <a:gd name="T12" fmla="*/ 1604642599 w 89"/>
              <a:gd name="T13" fmla="*/ 2147483646 h 92"/>
              <a:gd name="T14" fmla="*/ 1103192672 w 89"/>
              <a:gd name="T15" fmla="*/ 2147483646 h 92"/>
              <a:gd name="T16" fmla="*/ 852471249 w 89"/>
              <a:gd name="T17" fmla="*/ 2147483646 h 92"/>
              <a:gd name="T18" fmla="*/ 551599877 w 89"/>
              <a:gd name="T19" fmla="*/ 2147483646 h 92"/>
              <a:gd name="T20" fmla="*/ 200578554 w 89"/>
              <a:gd name="T21" fmla="*/ 2147483646 h 92"/>
              <a:gd name="T22" fmla="*/ 501449927 w 89"/>
              <a:gd name="T23" fmla="*/ 1135172432 h 92"/>
              <a:gd name="T24" fmla="*/ 1053049803 w 89"/>
              <a:gd name="T25" fmla="*/ 1418967132 h 92"/>
              <a:gd name="T26" fmla="*/ 1554499730 w 89"/>
              <a:gd name="T27" fmla="*/ 1135172432 h 92"/>
              <a:gd name="T28" fmla="*/ 2147483646 w 89"/>
              <a:gd name="T29" fmla="*/ 973004942 h 92"/>
              <a:gd name="T30" fmla="*/ 2147483646 w 89"/>
              <a:gd name="T31" fmla="*/ 1094632151 h 92"/>
              <a:gd name="T32" fmla="*/ 2147483646 w 89"/>
              <a:gd name="T33" fmla="*/ 1946009883 h 92"/>
              <a:gd name="T34" fmla="*/ 2147483646 w 89"/>
              <a:gd name="T35" fmla="*/ 1946009883 h 92"/>
              <a:gd name="T36" fmla="*/ 2147483646 w 89"/>
              <a:gd name="T37" fmla="*/ 1946009883 h 92"/>
              <a:gd name="T38" fmla="*/ 2147483646 w 89"/>
              <a:gd name="T39" fmla="*/ 1094632151 h 92"/>
              <a:gd name="T40" fmla="*/ 2147483646 w 89"/>
              <a:gd name="T41" fmla="*/ 973004942 h 92"/>
              <a:gd name="T42" fmla="*/ 2147483646 w 89"/>
              <a:gd name="T43" fmla="*/ 1135172432 h 92"/>
              <a:gd name="T44" fmla="*/ 2147483646 w 89"/>
              <a:gd name="T45" fmla="*/ 1418967132 h 92"/>
              <a:gd name="T46" fmla="*/ 2147483646 w 89"/>
              <a:gd name="T47" fmla="*/ 1135172432 h 92"/>
              <a:gd name="T48" fmla="*/ 2147483646 w 89"/>
              <a:gd name="T49" fmla="*/ 2067637093 h 92"/>
              <a:gd name="T50" fmla="*/ 2147483646 w 89"/>
              <a:gd name="T51" fmla="*/ 2147483646 h 92"/>
              <a:gd name="T52" fmla="*/ 2147483646 w 89"/>
              <a:gd name="T53" fmla="*/ 2147483646 h 92"/>
              <a:gd name="T54" fmla="*/ 2147483646 w 89"/>
              <a:gd name="T55" fmla="*/ 2147483646 h 92"/>
              <a:gd name="T56" fmla="*/ 2147483646 w 89"/>
              <a:gd name="T57" fmla="*/ 2147483646 h 92"/>
              <a:gd name="T58" fmla="*/ 2147483646 w 89"/>
              <a:gd name="T59" fmla="*/ 2147483646 h 92"/>
              <a:gd name="T60" fmla="*/ 2147483646 w 89"/>
              <a:gd name="T61" fmla="*/ 2147483646 h 92"/>
              <a:gd name="T62" fmla="*/ 2147483646 w 89"/>
              <a:gd name="T63" fmla="*/ 2147483646 h 92"/>
              <a:gd name="T64" fmla="*/ 2147483646 w 89"/>
              <a:gd name="T65" fmla="*/ 2147483646 h 92"/>
              <a:gd name="T66" fmla="*/ 1604642599 w 89"/>
              <a:gd name="T67" fmla="*/ 2147483646 h 92"/>
              <a:gd name="T68" fmla="*/ 1504356862 w 89"/>
              <a:gd name="T69" fmla="*/ 2108177373 h 92"/>
              <a:gd name="T70" fmla="*/ 651885613 w 89"/>
              <a:gd name="T71" fmla="*/ 729756890 h 92"/>
              <a:gd name="T72" fmla="*/ 1454206912 w 89"/>
              <a:gd name="T73" fmla="*/ 729756890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2E66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KSO_Shape"/>
          <p:cNvSpPr>
            <a:spLocks noChangeArrowheads="1"/>
          </p:cNvSpPr>
          <p:nvPr/>
        </p:nvSpPr>
        <p:spPr bwMode="auto">
          <a:xfrm>
            <a:off x="7059939" y="2639284"/>
            <a:ext cx="735012" cy="622300"/>
          </a:xfrm>
          <a:custGeom>
            <a:avLst/>
            <a:gdLst>
              <a:gd name="T0" fmla="*/ 165564 w 3261356"/>
              <a:gd name="T1" fmla="*/ 134009 h 2766950"/>
              <a:gd name="T2" fmla="*/ 164796 w 3261356"/>
              <a:gd name="T3" fmla="*/ 135879 h 2766950"/>
              <a:gd name="T4" fmla="*/ 163430 w 3261356"/>
              <a:gd name="T5" fmla="*/ 137578 h 2766950"/>
              <a:gd name="T6" fmla="*/ 159587 w 3261356"/>
              <a:gd name="T7" fmla="*/ 139533 h 2766950"/>
              <a:gd name="T8" fmla="*/ 9990 w 3261356"/>
              <a:gd name="T9" fmla="*/ 139958 h 2766950"/>
              <a:gd name="T10" fmla="*/ 4440 w 3261356"/>
              <a:gd name="T11" fmla="*/ 138938 h 2766950"/>
              <a:gd name="T12" fmla="*/ 1793 w 3261356"/>
              <a:gd name="T13" fmla="*/ 137069 h 2766950"/>
              <a:gd name="T14" fmla="*/ 427 w 3261356"/>
              <a:gd name="T15" fmla="*/ 135284 h 2766950"/>
              <a:gd name="T16" fmla="*/ 0 w 3261356"/>
              <a:gd name="T17" fmla="*/ 133244 h 2766950"/>
              <a:gd name="T18" fmla="*/ 20664 w 3261356"/>
              <a:gd name="T19" fmla="*/ 75621 h 2766950"/>
              <a:gd name="T20" fmla="*/ 47389 w 3261356"/>
              <a:gd name="T21" fmla="*/ 81910 h 2766950"/>
              <a:gd name="T22" fmla="*/ 67370 w 3261356"/>
              <a:gd name="T23" fmla="*/ 85649 h 2766950"/>
              <a:gd name="T24" fmla="*/ 80690 w 3261356"/>
              <a:gd name="T25" fmla="*/ 87179 h 2766950"/>
              <a:gd name="T26" fmla="*/ 87350 w 3261356"/>
              <a:gd name="T27" fmla="*/ 87009 h 2766950"/>
              <a:gd name="T28" fmla="*/ 104684 w 3261356"/>
              <a:gd name="T29" fmla="*/ 84545 h 2766950"/>
              <a:gd name="T30" fmla="*/ 125262 w 3261356"/>
              <a:gd name="T31" fmla="*/ 80210 h 2766950"/>
              <a:gd name="T32" fmla="*/ 155745 w 3261356"/>
              <a:gd name="T33" fmla="*/ 72731 h 2766950"/>
              <a:gd name="T34" fmla="*/ 71983 w 3261356"/>
              <a:gd name="T35" fmla="*/ 65648 h 2766950"/>
              <a:gd name="T36" fmla="*/ 89025 w 3261356"/>
              <a:gd name="T37" fmla="*/ 71108 h 2766950"/>
              <a:gd name="T38" fmla="*/ 89025 w 3261356"/>
              <a:gd name="T39" fmla="*/ 61026 h 2766950"/>
              <a:gd name="T40" fmla="*/ 56614 w 3261356"/>
              <a:gd name="T41" fmla="*/ 23725 h 2766950"/>
              <a:gd name="T42" fmla="*/ 109036 w 3261356"/>
              <a:gd name="T43" fmla="*/ 23725 h 2766950"/>
              <a:gd name="T44" fmla="*/ 115297 w 3261356"/>
              <a:gd name="T45" fmla="*/ 24710 h 2766950"/>
              <a:gd name="T46" fmla="*/ 157709 w 3261356"/>
              <a:gd name="T47" fmla="*/ 25003 h 2766950"/>
              <a:gd name="T48" fmla="*/ 162661 w 3261356"/>
              <a:gd name="T49" fmla="*/ 26788 h 2766950"/>
              <a:gd name="T50" fmla="*/ 164454 w 3261356"/>
              <a:gd name="T51" fmla="*/ 28403 h 2766950"/>
              <a:gd name="T52" fmla="*/ 165394 w 3261356"/>
              <a:gd name="T53" fmla="*/ 30188 h 2766950"/>
              <a:gd name="T54" fmla="*/ 165650 w 3261356"/>
              <a:gd name="T55" fmla="*/ 67116 h 2766950"/>
              <a:gd name="T56" fmla="*/ 155745 w 3261356"/>
              <a:gd name="T57" fmla="*/ 69751 h 2766950"/>
              <a:gd name="T58" fmla="*/ 125262 w 3261356"/>
              <a:gd name="T59" fmla="*/ 77230 h 2766950"/>
              <a:gd name="T60" fmla="*/ 104684 w 3261356"/>
              <a:gd name="T61" fmla="*/ 81565 h 2766950"/>
              <a:gd name="T62" fmla="*/ 87351 w 3261356"/>
              <a:gd name="T63" fmla="*/ 84029 h 2766950"/>
              <a:gd name="T64" fmla="*/ 80690 w 3261356"/>
              <a:gd name="T65" fmla="*/ 84199 h 2766950"/>
              <a:gd name="T66" fmla="*/ 67370 w 3261356"/>
              <a:gd name="T67" fmla="*/ 82669 h 2766950"/>
              <a:gd name="T68" fmla="*/ 47390 w 3261356"/>
              <a:gd name="T69" fmla="*/ 78930 h 2766950"/>
              <a:gd name="T70" fmla="*/ 20664 w 3261356"/>
              <a:gd name="T71" fmla="*/ 72641 h 2766950"/>
              <a:gd name="T72" fmla="*/ 0 w 3261356"/>
              <a:gd name="T73" fmla="*/ 67392 h 2766950"/>
              <a:gd name="T74" fmla="*/ 0 w 3261356"/>
              <a:gd name="T75" fmla="*/ 31633 h 2766950"/>
              <a:gd name="T76" fmla="*/ 427 w 3261356"/>
              <a:gd name="T77" fmla="*/ 29593 h 2766950"/>
              <a:gd name="T78" fmla="*/ 1793 w 3261356"/>
              <a:gd name="T79" fmla="*/ 27808 h 2766950"/>
              <a:gd name="T80" fmla="*/ 4440 w 3261356"/>
              <a:gd name="T81" fmla="*/ 25938 h 2766950"/>
              <a:gd name="T82" fmla="*/ 9990 w 3261356"/>
              <a:gd name="T83" fmla="*/ 24918 h 2766950"/>
              <a:gd name="T84" fmla="*/ 82825 w 3261356"/>
              <a:gd name="T85" fmla="*/ 0 h 27669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lnTo>
                  <a:pt x="3261356" y="1385789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lnTo>
                  <a:pt x="1508607" y="1206475"/>
                </a:ln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003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57221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782</Words>
  <Application>Microsoft Office PowerPoint</Application>
  <PresentationFormat>宽屏</PresentationFormat>
  <Paragraphs>64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冬青黑体简体中文 W3</vt:lpstr>
      <vt:lpstr>宋体</vt:lpstr>
      <vt:lpstr>微软雅黑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董亮亮</cp:lastModifiedBy>
  <cp:revision>261</cp:revision>
  <dcterms:created xsi:type="dcterms:W3CDTF">2015-04-21T03:02:00Z</dcterms:created>
  <dcterms:modified xsi:type="dcterms:W3CDTF">2017-05-20T04:28:33Z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