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B1B065E-8174-478C-8278-0B6D6F5E777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asdasd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asdasdasddd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2018-05-30T16:51:06Z</dcterms:created>
  <dc:creator/>
  <dc:description/>
  <dc:language>en-US</dc:language>
  <cp:lastModifiedBy/>
  <dcterms:modified xsi:type="dcterms:W3CDTF">2018-05-30T16:52:12Z</dcterms:modified>
  <cp:revision>2</cp:revision>
  <dc:subject/>
  <dc:title/>
</cp:coreProperties>
</file>