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89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1359E-3988-ED1C-2793-820BA0B2B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905C1E-9AD9-B3DF-2A0D-018F71274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FB1EE-3C38-2C6A-F1E8-29A16247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54C2-FAFA-46C9-A87F-66C8886582B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354FD-4699-5CBD-7825-BD5D73D6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FF6EE-41E8-99E0-DDAA-052DA13D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4F1-6A68-41B3-9956-E5DFC8CD6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90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27C98-D409-6CE1-3EAD-621A674A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9F23EF-4D43-C0A4-C290-6A3286DDD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D952F-0E68-5514-959E-8EC22C1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54C2-FAFA-46C9-A87F-66C8886582B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7D395-E75E-0164-A776-3E63C824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416CC-91D3-EF10-83A9-58E08E23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4F1-6A68-41B3-9956-E5DFC8CD6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15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EAB56A-676E-C0E2-9670-02198387F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CB8CDC-9838-8737-CD15-6321924E8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E60B3-DB82-01BE-59AC-7B51783A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54C2-FAFA-46C9-A87F-66C8886582B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DBBB5-A141-F805-FC9C-5DAF3B7E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DFAEC-44C8-9D8E-A033-67FC1AD7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4F1-6A68-41B3-9956-E5DFC8CD6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81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D131-E6DD-8690-13BC-78D53687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3A954-BA07-6A93-EC17-EE485A47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4BE9F-28BC-4D1D-0D8A-BD34C8E9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54C2-FAFA-46C9-A87F-66C8886582B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5F8A9-738D-0C3A-7115-D7E6CF22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35C4A-7A9A-B7B2-4E1A-AD7DEF45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4F1-6A68-41B3-9956-E5DFC8CD6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71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74E80-ED5E-F86A-B23B-1F6BAF39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3AB61-B622-12ED-DB66-66A804694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6C892-3CC5-93CB-6D9E-E1478726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54C2-FAFA-46C9-A87F-66C8886582B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7A330-6D30-BD73-83AC-3A8E90DA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B24C0-CD3C-6DF5-A18F-4A573EF6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4F1-6A68-41B3-9956-E5DFC8CD6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15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23DAE-F8BE-A3F8-22DD-F866EC7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4D32C-8553-37F0-6498-C00029F82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907373-F7BE-98C4-245E-3C7BF5CEF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5435B-2CA6-D805-99DA-85919FDF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54C2-FAFA-46C9-A87F-66C8886582B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2B0918-08B1-F341-DF83-DFC1E3A7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92FC3D-31D8-514F-8377-E0C31CFB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4F1-6A68-41B3-9956-E5DFC8CD6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5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92901-1A55-D6F5-85CD-83B627A0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004085-1A32-2349-B46E-2B58BD4D6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3DF774-EB80-CE0C-6323-8F0AD2D31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02C0A2-8DD4-998B-52F9-A5DA5D02E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91D519-DAC8-4E46-4119-378CE0D3C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410B1D-56F8-C209-4729-5E947FB3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54C2-FAFA-46C9-A87F-66C8886582B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829058-426D-0852-9E67-F0D25EE0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8F2924-8EB4-CA64-F125-C035FBDE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4F1-6A68-41B3-9956-E5DFC8CD6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0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5AFC6-22FE-799D-7AC9-80E7C378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F4F6C3-DAE2-04F8-9EFF-8765AD16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54C2-FAFA-46C9-A87F-66C8886582B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BB2E4F-2197-E170-4104-66E0807F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35A787-F073-854E-2FDD-776AA08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4F1-6A68-41B3-9956-E5DFC8CD6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25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49D9B5-F18D-8E48-6AC8-E409E3CC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54C2-FAFA-46C9-A87F-66C8886582B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52742E-0CAC-22C5-2B5D-E34D2431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8AF509-991B-C3B1-D1B6-3375B2BA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4F1-6A68-41B3-9956-E5DFC8CD6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9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22007-8E2A-7185-994F-4A250207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5BCD8B-44EE-01CF-7E27-376232BA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2D216B-27C3-962E-1145-ABD4EA63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B837E6-E196-777A-D608-72479234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54C2-FAFA-46C9-A87F-66C8886582B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1CB84-4DE3-84C5-9A99-ED3D86F4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48B1FB-85BF-A026-13BF-D63B3134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4F1-6A68-41B3-9956-E5DFC8CD6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4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A27AB-5E1A-AE12-E3F5-0069230A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D18C34-7B81-F36B-7553-687DE4D3B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CEC30A-64B7-9E16-7339-6D703087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09B87B-C31E-D690-68D2-944E3D86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54C2-FAFA-46C9-A87F-66C8886582B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FC5700-A9AB-1132-C7D6-D63548EF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8B450-3047-05A2-9DDE-53385B73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4F1-6A68-41B3-9956-E5DFC8CD6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6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7FC493-8A7E-8372-83A1-9DC120CC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FEE87F-0F3F-E1C6-67C9-B2D359D10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1FAFB-3FE4-E6EF-8328-9FC95E8F1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C54C2-FAFA-46C9-A87F-66C8886582B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2BBAB-E72F-3B31-DB61-3F8A156FE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08C69-6EB4-1FA1-B654-CD7CE2977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94F1-6A68-41B3-9956-E5DFC8CD6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7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678F2-5EC7-EF38-4A07-6E074DA89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 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74F7D8-12AC-AC21-0136-1B32CCECC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39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Test ppt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黄 新良</dc:creator>
  <cp:lastModifiedBy>黄 新良</cp:lastModifiedBy>
  <cp:revision>3</cp:revision>
  <dcterms:created xsi:type="dcterms:W3CDTF">2023-03-09T06:39:05Z</dcterms:created>
  <dcterms:modified xsi:type="dcterms:W3CDTF">2023-03-09T06:39:19Z</dcterms:modified>
</cp:coreProperties>
</file>