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78" r:id="rId15"/>
    <p:sldId id="268" r:id="rId16"/>
    <p:sldId id="279" r:id="rId17"/>
    <p:sldId id="281" r:id="rId18"/>
    <p:sldId id="286" r:id="rId19"/>
    <p:sldId id="283" r:id="rId20"/>
    <p:sldId id="282" r:id="rId21"/>
    <p:sldId id="284" r:id="rId22"/>
    <p:sldId id="285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5" autoAdjust="0"/>
    <p:restoredTop sz="94714" autoAdjust="0"/>
  </p:normalViewPr>
  <p:slideViewPr>
    <p:cSldViewPr>
      <p:cViewPr varScale="1">
        <p:scale>
          <a:sx n="55" d="100"/>
          <a:sy n="55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9110-B0A2-45F2-8C6C-4E0642A1277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1C80-5524-45F4-9787-907CF73BFC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矩形 7"/>
          <p:cNvGrpSpPr>
            <a:grpSpLocks/>
          </p:cNvGrpSpPr>
          <p:nvPr userDrawn="1"/>
        </p:nvGrpSpPr>
        <p:grpSpPr bwMode="auto">
          <a:xfrm>
            <a:off x="2663825" y="0"/>
            <a:ext cx="6486525" cy="6864350"/>
            <a:chOff x="0" y="0"/>
            <a:chExt cx="4086" cy="4328"/>
          </a:xfrm>
        </p:grpSpPr>
        <p:pic>
          <p:nvPicPr>
            <p:cNvPr id="13" name="矩形 7"/>
            <p:cNvPicPr>
              <a:picLocks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0" y="0"/>
              <a:ext cx="4086" cy="4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" y="4"/>
              <a:ext cx="408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Trebuchet MS" pitchFamily="34" charset="0"/>
                <a:ea typeface="宋体" pitchFamily="2" charset="-122"/>
              </a:endParaRPr>
            </a:p>
          </p:txBody>
        </p:sp>
      </p:grpSp>
      <p:sp>
        <p:nvSpPr>
          <p:cNvPr id="15" name="直接连接符 14"/>
          <p:cNvSpPr>
            <a:spLocks noChangeShapeType="1"/>
          </p:cNvSpPr>
          <p:nvPr userDrawn="1"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mpd="sng">
            <a:solidFill>
              <a:srgbClr val="F9F9F9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标题占位符 2"/>
          <p:cNvSpPr txBox="1">
            <a:spLocks noChangeArrowheads="1"/>
          </p:cNvSpPr>
          <p:nvPr userDrawn="1"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</a:p>
        </p:txBody>
      </p:sp>
      <p:sp>
        <p:nvSpPr>
          <p:cNvPr id="17" name="文本占位符 30"/>
          <p:cNvSpPr txBox="1">
            <a:spLocks noChangeArrowheads="1"/>
          </p:cNvSpPr>
          <p:nvPr userDrawn="1"/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18" name="灯片编号占位符 28"/>
          <p:cNvSpPr txBox="1">
            <a:spLocks noChangeArrowheads="1"/>
          </p:cNvSpPr>
          <p:nvPr userDrawn="1"/>
        </p:nvSpPr>
        <p:spPr bwMode="auto">
          <a:xfrm>
            <a:off x="7880350" y="6556375"/>
            <a:ext cx="5889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100">
                <a:solidFill>
                  <a:srgbClr val="FFFFFF"/>
                </a:solidFill>
                <a:latin typeface="Arial" pitchFamily="34" charset="0"/>
                <a:ea typeface="华文新魏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B1D6015-7DAD-423C-9E27-11736ED22B28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华文新魏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blogs.com/JimmyZheng/archive/2012/06/10/2543143.html" TargetMode="External"/><Relationship Id="rId3" Type="http://schemas.openxmlformats.org/officeDocument/2006/relationships/hyperlink" Target="http://baike.baidu.com/view/1349114.htm" TargetMode="External"/><Relationship Id="rId7" Type="http://schemas.openxmlformats.org/officeDocument/2006/relationships/hyperlink" Target="http://www.cnblogs.com/michaelxu/archive/2008/09/20/1293716.html" TargetMode="External"/><Relationship Id="rId2" Type="http://schemas.openxmlformats.org/officeDocument/2006/relationships/hyperlink" Target="http://www.gotw.ca/publications/concurrency-ddj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nblogs.com/leslies2/archive/2012/02/08/2320914.html" TargetMode="External"/><Relationship Id="rId5" Type="http://schemas.openxmlformats.org/officeDocument/2006/relationships/hyperlink" Target="http://www.cnblogs.com/leslies2/archive/2012/02/07/2310495.html" TargetMode="External"/><Relationship Id="rId4" Type="http://schemas.openxmlformats.org/officeDocument/2006/relationships/hyperlink" Target="http://baike.baidu.com/view/2960690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7772400" cy="118427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err="1" smtClean="0">
                <a:latin typeface="仿宋" pitchFamily="49" charset="-122"/>
                <a:ea typeface="仿宋" pitchFamily="49" charset="-122"/>
              </a:rPr>
              <a:t>.Net</a:t>
            </a:r>
            <a:r>
              <a:rPr lang="zh-CN" altLang="en-US" sz="6000" b="1" dirty="0" smtClean="0">
                <a:latin typeface="仿宋" pitchFamily="49" charset="-122"/>
                <a:ea typeface="仿宋" pitchFamily="49" charset="-122"/>
              </a:rPr>
              <a:t>中的多线程编程</a:t>
            </a:r>
            <a:endParaRPr lang="zh-CN" altLang="en-US" sz="6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3570" y="4357694"/>
            <a:ext cx="2955590" cy="7143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By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肖磊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(xWX230519)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相关类介绍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8215370" cy="35004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基础类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同步类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委托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其他相关线程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并行库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6.async await</a:t>
            </a:r>
          </a:p>
          <a:p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基础类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1.Process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2.Thread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3.ThreadPool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Process</a:t>
            </a:r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类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715304" cy="4786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表示系统中一个运行中的进程，可以获取，修改，启动，结束 系统中的进程。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示例：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输出当前进程信息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设置进程优先级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添加线程到进程中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设置进程的启动参数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强行结束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进程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Thread</a:t>
            </a:r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类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715304" cy="4786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表示系统中一个运行中的一个线程，可以获取，修改，启动，结束 ，同步系统中的线程。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示例：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获取当前线程中的信息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设置线程名称和优先级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启动线程，和带参数启动线程，暂停线程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正常结束线程，强行结束线程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前台线程和后台线程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4000" dirty="0" err="1" smtClean="0">
                <a:solidFill>
                  <a:schemeClr val="tx1"/>
                </a:solidFill>
                <a:latin typeface="仿宋" pitchFamily="49" charset="-122"/>
              </a:rPr>
              <a:t>ThreadPool</a:t>
            </a:r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类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715304" cy="457203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一个帮助管理线程的对象，不用每次都要新建和初始化和销毁线程，代价是失去对线程的完全掌控。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示例：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获取和设置线程池的默认线程数量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工作者线程和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有参数和无参数启动线程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同步类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1.Interlocked</a:t>
            </a:r>
          </a:p>
          <a:p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2.Monitor,lock</a:t>
            </a:r>
          </a:p>
          <a:p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3.ReaderWriterLock</a:t>
            </a:r>
          </a:p>
          <a:p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4.Mutex,Semaphore</a:t>
            </a:r>
          </a:p>
          <a:p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5.AutoResetEvent</a:t>
            </a:r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，</a:t>
            </a:r>
            <a:r>
              <a:rPr lang="en-US" altLang="zh-CN" sz="5100" dirty="0" err="1" smtClean="0">
                <a:solidFill>
                  <a:schemeClr val="tx1"/>
                </a:solidFill>
                <a:latin typeface="仿宋" pitchFamily="49" charset="-122"/>
              </a:rPr>
              <a:t>ManualResetEvent</a:t>
            </a:r>
            <a:endParaRPr lang="en-US" altLang="zh-CN" sz="5100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6.Synchronization</a:t>
            </a:r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， </a:t>
            </a:r>
            <a:r>
              <a:rPr lang="en-US" altLang="zh-CN" sz="5100" dirty="0" err="1" smtClean="0">
                <a:solidFill>
                  <a:schemeClr val="tx1"/>
                </a:solidFill>
                <a:latin typeface="仿宋" pitchFamily="49" charset="-122"/>
              </a:rPr>
              <a:t>MethodImpl</a:t>
            </a:r>
            <a:endParaRPr lang="en-US" altLang="zh-CN" sz="5100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Interlocked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对于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long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简单操作，可以用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Interlocked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类的成员来实现线程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同步。 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Increment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, Decrement ,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Exchange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等方法。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sz="36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Monitor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实现对一个代码块的内容进行同步访问，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Monitor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可以实现更好的控制。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通过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Enter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Exit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方法来标示同步访问的代码块，并可以用 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TryEnter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方法进行判定。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lock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929486" cy="50006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同样实现对一个代码块的内容进行同步访问，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是对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对象的一种封装。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lock(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obj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){}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try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{ 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Monitor.Enter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obj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); }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finally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{ 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Monitor.Exit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obj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); }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两者等效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chemeClr val="tx1"/>
                </a:solidFill>
                <a:latin typeface="仿宋" pitchFamily="49" charset="-122"/>
              </a:rPr>
              <a:t>Mutex,Semaphore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内容介绍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6670366" cy="321471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相关类介绍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项目中应用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综合实例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参考与引用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chemeClr val="tx1"/>
                </a:solidFill>
                <a:latin typeface="仿宋" pitchFamily="49" charset="-122"/>
              </a:rPr>
              <a:t>ReaderWriterLock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8072494" cy="898521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5.AutoResetEvent</a:t>
            </a:r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，</a:t>
            </a:r>
            <a:r>
              <a:rPr lang="en-US" altLang="zh-CN" sz="4000" dirty="0" err="1" smtClean="0">
                <a:solidFill>
                  <a:schemeClr val="tx1"/>
                </a:solidFill>
                <a:latin typeface="仿宋" pitchFamily="49" charset="-122"/>
              </a:rPr>
              <a:t>ManualResetEvent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仿宋" pitchFamily="49" charset="-122"/>
              </a:rPr>
              <a:t>6.Synchronization</a:t>
            </a:r>
            <a:r>
              <a:rPr lang="zh-CN" altLang="en-US" sz="4000" dirty="0" smtClean="0">
                <a:solidFill>
                  <a:schemeClr val="tx1"/>
                </a:solidFill>
                <a:latin typeface="仿宋" pitchFamily="49" charset="-122"/>
              </a:rPr>
              <a:t>， </a:t>
            </a:r>
            <a:r>
              <a:rPr lang="en-US" altLang="zh-CN" sz="4000" dirty="0" err="1" smtClean="0">
                <a:solidFill>
                  <a:schemeClr val="tx1"/>
                </a:solidFill>
                <a:latin typeface="仿宋" pitchFamily="49" charset="-122"/>
              </a:rPr>
              <a:t>MethodImpl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4143404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sz="5100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委托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线程和线程池的限制 ，参数只有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个无类型的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，无返回值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其他相关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1.Control.Invoke  in 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winform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2.dispatch in 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wpf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3.timer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4.backgroundworker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并行库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1.Task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2.PLinq   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3.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并行数据结构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/>
              <a:t>async,await</a:t>
            </a:r>
            <a:endParaRPr lang="zh-CN" altLang="en-US" sz="4000" b="1" dirty="0" smtClean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中的应用</a:t>
            </a:r>
          </a:p>
          <a:p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项目中的应用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1.egale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数据库字段压缩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2.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统计网站缓存数据读写锁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3.rTools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异步刷新界面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4.rDesk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中 延时加载界面数据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扩展示例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生产者消费者 示例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参考与引用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858180" cy="35719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2"/>
              </a:rPr>
              <a:t>免费午餐已经结束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2.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hlinkClick r:id="rId3"/>
              </a:rPr>
              <a:t>Amdahl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3"/>
              </a:rPr>
              <a:t>定律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3.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hlinkClick r:id="rId4"/>
              </a:rPr>
              <a:t>Gustafson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4"/>
              </a:rPr>
              <a:t>定律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细说</a:t>
            </a:r>
            <a:r>
              <a:rPr lang="en-US" altLang="zh-CN" dirty="0" err="1" smtClean="0">
                <a:solidFill>
                  <a:schemeClr val="tx1"/>
                </a:solidFill>
                <a:latin typeface="仿宋" pitchFamily="49" charset="-122"/>
              </a:rPr>
              <a:t>.net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中的多线程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5"/>
              </a:rPr>
              <a:t>上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6"/>
              </a:rPr>
              <a:t>下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5.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hlinkClick r:id="rId7"/>
              </a:rPr>
              <a:t>C#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7"/>
              </a:rPr>
              <a:t>线程同步的几种方法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hlinkClick r:id="rId8"/>
              </a:rPr>
              <a:t>C#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hlinkClick r:id="rId8"/>
              </a:rPr>
              <a:t>温故而知新：线程篇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6670366" cy="321471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什么是进程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什么是线程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为什么需要多线程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多线程的优点和限制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什么是进程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进程（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process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）是一块包含了某些资源的内存区域。操作系统利用进程把它的工作划分为一些功能单元。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进程有独立的地址空间，一个进程崩溃后，在保护模式下不会对其它进程产生影响。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当进程结束后，其占用的所有资源会被操作系统回收。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什么是进程</a:t>
            </a:r>
            <a:endParaRPr lang="zh-CN" alt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7153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什么是线程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线程是一个进程中的不同的执行路径，一个进程至少包含一个线程。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线程的划分尺度小于进程，切换时耗费的资源较小，使得多线程程序的并发性高。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什么是线程</a:t>
            </a:r>
            <a:endParaRPr lang="zh-CN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62000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为什么需要多线程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1285860"/>
            <a:ext cx="707236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786454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主频和单核性能并没有服从摩尔定律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9852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多线程的优势和限制</a:t>
            </a:r>
            <a:endParaRPr lang="zh-CN" altLang="en-US" sz="4000" dirty="0"/>
          </a:p>
        </p:txBody>
      </p:sp>
      <p:sp>
        <p:nvSpPr>
          <p:cNvPr id="8" name="副标题 4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6670366" cy="35719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多线程的意义在于一个应用程序中，有多个执行部分可以同时执行，提高程序运行吞吐量和响应速度。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    加速比的限制：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Amdahl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定律，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              Gustafson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定律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</a:rPr>
              <a:t>程序复杂度的提高：并发，同步，死锁。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</a:rPr>
              <a:t>    </a:t>
            </a:r>
            <a:endParaRPr lang="zh-CN" altLang="en-US" dirty="0">
              <a:solidFill>
                <a:schemeClr val="tx1"/>
              </a:solidFill>
              <a:latin typeface="仿宋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3790</TotalTime>
  <Words>763</Words>
  <Application>Microsoft Office PowerPoint</Application>
  <PresentationFormat>全屏显示(4:3)</PresentationFormat>
  <Paragraphs>162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龙腾四海</vt:lpstr>
      <vt:lpstr>.Net中的多线程编程</vt:lpstr>
      <vt:lpstr>内容介绍</vt:lpstr>
      <vt:lpstr>基本概念</vt:lpstr>
      <vt:lpstr>什么是进程</vt:lpstr>
      <vt:lpstr>什么是进程</vt:lpstr>
      <vt:lpstr>什么是线程</vt:lpstr>
      <vt:lpstr>什么是线程</vt:lpstr>
      <vt:lpstr>为什么需要多线程</vt:lpstr>
      <vt:lpstr>多线程的优势和限制</vt:lpstr>
      <vt:lpstr>相关类介绍</vt:lpstr>
      <vt:lpstr>基础类</vt:lpstr>
      <vt:lpstr> Process类</vt:lpstr>
      <vt:lpstr> Thread类</vt:lpstr>
      <vt:lpstr> ThreadPool类</vt:lpstr>
      <vt:lpstr>同步类</vt:lpstr>
      <vt:lpstr>Interlocked</vt:lpstr>
      <vt:lpstr>Monitor</vt:lpstr>
      <vt:lpstr>lock</vt:lpstr>
      <vt:lpstr>Mutex,Semaphore</vt:lpstr>
      <vt:lpstr>ReaderWriterLock</vt:lpstr>
      <vt:lpstr>5.AutoResetEvent，ManualResetEvent</vt:lpstr>
      <vt:lpstr>6.Synchronization， MethodImpl</vt:lpstr>
      <vt:lpstr>委托</vt:lpstr>
      <vt:lpstr>其他相关</vt:lpstr>
      <vt:lpstr>并行库</vt:lpstr>
      <vt:lpstr>async,await</vt:lpstr>
      <vt:lpstr>项目中的应用</vt:lpstr>
      <vt:lpstr>扩展示例</vt:lpstr>
      <vt:lpstr>参考与引用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xl_new_note</dc:creator>
  <cp:lastModifiedBy>xl_new_note</cp:lastModifiedBy>
  <cp:revision>95</cp:revision>
  <dcterms:created xsi:type="dcterms:W3CDTF">2014-12-09T17:01:57Z</dcterms:created>
  <dcterms:modified xsi:type="dcterms:W3CDTF">2014-12-15T17:03:00Z</dcterms:modified>
</cp:coreProperties>
</file>