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dd02815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dd02815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dd02815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dd02815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dd02815a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dd02815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dd02815a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dd02815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262" y="-33337"/>
            <a:ext cx="9262531" cy="52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-66675"/>
            <a:ext cx="9262531" cy="52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-66675"/>
            <a:ext cx="9262531" cy="52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-66675"/>
            <a:ext cx="9262531" cy="52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-66675"/>
            <a:ext cx="9262531" cy="52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