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3" r:id="rId4"/>
  </p:sldMasterIdLst>
  <p:notesMasterIdLst>
    <p:notesMasterId r:id="rId20"/>
  </p:notesMasterIdLst>
  <p:handoutMasterIdLst>
    <p:handoutMasterId r:id="rId21"/>
  </p:handoutMasterIdLst>
  <p:sldIdLst>
    <p:sldId id="310" r:id="rId5"/>
    <p:sldId id="307" r:id="rId6"/>
    <p:sldId id="312" r:id="rId7"/>
    <p:sldId id="324" r:id="rId8"/>
    <p:sldId id="325" r:id="rId9"/>
    <p:sldId id="314" r:id="rId10"/>
    <p:sldId id="315" r:id="rId11"/>
    <p:sldId id="316" r:id="rId12"/>
    <p:sldId id="323" r:id="rId13"/>
    <p:sldId id="274" r:id="rId14"/>
    <p:sldId id="317" r:id="rId15"/>
    <p:sldId id="318" r:id="rId16"/>
    <p:sldId id="320" r:id="rId17"/>
    <p:sldId id="326" r:id="rId18"/>
    <p:sldId id="321" r:id="rId19"/>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902" autoAdjust="0"/>
  </p:normalViewPr>
  <p:slideViewPr>
    <p:cSldViewPr snapToGrid="0">
      <p:cViewPr varScale="1">
        <p:scale>
          <a:sx n="85" d="100"/>
          <a:sy n="85" d="100"/>
        </p:scale>
        <p:origin x="590" y="48"/>
      </p:cViewPr>
      <p:guideLst/>
    </p:cSldViewPr>
  </p:slideViewPr>
  <p:outlineViewPr>
    <p:cViewPr>
      <p:scale>
        <a:sx n="33" d="100"/>
        <a:sy n="33" d="100"/>
      </p:scale>
      <p:origin x="0" y="-974"/>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B54ECD4-C204-48D1-AD5F-745C8B6B9F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3C4E3AB7-0ECF-421F-921A-6288C872CB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FA1535-9615-47DE-AA1C-D211EFC32F84}" type="datetime1">
              <a:rPr lang="en-GB" smtClean="0"/>
              <a:t>16/05/2024</a:t>
            </a:fld>
            <a:endParaRPr lang="en-GB"/>
          </a:p>
        </p:txBody>
      </p:sp>
      <p:sp>
        <p:nvSpPr>
          <p:cNvPr id="4" name="Footer Placeholder 3">
            <a:extLst>
              <a:ext uri="{FF2B5EF4-FFF2-40B4-BE49-F238E27FC236}">
                <a16:creationId xmlns:a16="http://schemas.microsoft.com/office/drawing/2014/main" id="{7FC020C0-36AB-4A77-A03F-AC25B91606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F9D6C3D-5A1C-4403-A396-74F0A03041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14E1D4-42DD-4E4E-821B-0346F789BBBC}" type="slidenum">
              <a:rPr lang="en-GB" smtClean="0"/>
              <a:t>‹#›</a:t>
            </a:fld>
            <a:endParaRPr lang="en-GB"/>
          </a:p>
        </p:txBody>
      </p:sp>
    </p:spTree>
    <p:extLst>
      <p:ext uri="{BB962C8B-B14F-4D97-AF65-F5344CB8AC3E}">
        <p14:creationId xmlns:p14="http://schemas.microsoft.com/office/powerpoint/2010/main" val="17555227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6762C6B-0980-48E9-870F-2BD7181A7BF9}" type="datetime1">
              <a:rPr lang="en-GB" smtClean="0"/>
              <a:t>16/05/2024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DC92804-03A6-47F6-A893-4DDB8903A808}" type="slidenum">
              <a:rPr lang="en-GB" smtClean="0"/>
              <a:t>‹#›</a:t>
            </a:fld>
            <a:endParaRPr lang="en-GB"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0DC92804-03A6-47F6-A893-4DDB8903A808}" type="slidenum">
              <a:rPr lang="en-GB" smtClean="0"/>
              <a:t>1</a:t>
            </a:fld>
            <a:endParaRPr lang="en-GB" dirty="0"/>
          </a:p>
        </p:txBody>
      </p:sp>
      <p:sp>
        <p:nvSpPr>
          <p:cNvPr id="5" name="Date Placeholder 4">
            <a:extLst>
              <a:ext uri="{FF2B5EF4-FFF2-40B4-BE49-F238E27FC236}">
                <a16:creationId xmlns:a16="http://schemas.microsoft.com/office/drawing/2014/main" id="{76CFE2A3-B611-4763-89C7-5FC690BC243E}"/>
              </a:ext>
            </a:extLst>
          </p:cNvPr>
          <p:cNvSpPr>
            <a:spLocks noGrp="1"/>
          </p:cNvSpPr>
          <p:nvPr>
            <p:ph type="dt" idx="1"/>
          </p:nvPr>
        </p:nvSpPr>
        <p:spPr/>
        <p:txBody>
          <a:bodyPr/>
          <a:lstStyle/>
          <a:p>
            <a:pPr rtl="0"/>
            <a:fld id="{AB950707-849C-431F-8ACD-96D709B54EF9}" type="datetime1">
              <a:rPr lang="en-GB" smtClean="0"/>
              <a:t>16/05/2024</a:t>
            </a:fld>
            <a:endParaRPr lang="en-GB" dirty="0"/>
          </a:p>
        </p:txBody>
      </p:sp>
    </p:spTree>
    <p:extLst>
      <p:ext uri="{BB962C8B-B14F-4D97-AF65-F5344CB8AC3E}">
        <p14:creationId xmlns:p14="http://schemas.microsoft.com/office/powerpoint/2010/main" val="709600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32DC0559-D619-4E56-BF6F-3712370C2150}" type="slidenum">
              <a:rPr lang="en-GB" smtClean="0"/>
              <a:t>10</a:t>
            </a:fld>
            <a:endParaRPr lang="en-GB" dirty="0"/>
          </a:p>
        </p:txBody>
      </p:sp>
      <p:sp>
        <p:nvSpPr>
          <p:cNvPr id="5" name="Date Placeholder 4">
            <a:extLst>
              <a:ext uri="{FF2B5EF4-FFF2-40B4-BE49-F238E27FC236}">
                <a16:creationId xmlns:a16="http://schemas.microsoft.com/office/drawing/2014/main" id="{2BFA46E3-58C6-493E-A3B6-2095E6BCDE04}"/>
              </a:ext>
            </a:extLst>
          </p:cNvPr>
          <p:cNvSpPr>
            <a:spLocks noGrp="1"/>
          </p:cNvSpPr>
          <p:nvPr>
            <p:ph type="dt" idx="1"/>
          </p:nvPr>
        </p:nvSpPr>
        <p:spPr/>
        <p:txBody>
          <a:bodyPr/>
          <a:lstStyle/>
          <a:p>
            <a:pPr rtl="0"/>
            <a:fld id="{51BE039A-774B-4DE9-9AF6-D6ADEB2F54D8}" type="datetime1">
              <a:rPr lang="en-GB" smtClean="0"/>
              <a:t>16/05/2024</a:t>
            </a:fld>
            <a:endParaRPr lang="en-GB" dirty="0"/>
          </a:p>
        </p:txBody>
      </p:sp>
    </p:spTree>
    <p:extLst>
      <p:ext uri="{BB962C8B-B14F-4D97-AF65-F5344CB8AC3E}">
        <p14:creationId xmlns:p14="http://schemas.microsoft.com/office/powerpoint/2010/main" val="2762238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C3AFB24-9188-4C0A-A512-E59E6F17DCAF}"/>
              </a:ext>
              <a:ext uri="{C183D7F6-B498-43B3-948B-1728B52AA6E4}">
                <adec:decorative xmlns:adec="http://schemas.microsoft.com/office/drawing/2017/decorative" val="1"/>
              </a:ext>
            </a:extLst>
          </p:cNvPr>
          <p:cNvSpPr/>
          <p:nvPr userDrawn="1"/>
        </p:nvSpPr>
        <p:spPr>
          <a:xfrm rot="10800000">
            <a:off x="4565"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6" name="Rectangle 5">
            <a:extLst>
              <a:ext uri="{FF2B5EF4-FFF2-40B4-BE49-F238E27FC236}">
                <a16:creationId xmlns:a16="http://schemas.microsoft.com/office/drawing/2014/main" id="{14D31D73-6FE4-4E4B-8D0B-E55FABBFA92B}"/>
              </a:ext>
              <a:ext uri="{C183D7F6-B498-43B3-948B-1728B52AA6E4}">
                <adec:decorative xmlns:adec="http://schemas.microsoft.com/office/drawing/2017/decorative" val="1"/>
              </a:ext>
            </a:extLst>
          </p:cNvPr>
          <p:cNvSpPr/>
          <p:nvPr userDrawn="1"/>
        </p:nvSpPr>
        <p:spPr>
          <a:xfrm rot="10800000">
            <a:off x="1524"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7" name="Title 1">
            <a:extLst>
              <a:ext uri="{FF2B5EF4-FFF2-40B4-BE49-F238E27FC236}">
                <a16:creationId xmlns:a16="http://schemas.microsoft.com/office/drawing/2014/main" id="{39A9F4D9-AE67-4B73-8B27-FD437564D7A6}"/>
              </a:ext>
            </a:extLst>
          </p:cNvPr>
          <p:cNvSpPr>
            <a:spLocks noGrp="1"/>
          </p:cNvSpPr>
          <p:nvPr>
            <p:ph type="ctrTitle"/>
          </p:nvPr>
        </p:nvSpPr>
        <p:spPr>
          <a:xfrm>
            <a:off x="422899" y="4476329"/>
            <a:ext cx="6467547" cy="1558680"/>
          </a:xfrm>
        </p:spPr>
        <p:txBody>
          <a:bodyPr rtlCol="0" anchor="ctr" anchorCtr="0">
            <a:normAutofit/>
          </a:bodyPr>
          <a:lstStyle/>
          <a:p>
            <a:pPr algn="l" rtl="0">
              <a:lnSpc>
                <a:spcPts val="5800"/>
              </a:lnSpc>
            </a:pPr>
            <a:r>
              <a:rPr lang="en-US" sz="4800"/>
              <a:t>Click to edit Master title style</a:t>
            </a:r>
            <a:endParaRPr lang="en-GB" sz="4800" dirty="0"/>
          </a:p>
        </p:txBody>
      </p:sp>
      <p:sp>
        <p:nvSpPr>
          <p:cNvPr id="8" name="Subtitle 24">
            <a:extLst>
              <a:ext uri="{FF2B5EF4-FFF2-40B4-BE49-F238E27FC236}">
                <a16:creationId xmlns:a16="http://schemas.microsoft.com/office/drawing/2014/main" id="{2A23FDD6-741A-4F02-B44B-70D85FCF5325}"/>
              </a:ext>
            </a:extLst>
          </p:cNvPr>
          <p:cNvSpPr>
            <a:spLocks noGrp="1"/>
          </p:cNvSpPr>
          <p:nvPr>
            <p:ph type="subTitle" idx="1"/>
          </p:nvPr>
        </p:nvSpPr>
        <p:spPr>
          <a:xfrm>
            <a:off x="7096924" y="4476328"/>
            <a:ext cx="4046957" cy="1558673"/>
          </a:xfrm>
        </p:spPr>
        <p:txBody>
          <a:bodyPr rtlCol="0" anchor="ctr">
            <a:normAutofit/>
          </a:bodyPr>
          <a:lstStyle>
            <a:lvl1pPr>
              <a:buNone/>
              <a:defRPr/>
            </a:lvl1pPr>
          </a:lstStyle>
          <a:p>
            <a:pPr algn="l" rtl="0">
              <a:lnSpc>
                <a:spcPts val="3200"/>
              </a:lnSpc>
            </a:pPr>
            <a:r>
              <a:rPr lang="en-US" sz="2200"/>
              <a:t>Click to edit Master subtitle style</a:t>
            </a:r>
            <a:endParaRPr lang="en-GB" sz="2200" dirty="0"/>
          </a:p>
        </p:txBody>
      </p:sp>
      <p:sp>
        <p:nvSpPr>
          <p:cNvPr id="11" name="Picture Placeholder 10">
            <a:extLst>
              <a:ext uri="{FF2B5EF4-FFF2-40B4-BE49-F238E27FC236}">
                <a16:creationId xmlns:a16="http://schemas.microsoft.com/office/drawing/2014/main" id="{8942B78C-790E-4881-96BA-169A876C67F3}"/>
              </a:ext>
            </a:extLst>
          </p:cNvPr>
          <p:cNvSpPr>
            <a:spLocks noGrp="1"/>
          </p:cNvSpPr>
          <p:nvPr>
            <p:ph type="pic" sz="quarter" idx="13"/>
          </p:nvPr>
        </p:nvSpPr>
        <p:spPr>
          <a:xfrm>
            <a:off x="1524" y="0"/>
            <a:ext cx="12188952" cy="4271133"/>
          </a:xfrm>
          <a:solidFill>
            <a:schemeClr val="accent3"/>
          </a:solidFill>
        </p:spPr>
        <p:txBody>
          <a:bodyPr rtlCol="0"/>
          <a:lstStyle/>
          <a:p>
            <a:pPr rtl="0"/>
            <a:r>
              <a:rPr lang="en-US"/>
              <a:t>Click icon to add picture</a:t>
            </a:r>
            <a:endParaRPr lang="en-GB" dirty="0"/>
          </a:p>
        </p:txBody>
      </p:sp>
      <p:sp>
        <p:nvSpPr>
          <p:cNvPr id="9" name="Rectangle 8">
            <a:extLst>
              <a:ext uri="{FF2B5EF4-FFF2-40B4-BE49-F238E27FC236}">
                <a16:creationId xmlns:a16="http://schemas.microsoft.com/office/drawing/2014/main" id="{92381543-EC92-42BD-A142-81963D4273D5}"/>
              </a:ext>
              <a:ext uri="{C183D7F6-B498-43B3-948B-1728B52AA6E4}">
                <adec:decorative xmlns:adec="http://schemas.microsoft.com/office/drawing/2017/decorative" val="1"/>
              </a:ext>
            </a:extLst>
          </p:cNvPr>
          <p:cNvSpPr/>
          <p:nvPr userDrawn="1"/>
        </p:nvSpPr>
        <p:spPr>
          <a:xfrm rot="10800000">
            <a:off x="11494040" y="4274977"/>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466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7BDB087A-3DA7-4017-A5B1-F130DC91FB3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endParaRPr lang="en-GB" dirty="0"/>
          </a:p>
        </p:txBody>
      </p:sp>
      <p:sp>
        <p:nvSpPr>
          <p:cNvPr id="7" name="Rectangle 6">
            <a:extLst>
              <a:ext uri="{FF2B5EF4-FFF2-40B4-BE49-F238E27FC236}">
                <a16:creationId xmlns:a16="http://schemas.microsoft.com/office/drawing/2014/main" id="{BAF5A401-D6B7-4962-876B-5DB5840E4F93}"/>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8" name="Title 1">
            <a:extLst>
              <a:ext uri="{FF2B5EF4-FFF2-40B4-BE49-F238E27FC236}">
                <a16:creationId xmlns:a16="http://schemas.microsoft.com/office/drawing/2014/main" id="{9B907326-D737-439C-9190-476F49A50994}"/>
              </a:ext>
            </a:extLst>
          </p:cNvPr>
          <p:cNvSpPr>
            <a:spLocks noGrp="1"/>
          </p:cNvSpPr>
          <p:nvPr>
            <p:ph type="title"/>
          </p:nvPr>
        </p:nvSpPr>
        <p:spPr>
          <a:xfrm>
            <a:off x="422145" y="539496"/>
            <a:ext cx="4907908" cy="2640432"/>
          </a:xfrm>
        </p:spPr>
        <p:txBody>
          <a:bodyPr rtlCol="0" anchor="t">
            <a:normAutofit/>
          </a:bodyPr>
          <a:lstStyle/>
          <a:p>
            <a:pPr rtl="0"/>
            <a:r>
              <a:rPr lang="en-US" sz="4800">
                <a:solidFill>
                  <a:schemeClr val="tx1"/>
                </a:solidFill>
              </a:rPr>
              <a:t>Click to edit Master title style</a:t>
            </a:r>
            <a:endParaRPr lang="en-GB" sz="4800" dirty="0">
              <a:solidFill>
                <a:schemeClr val="tx1"/>
              </a:solidFill>
            </a:endParaRPr>
          </a:p>
        </p:txBody>
      </p:sp>
      <p:sp>
        <p:nvSpPr>
          <p:cNvPr id="9" name="Content Placeholder 2">
            <a:extLst>
              <a:ext uri="{FF2B5EF4-FFF2-40B4-BE49-F238E27FC236}">
                <a16:creationId xmlns:a16="http://schemas.microsoft.com/office/drawing/2014/main" id="{00B68F67-401D-47DB-8256-A99FC6E99F6C}"/>
              </a:ext>
            </a:extLst>
          </p:cNvPr>
          <p:cNvSpPr>
            <a:spLocks noGrp="1"/>
          </p:cNvSpPr>
          <p:nvPr>
            <p:ph idx="1"/>
          </p:nvPr>
        </p:nvSpPr>
        <p:spPr>
          <a:xfrm>
            <a:off x="5583401" y="539496"/>
            <a:ext cx="4956417" cy="2640432"/>
          </a:xfrm>
        </p:spPr>
        <p:txBody>
          <a:bodyPr rtlCol="0" anchor="t" anchorCtr="0">
            <a:normAutofit/>
          </a:bodyPr>
          <a:lstStyle>
            <a:lvl1pPr marL="0" indent="0">
              <a:buNone/>
              <a:defRPr/>
            </a:lvl1pPr>
          </a:lstStyle>
          <a:p>
            <a:pPr lvl="0" rtl="0">
              <a:lnSpc>
                <a:spcPts val="2800"/>
              </a:lnSpc>
            </a:pPr>
            <a:r>
              <a:rPr lang="en-US" sz="1800">
                <a:solidFill>
                  <a:schemeClr val="tx1"/>
                </a:solidFill>
              </a:rPr>
              <a:t>Click to edit Master text styles</a:t>
            </a:r>
          </a:p>
        </p:txBody>
      </p:sp>
      <p:sp>
        <p:nvSpPr>
          <p:cNvPr id="15" name="Picture Placeholder 14">
            <a:extLst>
              <a:ext uri="{FF2B5EF4-FFF2-40B4-BE49-F238E27FC236}">
                <a16:creationId xmlns:a16="http://schemas.microsoft.com/office/drawing/2014/main" id="{7F752DB1-6A0B-4783-9C40-800940EAFCFE}"/>
              </a:ext>
            </a:extLst>
          </p:cNvPr>
          <p:cNvSpPr>
            <a:spLocks noGrp="1"/>
          </p:cNvSpPr>
          <p:nvPr>
            <p:ph type="pic" sz="quarter" idx="13"/>
          </p:nvPr>
        </p:nvSpPr>
        <p:spPr>
          <a:xfrm>
            <a:off x="420624" y="3355848"/>
            <a:ext cx="5230368" cy="2816352"/>
          </a:xfrm>
          <a:solidFill>
            <a:schemeClr val="accent3"/>
          </a:solidFill>
        </p:spPr>
        <p:txBody>
          <a:bodyPr rtlCol="0"/>
          <a:lstStyle/>
          <a:p>
            <a:pPr rtl="0"/>
            <a:r>
              <a:rPr lang="en-US"/>
              <a:t>Click icon to add picture</a:t>
            </a:r>
            <a:endParaRPr lang="en-GB" dirty="0"/>
          </a:p>
        </p:txBody>
      </p:sp>
      <p:sp>
        <p:nvSpPr>
          <p:cNvPr id="16" name="Picture Placeholder 14">
            <a:extLst>
              <a:ext uri="{FF2B5EF4-FFF2-40B4-BE49-F238E27FC236}">
                <a16:creationId xmlns:a16="http://schemas.microsoft.com/office/drawing/2014/main" id="{4F09D8BB-76EC-4BB5-8860-21FBB2990A2D}"/>
              </a:ext>
            </a:extLst>
          </p:cNvPr>
          <p:cNvSpPr>
            <a:spLocks noGrp="1"/>
          </p:cNvSpPr>
          <p:nvPr>
            <p:ph type="pic" sz="quarter" idx="14"/>
          </p:nvPr>
        </p:nvSpPr>
        <p:spPr>
          <a:xfrm>
            <a:off x="5650992" y="3355848"/>
            <a:ext cx="5843016" cy="2816352"/>
          </a:xfrm>
          <a:solidFill>
            <a:schemeClr val="accent3"/>
          </a:solidFill>
        </p:spPr>
        <p:txBody>
          <a:bodyPr rtlCol="0"/>
          <a:lstStyle/>
          <a:p>
            <a:pPr rtl="0"/>
            <a:r>
              <a:rPr lang="en-US"/>
              <a:t>Click icon to add picture</a:t>
            </a:r>
            <a:endParaRPr lang="en-GB"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rtlCol="0"/>
          <a:lstStyle/>
          <a:p>
            <a:pPr rtl="0"/>
            <a:r>
              <a:rPr lang="en-GB"/>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rtlCol="0"/>
          <a:lstStyle/>
          <a:p>
            <a:pPr rtl="0"/>
            <a:fld id="{3A4F6043-7A67-491B-98BC-F933DED7226D}" type="slidenum">
              <a:rPr lang="en-GB" smtClean="0"/>
              <a:pPr/>
              <a:t>‹#›</a:t>
            </a:fld>
            <a:endParaRPr lang="en-GB" dirty="0"/>
          </a:p>
        </p:txBody>
      </p:sp>
      <p:sp>
        <p:nvSpPr>
          <p:cNvPr id="6" name="Rectangle 5">
            <a:extLst>
              <a:ext uri="{FF2B5EF4-FFF2-40B4-BE49-F238E27FC236}">
                <a16:creationId xmlns:a16="http://schemas.microsoft.com/office/drawing/2014/main" id="{CCADA8C2-1E19-4FCB-8656-240C92CFB7B1}"/>
              </a:ext>
              <a:ext uri="{C183D7F6-B498-43B3-948B-1728B52AA6E4}">
                <adec:decorative xmlns:adec="http://schemas.microsoft.com/office/drawing/2017/decorative" val="1"/>
              </a:ext>
            </a:extLst>
          </p:cNvPr>
          <p:cNvSpPr/>
          <p:nvPr userDrawn="1"/>
        </p:nvSpPr>
        <p:spPr>
          <a:xfrm rot="10800000">
            <a:off x="-1" y="3352062"/>
            <a:ext cx="413642" cy="282013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2" name="Straight Connector 11">
            <a:extLst>
              <a:ext uri="{FF2B5EF4-FFF2-40B4-BE49-F238E27FC236}">
                <a16:creationId xmlns:a16="http://schemas.microsoft.com/office/drawing/2014/main" id="{CBF1133D-7CCD-4CD4-B2BA-F05FAE174248}"/>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B2B0F32-F444-4A9F-8575-96F5D13E4231}"/>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962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8941816-7203-4339-8B31-60B4107A1EE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endParaRPr lang="en-GB" dirty="0"/>
          </a:p>
        </p:txBody>
      </p:sp>
      <p:sp>
        <p:nvSpPr>
          <p:cNvPr id="6" name="Rectangle 5">
            <a:extLst>
              <a:ext uri="{FF2B5EF4-FFF2-40B4-BE49-F238E27FC236}">
                <a16:creationId xmlns:a16="http://schemas.microsoft.com/office/drawing/2014/main" id="{1A7A4606-69F4-4469-B7C4-4AF495ACE2BB}"/>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7" name="Title 1">
            <a:extLst>
              <a:ext uri="{FF2B5EF4-FFF2-40B4-BE49-F238E27FC236}">
                <a16:creationId xmlns:a16="http://schemas.microsoft.com/office/drawing/2014/main" id="{79BDEB7A-D103-487A-8C1B-9145FB24B663}"/>
              </a:ext>
            </a:extLst>
          </p:cNvPr>
          <p:cNvSpPr>
            <a:spLocks noGrp="1"/>
          </p:cNvSpPr>
          <p:nvPr>
            <p:ph type="title"/>
          </p:nvPr>
        </p:nvSpPr>
        <p:spPr>
          <a:xfrm>
            <a:off x="422897" y="539496"/>
            <a:ext cx="5228393" cy="2697190"/>
          </a:xfrm>
        </p:spPr>
        <p:txBody>
          <a:bodyPr rtlCol="0" anchor="b">
            <a:normAutofit/>
          </a:bodyPr>
          <a:lstStyle/>
          <a:p>
            <a:pPr rtl="0"/>
            <a:r>
              <a:rPr lang="en-US" sz="4800"/>
              <a:t>Click to edit Master title style</a:t>
            </a:r>
            <a:endParaRPr lang="en-GB" sz="4800" dirty="0"/>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p:nvPr>
        </p:nvSpPr>
        <p:spPr>
          <a:xfrm>
            <a:off x="422897" y="3354749"/>
            <a:ext cx="5228392" cy="2582470"/>
          </a:xfrm>
        </p:spPr>
        <p:txBody>
          <a:bodyPr rtlCol="0">
            <a:noAutofit/>
          </a:bodyPr>
          <a:lstStyle>
            <a:lvl1pPr marL="0" indent="0">
              <a:buNone/>
              <a:defRPr/>
            </a:lvl1pPr>
          </a:lstStyle>
          <a:p>
            <a:pPr lvl="0" rtl="0">
              <a:lnSpc>
                <a:spcPts val="2800"/>
              </a:lnSpc>
            </a:pPr>
            <a:r>
              <a:rPr lang="en-US" sz="1800"/>
              <a:t>Click to edit Master text styles</a:t>
            </a:r>
          </a:p>
        </p:txBody>
      </p:sp>
      <p:sp>
        <p:nvSpPr>
          <p:cNvPr id="9" name="Rectangle 8">
            <a:extLst>
              <a:ext uri="{FF2B5EF4-FFF2-40B4-BE49-F238E27FC236}">
                <a16:creationId xmlns:a16="http://schemas.microsoft.com/office/drawing/2014/main" id="{C262D696-4404-4062-9387-925D9687B972}"/>
              </a:ext>
              <a:ext uri="{C183D7F6-B498-43B3-948B-1728B52AA6E4}">
                <adec:decorative xmlns:adec="http://schemas.microsoft.com/office/drawing/2017/decorative" val="1"/>
              </a:ext>
            </a:extLst>
          </p:cNvPr>
          <p:cNvSpPr/>
          <p:nvPr userDrawn="1"/>
        </p:nvSpPr>
        <p:spPr>
          <a:xfrm rot="10800000">
            <a:off x="6095999" y="695340"/>
            <a:ext cx="5391683" cy="547685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1" name="Straight Connector 10">
            <a:extLst>
              <a:ext uri="{FF2B5EF4-FFF2-40B4-BE49-F238E27FC236}">
                <a16:creationId xmlns:a16="http://schemas.microsoft.com/office/drawing/2014/main" id="{C415F07E-A8F5-473A-90AC-3BF5823C08A3}"/>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C0FC374E-BABB-4A9C-A608-04A2B9C68F26}"/>
              </a:ext>
            </a:extLst>
          </p:cNvPr>
          <p:cNvSpPr>
            <a:spLocks noGrp="1"/>
          </p:cNvSpPr>
          <p:nvPr>
            <p:ph type="pic" sz="quarter" idx="13"/>
          </p:nvPr>
        </p:nvSpPr>
        <p:spPr>
          <a:xfrm>
            <a:off x="6620256" y="1243584"/>
            <a:ext cx="4361688" cy="4361688"/>
          </a:xfrm>
          <a:solidFill>
            <a:schemeClr val="accent3"/>
          </a:solidFill>
        </p:spPr>
        <p:txBody>
          <a:bodyPr rtlCol="0"/>
          <a:lstStyle/>
          <a:p>
            <a:pPr rtl="0"/>
            <a:r>
              <a:rPr lang="en-US"/>
              <a:t>Click icon to add picture</a:t>
            </a:r>
            <a:endParaRPr lang="en-GB"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rtlCol="0"/>
          <a:lstStyle/>
          <a:p>
            <a:pPr rtl="0"/>
            <a:r>
              <a:rPr lang="en-GB"/>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rtlCol="0"/>
          <a:lstStyle/>
          <a:p>
            <a:pPr rtl="0"/>
            <a:fld id="{3A4F6043-7A67-491B-98BC-F933DED7226D}" type="slidenum">
              <a:rPr lang="en-GB" smtClean="0"/>
              <a:pPr/>
              <a:t>‹#›</a:t>
            </a:fld>
            <a:endParaRPr lang="en-GB" dirty="0"/>
          </a:p>
        </p:txBody>
      </p:sp>
    </p:spTree>
    <p:extLst>
      <p:ext uri="{BB962C8B-B14F-4D97-AF65-F5344CB8AC3E}">
        <p14:creationId xmlns:p14="http://schemas.microsoft.com/office/powerpoint/2010/main" val="4097349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rtlCol="0" anchor="b">
            <a:normAutofit/>
          </a:bodyPr>
          <a:lstStyle>
            <a:lvl1pPr algn="ctr">
              <a:lnSpc>
                <a:spcPct val="90000"/>
              </a:lnSpc>
              <a:defRPr sz="5200"/>
            </a:lvl1pPr>
          </a:lstStyle>
          <a:p>
            <a:pPr rtl="0"/>
            <a:r>
              <a:rPr lang="en-US"/>
              <a:t>Click to edit Master title style</a:t>
            </a:r>
            <a:endParaRPr lang="en-GB"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rtlCol="0">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GB" dirty="0"/>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rtlCol="0" anchor="ctr" anchorCtr="0"/>
          <a:lstStyle/>
          <a:p>
            <a:pPr rtl="0"/>
            <a:r>
              <a:rPr lang="en-GB"/>
              <a:t>Monday, February 1, 20XX</a:t>
            </a:r>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rtlCol="0" anchor="ctr" anchorCtr="0"/>
          <a:lstStyle/>
          <a:p>
            <a:pPr rtl="0"/>
            <a:r>
              <a:rPr lang="en-GB"/>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rtlCol="0"/>
          <a:lstStyle>
            <a:lvl1pPr algn="ctr">
              <a:defRPr/>
            </a:lvl1pPr>
          </a:lstStyle>
          <a:p>
            <a:pPr rtl="0"/>
            <a:fld id="{3A4F6043-7A67-491B-98BC-F933DED7226D}" type="slidenum">
              <a:rPr lang="en-GB" smtClean="0"/>
              <a:t>‹#›</a:t>
            </a:fld>
            <a:endParaRPr lang="en-GB" dirty="0"/>
          </a:p>
        </p:txBody>
      </p:sp>
    </p:spTree>
    <p:extLst>
      <p:ext uri="{BB962C8B-B14F-4D97-AF65-F5344CB8AC3E}">
        <p14:creationId xmlns:p14="http://schemas.microsoft.com/office/powerpoint/2010/main" val="1070671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rtlCol="0" anchor="b">
            <a:normAutofit/>
          </a:bodyPr>
          <a:lstStyle>
            <a:lvl1pPr>
              <a:defRPr sz="4400"/>
            </a:lvl1pPr>
          </a:lstStyle>
          <a:p>
            <a:pPr rtl="0"/>
            <a:r>
              <a:rPr lang="en-US"/>
              <a:t>Click to edit Master title style</a:t>
            </a:r>
            <a:endParaRPr lang="en-GB"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rtlCol="0">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rtlCol="0"/>
          <a:lstStyle/>
          <a:p>
            <a:pPr rtl="0"/>
            <a:r>
              <a:rPr lang="en-GB"/>
              <a:t>Monday, February 1, 20XX</a:t>
            </a:r>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rtlCol="0"/>
          <a:lstStyle/>
          <a:p>
            <a:pPr rtl="0"/>
            <a:fld id="{3A4F6043-7A67-491B-98BC-F933DED7226D}" type="slidenum">
              <a:rPr lang="en-GB" smtClean="0"/>
              <a:pPr/>
              <a:t>‹#›</a:t>
            </a:fld>
            <a:endParaRPr lang="en-GB" dirty="0"/>
          </a:p>
        </p:txBody>
      </p:sp>
    </p:spTree>
    <p:extLst>
      <p:ext uri="{BB962C8B-B14F-4D97-AF65-F5344CB8AC3E}">
        <p14:creationId xmlns:p14="http://schemas.microsoft.com/office/powerpoint/2010/main" val="3719606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rtlCol="0">
            <a:normAutofit/>
          </a:bodyPr>
          <a:lstStyle>
            <a:lvl1pPr>
              <a:defRPr sz="5200"/>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rtlCol="0"/>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rtlCol="0"/>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rtlCol="0"/>
          <a:lstStyle/>
          <a:p>
            <a:pPr rtl="0"/>
            <a:r>
              <a:rPr lang="en-GB"/>
              <a:t>Monday, February 1, 20XX</a:t>
            </a:r>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rtlCol="0"/>
          <a:lstStyle/>
          <a:p>
            <a:pPr rtl="0"/>
            <a:r>
              <a:rPr lang="en-GB"/>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rtlCol="0"/>
          <a:lstStyle/>
          <a:p>
            <a:pPr rtl="0"/>
            <a:fld id="{3A4F6043-7A67-491B-98BC-F933DED7226D}" type="slidenum">
              <a:rPr lang="en-GB" smtClean="0"/>
              <a:pPr/>
              <a:t>‹#›</a:t>
            </a:fld>
            <a:endParaRPr lang="en-GB" dirty="0"/>
          </a:p>
        </p:txBody>
      </p:sp>
    </p:spTree>
    <p:extLst>
      <p:ext uri="{BB962C8B-B14F-4D97-AF65-F5344CB8AC3E}">
        <p14:creationId xmlns:p14="http://schemas.microsoft.com/office/powerpoint/2010/main" val="1893197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rtlCol="0">
            <a:normAutofit/>
          </a:bodyPr>
          <a:lstStyle>
            <a:lvl1pPr>
              <a:defRPr sz="5200"/>
            </a:lvl1pPr>
          </a:lstStyle>
          <a:p>
            <a:pPr rtl="0"/>
            <a:r>
              <a:rPr lang="en-US"/>
              <a:t>Click to edit Master title style</a:t>
            </a:r>
            <a:endParaRPr lang="en-GB"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rtlCol="0"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rtlCol="0"/>
          <a:lstStyle>
            <a:lvl1pPr>
              <a:defRPr sz="2400"/>
            </a:lvl1pPr>
            <a:lvl2pPr>
              <a:defRPr sz="2200"/>
            </a:lvl2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rtlCol="0"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rtlCol="0"/>
          <a:lstStyle>
            <a:lvl1pPr>
              <a:defRPr sz="2400"/>
            </a:lvl1pPr>
            <a:lvl2pPr>
              <a:defRPr sz="2200"/>
            </a:lvl2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rtlCol="0"/>
          <a:lstStyle/>
          <a:p>
            <a:pPr rtl="0"/>
            <a:r>
              <a:rPr lang="en-GB"/>
              <a:t>Monday, February 1, 20XX</a:t>
            </a: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rtlCol="0"/>
          <a:lstStyle/>
          <a:p>
            <a:pPr rtl="0"/>
            <a:r>
              <a:rPr lang="en-GB"/>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rtlCol="0"/>
          <a:lstStyle/>
          <a:p>
            <a:pPr rtl="0"/>
            <a:fld id="{3A4F6043-7A67-491B-98BC-F933DED7226D}" type="slidenum">
              <a:rPr lang="en-GB" smtClean="0"/>
              <a:pPr/>
              <a:t>‹#›</a:t>
            </a:fld>
            <a:endParaRPr lang="en-GB" dirty="0"/>
          </a:p>
        </p:txBody>
      </p:sp>
    </p:spTree>
    <p:extLst>
      <p:ext uri="{BB962C8B-B14F-4D97-AF65-F5344CB8AC3E}">
        <p14:creationId xmlns:p14="http://schemas.microsoft.com/office/powerpoint/2010/main" val="4191478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rtlCol="0">
            <a:normAutofit/>
          </a:bodyPr>
          <a:lstStyle>
            <a:lvl1pPr>
              <a:defRPr sz="5200"/>
            </a:lvl1pPr>
          </a:lstStyle>
          <a:p>
            <a:pPr rtl="0"/>
            <a:r>
              <a:rPr lang="en-US"/>
              <a:t>Click to edit Master title style</a:t>
            </a:r>
            <a:endParaRPr lang="en-GB" dirty="0"/>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rtlCol="0"/>
          <a:lstStyle/>
          <a:p>
            <a:pPr rtl="0"/>
            <a:r>
              <a:rPr lang="en-GB"/>
              <a:t>Monday, February 1, 20XX</a:t>
            </a:r>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rtlCol="0"/>
          <a:lstStyle/>
          <a:p>
            <a:pPr rtl="0"/>
            <a:r>
              <a:rPr lang="en-GB"/>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rtlCol="0"/>
          <a:lstStyle/>
          <a:p>
            <a:pPr rtl="0"/>
            <a:fld id="{3A4F6043-7A67-491B-98BC-F933DED7226D}" type="slidenum">
              <a:rPr lang="en-GB" smtClean="0"/>
              <a:pPr/>
              <a:t>‹#›</a:t>
            </a:fld>
            <a:endParaRPr lang="en-GB" dirty="0"/>
          </a:p>
        </p:txBody>
      </p:sp>
    </p:spTree>
    <p:extLst>
      <p:ext uri="{BB962C8B-B14F-4D97-AF65-F5344CB8AC3E}">
        <p14:creationId xmlns:p14="http://schemas.microsoft.com/office/powerpoint/2010/main" val="3891336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rtlCol="0"/>
          <a:lstStyle/>
          <a:p>
            <a:pPr rtl="0"/>
            <a:r>
              <a:rPr lang="en-GB"/>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rtlCol="0"/>
          <a:lstStyle/>
          <a:p>
            <a:pPr rtl="0"/>
            <a:fld id="{3A4F6043-7A67-491B-98BC-F933DED7226D}" type="slidenum">
              <a:rPr lang="en-GB" smtClean="0"/>
              <a:pPr/>
              <a:t>‹#›</a:t>
            </a:fld>
            <a:endParaRPr lang="en-GB" dirty="0"/>
          </a:p>
        </p:txBody>
      </p:sp>
    </p:spTree>
    <p:extLst>
      <p:ext uri="{BB962C8B-B14F-4D97-AF65-F5344CB8AC3E}">
        <p14:creationId xmlns:p14="http://schemas.microsoft.com/office/powerpoint/2010/main" val="3629900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rtlCol="0" anchor="b">
            <a:noAutofit/>
          </a:bodyPr>
          <a:lstStyle>
            <a:lvl1pPr>
              <a:defRPr sz="5200">
                <a:latin typeface="Dante (Headings)2"/>
              </a:defRPr>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rtlCol="0"/>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rtlCol="0">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rtlCol="0"/>
          <a:lstStyle/>
          <a:p>
            <a:pPr rtl="0"/>
            <a:r>
              <a:rPr lang="en-GB"/>
              <a:t>Monday, February 1, 20XX</a:t>
            </a:r>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rtlCol="0"/>
          <a:lstStyle/>
          <a:p>
            <a:pPr rtl="0"/>
            <a:r>
              <a:rPr lang="en-GB"/>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rtlCol="0"/>
          <a:lstStyle/>
          <a:p>
            <a:pPr rtl="0"/>
            <a:fld id="{3A4F6043-7A67-491B-98BC-F933DED7226D}" type="slidenum">
              <a:rPr lang="en-GB" smtClean="0"/>
              <a:pPr/>
              <a:t>‹#›</a:t>
            </a:fld>
            <a:endParaRPr lang="en-GB" dirty="0"/>
          </a:p>
        </p:txBody>
      </p:sp>
    </p:spTree>
    <p:extLst>
      <p:ext uri="{BB962C8B-B14F-4D97-AF65-F5344CB8AC3E}">
        <p14:creationId xmlns:p14="http://schemas.microsoft.com/office/powerpoint/2010/main" val="1758513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rtlCol="0" anchor="b">
            <a:normAutofit/>
          </a:bodyPr>
          <a:lstStyle>
            <a:lvl1pPr>
              <a:defRPr sz="4400"/>
            </a:lvl1pPr>
          </a:lstStyle>
          <a:p>
            <a:pPr rtl="0"/>
            <a:r>
              <a:rPr lang="en-US"/>
              <a:t>Click to edit Master title style</a:t>
            </a:r>
            <a:endParaRPr lang="en-GB"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a:t>Click icon to add picture</a:t>
            </a:r>
            <a:endParaRPr lang="en-GB"/>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rtlCol="0">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rtlCol="0"/>
          <a:lstStyle/>
          <a:p>
            <a:pPr rtl="0"/>
            <a:r>
              <a:rPr lang="en-GB"/>
              <a:t>Monday, February 1, 20XX</a:t>
            </a:r>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rtlCol="0"/>
          <a:lstStyle/>
          <a:p>
            <a:pPr rtl="0"/>
            <a:r>
              <a:rPr lang="en-GB"/>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rtlCol="0"/>
          <a:lstStyle/>
          <a:p>
            <a:pPr rtl="0"/>
            <a:fld id="{3A4F6043-7A67-491B-98BC-F933DED7226D}" type="slidenum">
              <a:rPr lang="en-GB" smtClean="0"/>
              <a:pPr/>
              <a:t>‹#›</a:t>
            </a:fld>
            <a:endParaRPr lang="en-GB" dirty="0"/>
          </a:p>
        </p:txBody>
      </p:sp>
    </p:spTree>
    <p:extLst>
      <p:ext uri="{BB962C8B-B14F-4D97-AF65-F5344CB8AC3E}">
        <p14:creationId xmlns:p14="http://schemas.microsoft.com/office/powerpoint/2010/main" val="581698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Background grey rectangle">
            <a:extLst>
              <a:ext uri="{FF2B5EF4-FFF2-40B4-BE49-F238E27FC236}">
                <a16:creationId xmlns:a16="http://schemas.microsoft.com/office/drawing/2014/main" id="{B586FD74-98AC-4CA5-9E62-97DAE4C19399}"/>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endParaRPr lang="en-GB" dirty="0"/>
          </a:p>
        </p:txBody>
      </p:sp>
      <p:sp>
        <p:nvSpPr>
          <p:cNvPr id="6" name="Rectangle 5">
            <a:extLst>
              <a:ext uri="{FF2B5EF4-FFF2-40B4-BE49-F238E27FC236}">
                <a16:creationId xmlns:a16="http://schemas.microsoft.com/office/drawing/2014/main" id="{BBC94E74-B403-4256-9D59-241B0C4E532D}"/>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7" name="Title 1">
            <a:extLst>
              <a:ext uri="{FF2B5EF4-FFF2-40B4-BE49-F238E27FC236}">
                <a16:creationId xmlns:a16="http://schemas.microsoft.com/office/drawing/2014/main" id="{53836FB9-568E-408A-B183-65F9ABF6ED53}"/>
              </a:ext>
            </a:extLst>
          </p:cNvPr>
          <p:cNvSpPr>
            <a:spLocks noGrp="1"/>
          </p:cNvSpPr>
          <p:nvPr>
            <p:ph type="title"/>
          </p:nvPr>
        </p:nvSpPr>
        <p:spPr>
          <a:xfrm>
            <a:off x="422899" y="540168"/>
            <a:ext cx="10624949" cy="1787136"/>
          </a:xfrm>
        </p:spPr>
        <p:txBody>
          <a:bodyPr rtlCol="0" anchor="b">
            <a:normAutofit/>
          </a:bodyPr>
          <a:lstStyle/>
          <a:p>
            <a:pPr rtl="0"/>
            <a:r>
              <a:rPr lang="en-US" sz="4800">
                <a:solidFill>
                  <a:schemeClr val="tx1"/>
                </a:solidFill>
              </a:rPr>
              <a:t>Click to edit Master title style</a:t>
            </a:r>
            <a:endParaRPr lang="en-GB" sz="4800" dirty="0">
              <a:solidFill>
                <a:schemeClr val="tx1"/>
              </a:solidFill>
            </a:endParaRPr>
          </a:p>
        </p:txBody>
      </p:sp>
      <p:sp>
        <p:nvSpPr>
          <p:cNvPr id="17" name="Picture Placeholder 16">
            <a:extLst>
              <a:ext uri="{FF2B5EF4-FFF2-40B4-BE49-F238E27FC236}">
                <a16:creationId xmlns:a16="http://schemas.microsoft.com/office/drawing/2014/main" id="{B5437444-7076-4AEE-AB96-9C6BB85DAD9F}"/>
              </a:ext>
            </a:extLst>
          </p:cNvPr>
          <p:cNvSpPr>
            <a:spLocks noGrp="1"/>
          </p:cNvSpPr>
          <p:nvPr>
            <p:ph type="pic" sz="quarter" idx="13"/>
          </p:nvPr>
        </p:nvSpPr>
        <p:spPr>
          <a:xfrm>
            <a:off x="0" y="2577775"/>
            <a:ext cx="2587752" cy="1764792"/>
          </a:xfrm>
          <a:solidFill>
            <a:schemeClr val="accent3"/>
          </a:solidFill>
        </p:spPr>
        <p:txBody>
          <a:bodyPr rtlCol="0"/>
          <a:lstStyle/>
          <a:p>
            <a:pPr rtl="0"/>
            <a:r>
              <a:rPr lang="en-US"/>
              <a:t>Click icon to add picture</a:t>
            </a:r>
            <a:endParaRPr lang="en-GB" dirty="0"/>
          </a:p>
        </p:txBody>
      </p:sp>
      <p:sp>
        <p:nvSpPr>
          <p:cNvPr id="18" name="Picture Placeholder 16">
            <a:extLst>
              <a:ext uri="{FF2B5EF4-FFF2-40B4-BE49-F238E27FC236}">
                <a16:creationId xmlns:a16="http://schemas.microsoft.com/office/drawing/2014/main" id="{536502EE-A891-4CB0-9BA5-B0AC7B9AA808}"/>
              </a:ext>
            </a:extLst>
          </p:cNvPr>
          <p:cNvSpPr>
            <a:spLocks noGrp="1"/>
          </p:cNvSpPr>
          <p:nvPr>
            <p:ph type="pic" sz="quarter" idx="14"/>
          </p:nvPr>
        </p:nvSpPr>
        <p:spPr>
          <a:xfrm>
            <a:off x="0" y="4406215"/>
            <a:ext cx="2587752" cy="1764792"/>
          </a:xfrm>
          <a:solidFill>
            <a:schemeClr val="accent3"/>
          </a:solidFill>
        </p:spPr>
        <p:txBody>
          <a:bodyPr rtlCol="0"/>
          <a:lstStyle/>
          <a:p>
            <a:pPr rtl="0"/>
            <a:r>
              <a:rPr lang="en-US"/>
              <a:t>Click icon to add picture</a:t>
            </a:r>
            <a:endParaRPr lang="en-GB" dirty="0"/>
          </a:p>
        </p:txBody>
      </p:sp>
      <p:sp>
        <p:nvSpPr>
          <p:cNvPr id="19" name="Picture Placeholder 16">
            <a:extLst>
              <a:ext uri="{FF2B5EF4-FFF2-40B4-BE49-F238E27FC236}">
                <a16:creationId xmlns:a16="http://schemas.microsoft.com/office/drawing/2014/main" id="{51D45778-D0A6-415B-AA4F-03D6E429EB93}"/>
              </a:ext>
            </a:extLst>
          </p:cNvPr>
          <p:cNvSpPr>
            <a:spLocks noGrp="1"/>
          </p:cNvSpPr>
          <p:nvPr>
            <p:ph type="pic" sz="quarter" idx="15"/>
          </p:nvPr>
        </p:nvSpPr>
        <p:spPr>
          <a:xfrm>
            <a:off x="2651760" y="2577775"/>
            <a:ext cx="1764792" cy="1764792"/>
          </a:xfrm>
          <a:solidFill>
            <a:schemeClr val="accent3"/>
          </a:solidFill>
        </p:spPr>
        <p:txBody>
          <a:bodyPr rtlCol="0"/>
          <a:lstStyle/>
          <a:p>
            <a:pPr rtl="0"/>
            <a:r>
              <a:rPr lang="en-US"/>
              <a:t>Click icon to add picture</a:t>
            </a:r>
            <a:endParaRPr lang="en-GB" dirty="0"/>
          </a:p>
        </p:txBody>
      </p:sp>
      <p:sp>
        <p:nvSpPr>
          <p:cNvPr id="20" name="Picture Placeholder 16">
            <a:extLst>
              <a:ext uri="{FF2B5EF4-FFF2-40B4-BE49-F238E27FC236}">
                <a16:creationId xmlns:a16="http://schemas.microsoft.com/office/drawing/2014/main" id="{93E1D509-0CBA-46BD-9192-C0403309FDBA}"/>
              </a:ext>
            </a:extLst>
          </p:cNvPr>
          <p:cNvSpPr>
            <a:spLocks noGrp="1"/>
          </p:cNvSpPr>
          <p:nvPr>
            <p:ph type="pic" sz="quarter" idx="16"/>
          </p:nvPr>
        </p:nvSpPr>
        <p:spPr>
          <a:xfrm>
            <a:off x="2651760" y="4406575"/>
            <a:ext cx="1764792" cy="1764792"/>
          </a:xfrm>
          <a:solidFill>
            <a:schemeClr val="accent3"/>
          </a:solidFill>
        </p:spPr>
        <p:txBody>
          <a:bodyPr rtlCol="0"/>
          <a:lstStyle/>
          <a:p>
            <a:pPr rtl="0"/>
            <a:r>
              <a:rPr lang="en-US"/>
              <a:t>Click icon to add picture</a:t>
            </a:r>
            <a:endParaRPr lang="en-GB" dirty="0"/>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p:nvPr>
        </p:nvSpPr>
        <p:spPr>
          <a:xfrm>
            <a:off x="4845122" y="2880452"/>
            <a:ext cx="6355998" cy="3095445"/>
          </a:xfrm>
        </p:spPr>
        <p:txBody>
          <a:bodyPr rtlCol="0" anchor="t" anchorCtr="0">
            <a:normAutofit/>
          </a:bodyPr>
          <a:lstStyle>
            <a:lvl1pPr>
              <a:buNone/>
              <a:defRPr/>
            </a:lvl1pPr>
          </a:lstStyle>
          <a:p>
            <a:pPr lvl="0" rtl="0">
              <a:lnSpc>
                <a:spcPts val="2800"/>
              </a:lnSpc>
            </a:pPr>
            <a:r>
              <a:rPr lang="en-US" sz="1800">
                <a:solidFill>
                  <a:schemeClr val="tx1"/>
                </a:solidFill>
              </a:rPr>
              <a:t>Click to edit Master text styles</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rtlCol="0"/>
          <a:lstStyle/>
          <a:p>
            <a:pPr rtl="0"/>
            <a:r>
              <a:rPr lang="en-GB"/>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rtlCol="0"/>
          <a:lstStyle/>
          <a:p>
            <a:pPr rtl="0"/>
            <a:fld id="{3A4F6043-7A67-491B-98BC-F933DED7226D}" type="slidenum">
              <a:rPr lang="en-GB" smtClean="0"/>
              <a:pPr/>
              <a:t>‹#›</a:t>
            </a:fld>
            <a:endParaRPr lang="en-GB" dirty="0"/>
          </a:p>
        </p:txBody>
      </p:sp>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4515398" y="2577775"/>
            <a:ext cx="7676601" cy="359442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BE8DAB8-6232-45C1-9BC3-E99A86BD370E}"/>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143909"/>
      </p:ext>
    </p:extLst>
  </p:cSld>
  <p:clrMapOvr>
    <a:masterClrMapping/>
  </p:clrMapOvr>
  <p:extLst>
    <p:ext uri="{DCECCB84-F9BA-43D5-87BE-67443E8EF086}">
      <p15:sldGuideLst xmlns:p15="http://schemas.microsoft.com/office/powerpoint/2012/main">
        <p15:guide id="1" orient="horz" pos="160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408E76-0AE4-495F-87FB-5DD280A91DCB}"/>
              </a:ext>
              <a:ext uri="{C183D7F6-B498-43B3-948B-1728B52AA6E4}">
                <adec:decorative xmlns:adec="http://schemas.microsoft.com/office/drawing/2017/decorative" val="1"/>
              </a:ext>
            </a:extLst>
          </p:cNvPr>
          <p:cNvSpPr/>
          <p:nvPr userDrawn="1"/>
        </p:nvSpPr>
        <p:spPr>
          <a:xfrm rot="10800000">
            <a:off x="0" y="5610"/>
            <a:ext cx="708823" cy="713232"/>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 name="Title 1">
            <a:extLst>
              <a:ext uri="{FF2B5EF4-FFF2-40B4-BE49-F238E27FC236}">
                <a16:creationId xmlns:a16="http://schemas.microsoft.com/office/drawing/2014/main" id="{22EAD03C-7B1C-453F-9977-4E2DD813BF52}"/>
              </a:ext>
            </a:extLst>
          </p:cNvPr>
          <p:cNvSpPr>
            <a:spLocks noGrp="1"/>
          </p:cNvSpPr>
          <p:nvPr>
            <p:ph type="title"/>
          </p:nvPr>
        </p:nvSpPr>
        <p:spPr>
          <a:xfrm>
            <a:off x="6602551" y="540167"/>
            <a:ext cx="4616981" cy="2135867"/>
          </a:xfrm>
        </p:spPr>
        <p:txBody>
          <a:bodyPr rtlCol="0" anchor="b">
            <a:normAutofit/>
          </a:bodyPr>
          <a:lstStyle/>
          <a:p>
            <a:pPr rtl="0"/>
            <a:r>
              <a:rPr lang="en-US" sz="4800">
                <a:solidFill>
                  <a:schemeClr val="tx1"/>
                </a:solidFill>
              </a:rPr>
              <a:t>Click to edit Master title style</a:t>
            </a:r>
            <a:endParaRPr lang="en-GB" sz="4800" dirty="0">
              <a:solidFill>
                <a:schemeClr val="tx1"/>
              </a:solidFill>
            </a:endParaRPr>
          </a:p>
        </p:txBody>
      </p:sp>
      <p:sp>
        <p:nvSpPr>
          <p:cNvPr id="11" name="Picture Placeholder 10">
            <a:extLst>
              <a:ext uri="{FF2B5EF4-FFF2-40B4-BE49-F238E27FC236}">
                <a16:creationId xmlns:a16="http://schemas.microsoft.com/office/drawing/2014/main" id="{D3471630-9EC8-4C68-B4D8-D98C242DBE0F}"/>
              </a:ext>
            </a:extLst>
          </p:cNvPr>
          <p:cNvSpPr>
            <a:spLocks noGrp="1"/>
          </p:cNvSpPr>
          <p:nvPr>
            <p:ph type="pic" sz="quarter" idx="13"/>
          </p:nvPr>
        </p:nvSpPr>
        <p:spPr>
          <a:xfrm>
            <a:off x="0" y="685800"/>
            <a:ext cx="3072384" cy="5486344"/>
          </a:xfrm>
          <a:solidFill>
            <a:schemeClr val="accent3"/>
          </a:solidFill>
        </p:spPr>
        <p:txBody>
          <a:bodyPr rtlCol="0"/>
          <a:lstStyle/>
          <a:p>
            <a:pPr rtl="0"/>
            <a:r>
              <a:rPr lang="en-US"/>
              <a:t>Click icon to add picture</a:t>
            </a:r>
            <a:endParaRPr lang="en-GB" dirty="0"/>
          </a:p>
        </p:txBody>
      </p:sp>
      <p:sp>
        <p:nvSpPr>
          <p:cNvPr id="12" name="Picture Placeholder 10">
            <a:extLst>
              <a:ext uri="{FF2B5EF4-FFF2-40B4-BE49-F238E27FC236}">
                <a16:creationId xmlns:a16="http://schemas.microsoft.com/office/drawing/2014/main" id="{50C66604-16E4-4B52-80AA-A0D73512D135}"/>
              </a:ext>
            </a:extLst>
          </p:cNvPr>
          <p:cNvSpPr>
            <a:spLocks noGrp="1"/>
          </p:cNvSpPr>
          <p:nvPr>
            <p:ph type="pic" sz="quarter" idx="14"/>
          </p:nvPr>
        </p:nvSpPr>
        <p:spPr>
          <a:xfrm>
            <a:off x="3154680" y="685800"/>
            <a:ext cx="3072384" cy="5486344"/>
          </a:xfrm>
          <a:solidFill>
            <a:schemeClr val="accent3"/>
          </a:solidFill>
        </p:spPr>
        <p:txBody>
          <a:bodyPr rtlCol="0"/>
          <a:lstStyle/>
          <a:p>
            <a:pPr rtl="0"/>
            <a:r>
              <a:rPr lang="en-US"/>
              <a:t>Click icon to add picture</a:t>
            </a:r>
            <a:endParaRPr lang="en-GB" dirty="0"/>
          </a:p>
        </p:txBody>
      </p:sp>
      <p:sp>
        <p:nvSpPr>
          <p:cNvPr id="9" name="Content Placeholder 2">
            <a:extLst>
              <a:ext uri="{FF2B5EF4-FFF2-40B4-BE49-F238E27FC236}">
                <a16:creationId xmlns:a16="http://schemas.microsoft.com/office/drawing/2014/main" id="{5B630934-DBD2-4535-961F-B198ABA2D05B}"/>
              </a:ext>
            </a:extLst>
          </p:cNvPr>
          <p:cNvSpPr>
            <a:spLocks noGrp="1"/>
          </p:cNvSpPr>
          <p:nvPr>
            <p:ph idx="1"/>
          </p:nvPr>
        </p:nvSpPr>
        <p:spPr>
          <a:xfrm>
            <a:off x="6602551" y="2880452"/>
            <a:ext cx="4616981" cy="3095445"/>
          </a:xfrm>
        </p:spPr>
        <p:txBody>
          <a:bodyPr rtlCol="0" anchor="t" anchorCtr="0">
            <a:normAutofit/>
          </a:bodyPr>
          <a:lstStyle>
            <a:lvl1pPr marL="0" indent="0">
              <a:buNone/>
              <a:defRPr baseline="0"/>
            </a:lvl1pPr>
          </a:lstStyle>
          <a:p>
            <a:pPr lvl="0" rtl="0">
              <a:lnSpc>
                <a:spcPts val="2800"/>
              </a:lnSpc>
            </a:pPr>
            <a:r>
              <a:rPr lang="en-US" sz="1800">
                <a:solidFill>
                  <a:schemeClr val="tx1"/>
                </a:solidFill>
              </a:rPr>
              <a:t>Click to edit Master text styles</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rtlCol="0"/>
          <a:lstStyle/>
          <a:p>
            <a:pPr rtl="0"/>
            <a:r>
              <a:rPr lang="en-GB"/>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rtlCol="0"/>
          <a:lstStyle/>
          <a:p>
            <a:pPr rtl="0"/>
            <a:fld id="{3A4F6043-7A67-491B-98BC-F933DED7226D}" type="slidenum">
              <a:rPr lang="en-GB" smtClean="0"/>
              <a:pPr/>
              <a:t>‹#›</a:t>
            </a:fld>
            <a:endParaRPr lang="en-GB" dirty="0"/>
          </a:p>
        </p:txBody>
      </p:sp>
      <p:cxnSp>
        <p:nvCxnSpPr>
          <p:cNvPr id="14" name="Straight Connector 13">
            <a:extLst>
              <a:ext uri="{FF2B5EF4-FFF2-40B4-BE49-F238E27FC236}">
                <a16:creationId xmlns:a16="http://schemas.microsoft.com/office/drawing/2014/main" id="{0020D2A6-7700-487F-AC7E-A5A2C30DC1BF}"/>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C30D6A-6415-42E1-89E9-EF806C3FE339}"/>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506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p:nvPr>
        </p:nvSpPr>
        <p:spPr>
          <a:xfrm>
            <a:off x="422898" y="576263"/>
            <a:ext cx="4977777" cy="2967606"/>
          </a:xfrm>
        </p:spPr>
        <p:txBody>
          <a:bodyPr rtlCol="0" anchor="b" anchorCtr="0">
            <a:normAutofit/>
          </a:bodyPr>
          <a:lstStyle/>
          <a:p>
            <a:pPr algn="l" rtl="0">
              <a:lnSpc>
                <a:spcPts val="5800"/>
              </a:lnSpc>
            </a:pPr>
            <a:r>
              <a:rPr lang="en-US" sz="4800"/>
              <a:t>Click to edit Master title style</a:t>
            </a:r>
            <a:endParaRPr lang="en-GB" sz="4800" dirty="0"/>
          </a:p>
        </p:txBody>
      </p:sp>
      <p:sp>
        <p:nvSpPr>
          <p:cNvPr id="6" name="Subtitle 24">
            <a:extLst>
              <a:ext uri="{FF2B5EF4-FFF2-40B4-BE49-F238E27FC236}">
                <a16:creationId xmlns:a16="http://schemas.microsoft.com/office/drawing/2014/main" id="{FFA42F70-43EA-4954-AA43-22F43175CCEE}"/>
              </a:ext>
            </a:extLst>
          </p:cNvPr>
          <p:cNvSpPr>
            <a:spLocks noGrp="1"/>
          </p:cNvSpPr>
          <p:nvPr>
            <p:ph type="subTitle" idx="1"/>
          </p:nvPr>
        </p:nvSpPr>
        <p:spPr>
          <a:xfrm>
            <a:off x="422898" y="3764975"/>
            <a:ext cx="4977777" cy="2192683"/>
          </a:xfrm>
        </p:spPr>
        <p:txBody>
          <a:bodyPr rtlCol="0">
            <a:normAutofit/>
          </a:bodyPr>
          <a:lstStyle>
            <a:lvl1pPr>
              <a:buNone/>
              <a:defRPr/>
            </a:lvl1pPr>
          </a:lstStyle>
          <a:p>
            <a:pPr algn="l" rtl="0">
              <a:lnSpc>
                <a:spcPts val="3200"/>
              </a:lnSpc>
            </a:pPr>
            <a:r>
              <a:rPr lang="en-US"/>
              <a:t>Click to edit Master subtitle style</a:t>
            </a:r>
            <a:endParaRPr lang="en-GB" dirty="0"/>
          </a:p>
        </p:txBody>
      </p:sp>
      <p:sp>
        <p:nvSpPr>
          <p:cNvPr id="7" name="Rectangle 6" descr="Tag=AccentColor&#10;Flavor=Light&#10;Target=Fill">
            <a:extLst>
              <a:ext uri="{FF2B5EF4-FFF2-40B4-BE49-F238E27FC236}">
                <a16:creationId xmlns:a16="http://schemas.microsoft.com/office/drawing/2014/main" id="{F5FCF09E-0DE5-4155-9DC0-786737CF2E1B}"/>
              </a:ext>
            </a:extLst>
          </p:cNvPr>
          <p:cNvSpPr/>
          <p:nvPr userDrawn="1"/>
        </p:nvSpPr>
        <p:spPr>
          <a:xfrm rot="10800000">
            <a:off x="11496184" y="-10"/>
            <a:ext cx="695816" cy="6858000"/>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10" name="Picture Placeholder 9">
            <a:extLst>
              <a:ext uri="{FF2B5EF4-FFF2-40B4-BE49-F238E27FC236}">
                <a16:creationId xmlns:a16="http://schemas.microsoft.com/office/drawing/2014/main" id="{5AD3536A-3915-4B2E-B85A-9B494EEFBCF0}"/>
              </a:ext>
            </a:extLst>
          </p:cNvPr>
          <p:cNvSpPr>
            <a:spLocks noGrp="1"/>
          </p:cNvSpPr>
          <p:nvPr>
            <p:ph type="pic" sz="quarter" idx="13"/>
          </p:nvPr>
        </p:nvSpPr>
        <p:spPr>
          <a:xfrm>
            <a:off x="6483096" y="0"/>
            <a:ext cx="5020056" cy="6848856"/>
          </a:xfrm>
          <a:solidFill>
            <a:schemeClr val="accent3"/>
          </a:solidFill>
        </p:spPr>
        <p:txBody>
          <a:bodyPr rtlCol="0"/>
          <a:lstStyle/>
          <a:p>
            <a:pPr rtl="0"/>
            <a:r>
              <a:rPr lang="en-US"/>
              <a:t>Click icon to add picture</a:t>
            </a:r>
            <a:endParaRPr lang="en-GB" dirty="0"/>
          </a:p>
        </p:txBody>
      </p:sp>
    </p:spTree>
    <p:extLst>
      <p:ext uri="{BB962C8B-B14F-4D97-AF65-F5344CB8AC3E}">
        <p14:creationId xmlns:p14="http://schemas.microsoft.com/office/powerpoint/2010/main" val="14043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rtlCol="0">
            <a:normAutofit/>
          </a:bodyPr>
          <a:lstStyle>
            <a:lvl1pPr>
              <a:lnSpc>
                <a:spcPct val="90000"/>
              </a:lnSpc>
              <a:defRPr sz="5200"/>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946892" cy="4206383"/>
          </a:xfrm>
        </p:spPr>
        <p:txBody>
          <a:bodyPr rtlCol="0"/>
          <a:lstStyle>
            <a:lvl1pPr>
              <a:buNone/>
              <a:defRPr sz="2400"/>
            </a:lvl1pPr>
            <a:lvl2pPr>
              <a:buNone/>
              <a:defRPr sz="2200"/>
            </a:lvl2pPr>
            <a:lvl3pPr>
              <a:buNone/>
              <a:defRPr/>
            </a:lvl3pPr>
            <a:lvl4pPr>
              <a:buNone/>
              <a:defRPr/>
            </a:lvl4pPr>
            <a:lvl5pPr>
              <a:buNone/>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rtlCol="0"/>
          <a:lstStyle>
            <a:lvl1pPr>
              <a:defRPr>
                <a:solidFill>
                  <a:schemeClr val="tx2"/>
                </a:solidFill>
              </a:defRPr>
            </a:lvl1pPr>
          </a:lstStyle>
          <a:p>
            <a:pPr rtl="0"/>
            <a:r>
              <a:rPr lang="en-GB"/>
              <a:t>Monday, February 1, 20XX</a:t>
            </a:r>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rtlCol="0"/>
          <a:lstStyle>
            <a:lvl1pPr>
              <a:defRPr>
                <a:solidFill>
                  <a:schemeClr val="tx2"/>
                </a:solidFill>
              </a:defRPr>
            </a:lvl1pPr>
          </a:lstStyle>
          <a:p>
            <a:pPr rtl="0"/>
            <a:r>
              <a:rPr lang="en-GB"/>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rtlCol="0"/>
          <a:lstStyle>
            <a:lvl1pPr algn="ctr">
              <a:defRPr>
                <a:solidFill>
                  <a:schemeClr val="tx2"/>
                </a:solidFill>
              </a:defRPr>
            </a:lvl1pPr>
          </a:lstStyle>
          <a:p>
            <a:pPr rtl="0"/>
            <a:fld id="{3A4F6043-7A67-491B-98BC-F933DED7226D}" type="slidenum">
              <a:rPr lang="en-GB" smtClean="0"/>
              <a:pPr/>
              <a:t>‹#›</a:t>
            </a:fld>
            <a:endParaRPr lang="en-GB" dirty="0"/>
          </a:p>
        </p:txBody>
      </p:sp>
    </p:spTree>
    <p:extLst>
      <p:ext uri="{BB962C8B-B14F-4D97-AF65-F5344CB8AC3E}">
        <p14:creationId xmlns:p14="http://schemas.microsoft.com/office/powerpoint/2010/main" val="158728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A992A1-D012-4834-9575-CF195C29542A}"/>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8" name="Title 1">
            <a:extLst>
              <a:ext uri="{FF2B5EF4-FFF2-40B4-BE49-F238E27FC236}">
                <a16:creationId xmlns:a16="http://schemas.microsoft.com/office/drawing/2014/main" id="{F7BDB455-4C3A-4D7D-BA1B-53E54A2F81A1}"/>
              </a:ext>
            </a:extLst>
          </p:cNvPr>
          <p:cNvSpPr>
            <a:spLocks noGrp="1"/>
          </p:cNvSpPr>
          <p:nvPr>
            <p:ph type="ctrTitle"/>
          </p:nvPr>
        </p:nvSpPr>
        <p:spPr>
          <a:xfrm>
            <a:off x="422899" y="576263"/>
            <a:ext cx="5206802" cy="2967606"/>
          </a:xfrm>
        </p:spPr>
        <p:txBody>
          <a:bodyPr rtlCol="0" anchor="b" anchorCtr="0">
            <a:normAutofit/>
          </a:bodyPr>
          <a:lstStyle/>
          <a:p>
            <a:pPr algn="l" rtl="0">
              <a:lnSpc>
                <a:spcPts val="5800"/>
              </a:lnSpc>
            </a:pPr>
            <a:r>
              <a:rPr lang="en-US" sz="4800"/>
              <a:t>Click to edit Master title style</a:t>
            </a:r>
            <a:endParaRPr lang="en-GB" sz="4800" dirty="0"/>
          </a:p>
        </p:txBody>
      </p:sp>
      <p:sp>
        <p:nvSpPr>
          <p:cNvPr id="9" name="Subtitle 24">
            <a:extLst>
              <a:ext uri="{FF2B5EF4-FFF2-40B4-BE49-F238E27FC236}">
                <a16:creationId xmlns:a16="http://schemas.microsoft.com/office/drawing/2014/main" id="{D04D9E17-0E95-4027-8EDD-241B2BB1AA92}"/>
              </a:ext>
            </a:extLst>
          </p:cNvPr>
          <p:cNvSpPr>
            <a:spLocks noGrp="1"/>
          </p:cNvSpPr>
          <p:nvPr>
            <p:ph type="subTitle" idx="1"/>
          </p:nvPr>
        </p:nvSpPr>
        <p:spPr>
          <a:xfrm>
            <a:off x="422899" y="3764975"/>
            <a:ext cx="5206802" cy="2192683"/>
          </a:xfrm>
        </p:spPr>
        <p:txBody>
          <a:bodyPr rtlCol="0">
            <a:normAutofit/>
          </a:bodyPr>
          <a:lstStyle>
            <a:lvl1pPr>
              <a:buNone/>
              <a:defRPr/>
            </a:lvl1pPr>
          </a:lstStyle>
          <a:p>
            <a:pPr algn="l" rtl="0">
              <a:lnSpc>
                <a:spcPts val="3200"/>
              </a:lnSpc>
            </a:pPr>
            <a:r>
              <a:rPr lang="en-US"/>
              <a:t>Click to edit Master subtitle style</a:t>
            </a:r>
            <a:endParaRPr lang="en-GB" dirty="0"/>
          </a:p>
        </p:txBody>
      </p:sp>
      <p:sp>
        <p:nvSpPr>
          <p:cNvPr id="16" name="Picture Placeholder 15">
            <a:extLst>
              <a:ext uri="{FF2B5EF4-FFF2-40B4-BE49-F238E27FC236}">
                <a16:creationId xmlns:a16="http://schemas.microsoft.com/office/drawing/2014/main" id="{2A26827B-04FD-424C-A601-BCAAD51F46B2}"/>
              </a:ext>
            </a:extLst>
          </p:cNvPr>
          <p:cNvSpPr>
            <a:spLocks noGrp="1"/>
          </p:cNvSpPr>
          <p:nvPr>
            <p:ph type="pic" sz="quarter" idx="13"/>
          </p:nvPr>
        </p:nvSpPr>
        <p:spPr>
          <a:xfrm>
            <a:off x="6364224" y="685800"/>
            <a:ext cx="5129784" cy="1746504"/>
          </a:xfrm>
          <a:solidFill>
            <a:schemeClr val="accent3"/>
          </a:solidFill>
        </p:spPr>
        <p:txBody>
          <a:bodyPr rtlCol="0"/>
          <a:lstStyle/>
          <a:p>
            <a:pPr rtl="0"/>
            <a:r>
              <a:rPr lang="en-US"/>
              <a:t>Click icon to add picture</a:t>
            </a:r>
            <a:endParaRPr lang="en-GB" dirty="0"/>
          </a:p>
        </p:txBody>
      </p:sp>
      <p:sp>
        <p:nvSpPr>
          <p:cNvPr id="17" name="Picture Placeholder 15">
            <a:extLst>
              <a:ext uri="{FF2B5EF4-FFF2-40B4-BE49-F238E27FC236}">
                <a16:creationId xmlns:a16="http://schemas.microsoft.com/office/drawing/2014/main" id="{51A43274-DD11-4214-8866-5163B788CD1E}"/>
              </a:ext>
            </a:extLst>
          </p:cNvPr>
          <p:cNvSpPr>
            <a:spLocks noGrp="1"/>
          </p:cNvSpPr>
          <p:nvPr>
            <p:ph type="pic" sz="quarter" idx="14"/>
          </p:nvPr>
        </p:nvSpPr>
        <p:spPr>
          <a:xfrm>
            <a:off x="6361416" y="2559960"/>
            <a:ext cx="5129784" cy="1746504"/>
          </a:xfrm>
          <a:solidFill>
            <a:schemeClr val="accent3"/>
          </a:solidFill>
        </p:spPr>
        <p:txBody>
          <a:bodyPr rtlCol="0"/>
          <a:lstStyle/>
          <a:p>
            <a:pPr rtl="0"/>
            <a:r>
              <a:rPr lang="en-US"/>
              <a:t>Click icon to add picture</a:t>
            </a:r>
            <a:endParaRPr lang="en-GB" dirty="0"/>
          </a:p>
        </p:txBody>
      </p:sp>
      <p:sp>
        <p:nvSpPr>
          <p:cNvPr id="18" name="Picture Placeholder 15">
            <a:extLst>
              <a:ext uri="{FF2B5EF4-FFF2-40B4-BE49-F238E27FC236}">
                <a16:creationId xmlns:a16="http://schemas.microsoft.com/office/drawing/2014/main" id="{63E02E81-5AE8-46D6-942E-52D16C8CBE88}"/>
              </a:ext>
            </a:extLst>
          </p:cNvPr>
          <p:cNvSpPr>
            <a:spLocks noGrp="1"/>
          </p:cNvSpPr>
          <p:nvPr>
            <p:ph type="pic" sz="quarter" idx="15"/>
          </p:nvPr>
        </p:nvSpPr>
        <p:spPr>
          <a:xfrm>
            <a:off x="6361416" y="4416192"/>
            <a:ext cx="5129784" cy="1746504"/>
          </a:xfrm>
          <a:solidFill>
            <a:schemeClr val="accent3"/>
          </a:solidFill>
        </p:spPr>
        <p:txBody>
          <a:bodyPr rtlCol="0"/>
          <a:lstStyle/>
          <a:p>
            <a:pPr rtl="0"/>
            <a:r>
              <a:rPr lang="en-US"/>
              <a:t>Click icon to add picture</a:t>
            </a:r>
            <a:endParaRPr lang="en-GB"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rtlCol="0"/>
          <a:lstStyle/>
          <a:p>
            <a:pPr rtl="0"/>
            <a:r>
              <a:rPr lang="en-GB"/>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rtlCol="0"/>
          <a:lstStyle/>
          <a:p>
            <a:pPr rtl="0"/>
            <a:fld id="{3A4F6043-7A67-491B-98BC-F933DED7226D}" type="slidenum">
              <a:rPr lang="en-GB" smtClean="0"/>
              <a:pPr/>
              <a:t>‹#›</a:t>
            </a:fld>
            <a:endParaRPr lang="en-GB" dirty="0"/>
          </a:p>
        </p:txBody>
      </p:sp>
      <p:sp>
        <p:nvSpPr>
          <p:cNvPr id="11" name="Rectangle 10">
            <a:extLst>
              <a:ext uri="{FF2B5EF4-FFF2-40B4-BE49-F238E27FC236}">
                <a16:creationId xmlns:a16="http://schemas.microsoft.com/office/drawing/2014/main" id="{5E08B021-326C-466B-A929-7282AA793D87}"/>
              </a:ext>
              <a:ext uri="{C183D7F6-B498-43B3-948B-1728B52AA6E4}">
                <adec:decorative xmlns:adec="http://schemas.microsoft.com/office/drawing/2017/decorative" val="1"/>
              </a:ext>
            </a:extLst>
          </p:cNvPr>
          <p:cNvSpPr/>
          <p:nvPr userDrawn="1"/>
        </p:nvSpPr>
        <p:spPr>
          <a:xfrm rot="10800000">
            <a:off x="11504672" y="685799"/>
            <a:ext cx="687327" cy="174790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4" name="Straight Connector 13">
            <a:extLst>
              <a:ext uri="{FF2B5EF4-FFF2-40B4-BE49-F238E27FC236}">
                <a16:creationId xmlns:a16="http://schemas.microsoft.com/office/drawing/2014/main" id="{0733741E-9972-4C5E-B592-7570CD3CCC52}"/>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6A56C-39A6-4FDE-BD90-66B344C061F5}"/>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905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3" y="365760"/>
            <a:ext cx="11067089" cy="1325880"/>
          </a:xfrm>
        </p:spPr>
        <p:txBody>
          <a:bodyPr rtlCol="0" anchor="ctr">
            <a:normAutofit/>
          </a:bodyPr>
          <a:lstStyle>
            <a:lvl1pPr>
              <a:lnSpc>
                <a:spcPts val="2800"/>
              </a:lnSpc>
              <a:spcBef>
                <a:spcPts val="1000"/>
              </a:spcBef>
              <a:defRPr sz="5200" b="0" i="0"/>
            </a:lvl1pPr>
          </a:lstStyle>
          <a:p>
            <a:pPr rtl="0"/>
            <a:r>
              <a:rPr lang="en-US"/>
              <a:t>Click to edit Master title style</a:t>
            </a:r>
            <a:endParaRPr lang="en-GB"/>
          </a:p>
        </p:txBody>
      </p:sp>
      <p:sp>
        <p:nvSpPr>
          <p:cNvPr id="35" name="Picture Placeholder 34">
            <a:extLst>
              <a:ext uri="{FF2B5EF4-FFF2-40B4-BE49-F238E27FC236}">
                <a16:creationId xmlns:a16="http://schemas.microsoft.com/office/drawing/2014/main" id="{F2462114-8669-43BC-B4E2-2721F7F370A8}"/>
              </a:ext>
            </a:extLst>
          </p:cNvPr>
          <p:cNvSpPr>
            <a:spLocks noGrp="1"/>
          </p:cNvSpPr>
          <p:nvPr>
            <p:ph type="pic" sz="quarter" idx="19"/>
          </p:nvPr>
        </p:nvSpPr>
        <p:spPr>
          <a:xfrm>
            <a:off x="420624" y="2029968"/>
            <a:ext cx="2642616" cy="1892808"/>
          </a:xfrm>
          <a:solidFill>
            <a:schemeClr val="accent3"/>
          </a:solidFill>
        </p:spPr>
        <p:txBody>
          <a:bodyPr rtlCol="0"/>
          <a:lstStyle/>
          <a:p>
            <a:pPr rtl="0"/>
            <a:r>
              <a:rPr lang="en-US"/>
              <a:t>Click icon to add picture</a:t>
            </a:r>
            <a:endParaRPr lang="en-GB" dirty="0"/>
          </a:p>
        </p:txBody>
      </p:sp>
      <p:sp>
        <p:nvSpPr>
          <p:cNvPr id="40" name="Text Placeholder 39">
            <a:extLst>
              <a:ext uri="{FF2B5EF4-FFF2-40B4-BE49-F238E27FC236}">
                <a16:creationId xmlns:a16="http://schemas.microsoft.com/office/drawing/2014/main" id="{588BD3B0-8831-43B7-B5A9-3F692192A2D6}"/>
              </a:ext>
            </a:extLst>
          </p:cNvPr>
          <p:cNvSpPr>
            <a:spLocks noGrp="1"/>
          </p:cNvSpPr>
          <p:nvPr>
            <p:ph type="body" sz="quarter" idx="23" hasCustomPrompt="1"/>
          </p:nvPr>
        </p:nvSpPr>
        <p:spPr>
          <a:xfrm>
            <a:off x="420624" y="3971853"/>
            <a:ext cx="2642616" cy="877824"/>
          </a:xfrm>
        </p:spPr>
        <p:txBody>
          <a:bodyPr rtlCol="0" anchor="b" anchorCtr="0">
            <a:normAutofit/>
          </a:bodyPr>
          <a:lstStyle>
            <a:lvl1pPr>
              <a:buNone/>
              <a:defRPr sz="2000" b="1" baseline="0"/>
            </a:lvl1pPr>
          </a:lstStyle>
          <a:p>
            <a:pPr lvl="0" rtl="0"/>
            <a:r>
              <a:rPr lang="en-GB"/>
              <a:t>Name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hasCustomPrompt="1"/>
          </p:nvPr>
        </p:nvSpPr>
        <p:spPr>
          <a:xfrm>
            <a:off x="420625" y="4945456"/>
            <a:ext cx="2644360" cy="741904"/>
          </a:xfrm>
        </p:spPr>
        <p:txBody>
          <a:bodyPr rtlCol="0">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36" name="Picture Placeholder 34">
            <a:extLst>
              <a:ext uri="{FF2B5EF4-FFF2-40B4-BE49-F238E27FC236}">
                <a16:creationId xmlns:a16="http://schemas.microsoft.com/office/drawing/2014/main" id="{E9A9694E-7001-4575-9F4C-663629B0A7CE}"/>
              </a:ext>
            </a:extLst>
          </p:cNvPr>
          <p:cNvSpPr>
            <a:spLocks noGrp="1"/>
          </p:cNvSpPr>
          <p:nvPr>
            <p:ph type="pic" sz="quarter" idx="20"/>
          </p:nvPr>
        </p:nvSpPr>
        <p:spPr>
          <a:xfrm>
            <a:off x="3227832" y="2029968"/>
            <a:ext cx="2642616" cy="1892808"/>
          </a:xfrm>
          <a:solidFill>
            <a:schemeClr val="accent3"/>
          </a:solidFill>
        </p:spPr>
        <p:txBody>
          <a:bodyPr rtlCol="0"/>
          <a:lstStyle/>
          <a:p>
            <a:pPr rtl="0"/>
            <a:r>
              <a:rPr lang="en-US"/>
              <a:t>Click icon to add picture</a:t>
            </a:r>
            <a:endParaRPr lang="en-GB" dirty="0"/>
          </a:p>
        </p:txBody>
      </p:sp>
      <p:sp>
        <p:nvSpPr>
          <p:cNvPr id="31" name="Text Placeholder 30">
            <a:extLst>
              <a:ext uri="{FF2B5EF4-FFF2-40B4-BE49-F238E27FC236}">
                <a16:creationId xmlns:a16="http://schemas.microsoft.com/office/drawing/2014/main" id="{44183588-657C-4472-8112-7A2B55E2E714}"/>
              </a:ext>
            </a:extLst>
          </p:cNvPr>
          <p:cNvSpPr>
            <a:spLocks noGrp="1"/>
          </p:cNvSpPr>
          <p:nvPr>
            <p:ph type="body" sz="quarter" idx="16" hasCustomPrompt="1"/>
          </p:nvPr>
        </p:nvSpPr>
        <p:spPr>
          <a:xfrm>
            <a:off x="3227832" y="3971853"/>
            <a:ext cx="2642616" cy="877824"/>
          </a:xfrm>
        </p:spPr>
        <p:txBody>
          <a:bodyPr rtlCol="0" anchor="b" anchorCtr="0"/>
          <a:lstStyle>
            <a:lvl1pPr>
              <a:buNone/>
              <a:defRPr sz="2000" b="1"/>
            </a:lvl1pPr>
          </a:lstStyle>
          <a:p>
            <a:pPr lvl="0" rtl="0"/>
            <a:r>
              <a:rPr lang="en-GB"/>
              <a:t>Name</a:t>
            </a:r>
          </a:p>
        </p:txBody>
      </p:sp>
      <p:sp>
        <p:nvSpPr>
          <p:cNvPr id="24" name="Text Placeholder 2">
            <a:extLst>
              <a:ext uri="{FF2B5EF4-FFF2-40B4-BE49-F238E27FC236}">
                <a16:creationId xmlns:a16="http://schemas.microsoft.com/office/drawing/2014/main" id="{E5900E07-5526-44B5-BD49-95414B12080F}"/>
              </a:ext>
            </a:extLst>
          </p:cNvPr>
          <p:cNvSpPr>
            <a:spLocks noGrp="1"/>
          </p:cNvSpPr>
          <p:nvPr>
            <p:ph type="body" idx="13" hasCustomPrompt="1"/>
          </p:nvPr>
        </p:nvSpPr>
        <p:spPr>
          <a:xfrm>
            <a:off x="3227832" y="4945456"/>
            <a:ext cx="2644360" cy="741904"/>
          </a:xfrm>
        </p:spPr>
        <p:txBody>
          <a:bodyPr rtlCol="0">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37" name="Picture Placeholder 34">
            <a:extLst>
              <a:ext uri="{FF2B5EF4-FFF2-40B4-BE49-F238E27FC236}">
                <a16:creationId xmlns:a16="http://schemas.microsoft.com/office/drawing/2014/main" id="{5AD1D716-DEC7-4756-8417-259B5EAA7EA0}"/>
              </a:ext>
            </a:extLst>
          </p:cNvPr>
          <p:cNvSpPr>
            <a:spLocks noGrp="1"/>
          </p:cNvSpPr>
          <p:nvPr>
            <p:ph type="pic" sz="quarter" idx="21"/>
          </p:nvPr>
        </p:nvSpPr>
        <p:spPr>
          <a:xfrm>
            <a:off x="6044184" y="2029968"/>
            <a:ext cx="2642616" cy="1892808"/>
          </a:xfrm>
          <a:solidFill>
            <a:schemeClr val="accent3"/>
          </a:solidFill>
        </p:spPr>
        <p:txBody>
          <a:bodyPr rtlCol="0"/>
          <a:lstStyle/>
          <a:p>
            <a:pPr rtl="0"/>
            <a:r>
              <a:rPr lang="en-US"/>
              <a:t>Click icon to add picture</a:t>
            </a:r>
            <a:endParaRPr lang="en-GB" dirty="0"/>
          </a:p>
        </p:txBody>
      </p:sp>
      <p:sp>
        <p:nvSpPr>
          <p:cNvPr id="32" name="Text Placeholder 30">
            <a:extLst>
              <a:ext uri="{FF2B5EF4-FFF2-40B4-BE49-F238E27FC236}">
                <a16:creationId xmlns:a16="http://schemas.microsoft.com/office/drawing/2014/main" id="{5E05DC2B-9AC8-4E27-A870-E3E9BBCF4FBF}"/>
              </a:ext>
            </a:extLst>
          </p:cNvPr>
          <p:cNvSpPr>
            <a:spLocks noGrp="1"/>
          </p:cNvSpPr>
          <p:nvPr>
            <p:ph type="body" sz="quarter" idx="17" hasCustomPrompt="1"/>
          </p:nvPr>
        </p:nvSpPr>
        <p:spPr>
          <a:xfrm>
            <a:off x="6044184" y="3971853"/>
            <a:ext cx="2642616" cy="877824"/>
          </a:xfrm>
        </p:spPr>
        <p:txBody>
          <a:bodyPr rtlCol="0" anchor="b" anchorCtr="0"/>
          <a:lstStyle>
            <a:lvl1pPr>
              <a:buNone/>
              <a:defRPr sz="2000" b="1"/>
            </a:lvl1pPr>
          </a:lstStyle>
          <a:p>
            <a:pPr lvl="0" rtl="0"/>
            <a:r>
              <a:rPr lang="en-GB"/>
              <a:t>Name</a:t>
            </a:r>
          </a:p>
        </p:txBody>
      </p:sp>
      <p:sp>
        <p:nvSpPr>
          <p:cNvPr id="26" name="Text Placeholder 2">
            <a:extLst>
              <a:ext uri="{FF2B5EF4-FFF2-40B4-BE49-F238E27FC236}">
                <a16:creationId xmlns:a16="http://schemas.microsoft.com/office/drawing/2014/main" id="{13C6B231-0427-4DBE-AE82-31CC424FC664}"/>
              </a:ext>
            </a:extLst>
          </p:cNvPr>
          <p:cNvSpPr>
            <a:spLocks noGrp="1"/>
          </p:cNvSpPr>
          <p:nvPr>
            <p:ph type="body" idx="14" hasCustomPrompt="1"/>
          </p:nvPr>
        </p:nvSpPr>
        <p:spPr>
          <a:xfrm>
            <a:off x="6044184" y="4945456"/>
            <a:ext cx="2644360" cy="741904"/>
          </a:xfrm>
        </p:spPr>
        <p:txBody>
          <a:bodyPr rtlCol="0">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38" name="Picture Placeholder 34">
            <a:extLst>
              <a:ext uri="{FF2B5EF4-FFF2-40B4-BE49-F238E27FC236}">
                <a16:creationId xmlns:a16="http://schemas.microsoft.com/office/drawing/2014/main" id="{67FC7F9C-D486-450B-B0F9-3EE9789C8964}"/>
              </a:ext>
            </a:extLst>
          </p:cNvPr>
          <p:cNvSpPr>
            <a:spLocks noGrp="1"/>
          </p:cNvSpPr>
          <p:nvPr>
            <p:ph type="pic" sz="quarter" idx="22"/>
          </p:nvPr>
        </p:nvSpPr>
        <p:spPr>
          <a:xfrm>
            <a:off x="8851392" y="2020920"/>
            <a:ext cx="2642616" cy="1892808"/>
          </a:xfrm>
          <a:solidFill>
            <a:schemeClr val="accent3"/>
          </a:solidFill>
        </p:spPr>
        <p:txBody>
          <a:bodyPr rtlCol="0"/>
          <a:lstStyle/>
          <a:p>
            <a:pPr rtl="0"/>
            <a:r>
              <a:rPr lang="en-US"/>
              <a:t>Click icon to add picture</a:t>
            </a:r>
            <a:endParaRPr lang="en-GB" dirty="0"/>
          </a:p>
        </p:txBody>
      </p:sp>
      <p:sp>
        <p:nvSpPr>
          <p:cNvPr id="33" name="Text Placeholder 30">
            <a:extLst>
              <a:ext uri="{FF2B5EF4-FFF2-40B4-BE49-F238E27FC236}">
                <a16:creationId xmlns:a16="http://schemas.microsoft.com/office/drawing/2014/main" id="{9A466F23-EDAE-477E-B8D1-C9E81E6D1B12}"/>
              </a:ext>
            </a:extLst>
          </p:cNvPr>
          <p:cNvSpPr>
            <a:spLocks noGrp="1"/>
          </p:cNvSpPr>
          <p:nvPr>
            <p:ph type="body" sz="quarter" idx="18" hasCustomPrompt="1"/>
          </p:nvPr>
        </p:nvSpPr>
        <p:spPr>
          <a:xfrm>
            <a:off x="8851392" y="3971853"/>
            <a:ext cx="2642616" cy="877824"/>
          </a:xfrm>
        </p:spPr>
        <p:txBody>
          <a:bodyPr rtlCol="0" anchor="b" anchorCtr="0"/>
          <a:lstStyle>
            <a:lvl1pPr>
              <a:buNone/>
              <a:defRPr sz="2000" b="1"/>
            </a:lvl1pPr>
          </a:lstStyle>
          <a:p>
            <a:pPr lvl="0" rtl="0"/>
            <a:r>
              <a:rPr lang="en-GB"/>
              <a:t>Name</a:t>
            </a:r>
          </a:p>
        </p:txBody>
      </p:sp>
      <p:sp>
        <p:nvSpPr>
          <p:cNvPr id="28" name="Text Placeholder 2">
            <a:extLst>
              <a:ext uri="{FF2B5EF4-FFF2-40B4-BE49-F238E27FC236}">
                <a16:creationId xmlns:a16="http://schemas.microsoft.com/office/drawing/2014/main" id="{6C8ADF02-C47F-4077-865D-D057627A9E3F}"/>
              </a:ext>
            </a:extLst>
          </p:cNvPr>
          <p:cNvSpPr>
            <a:spLocks noGrp="1"/>
          </p:cNvSpPr>
          <p:nvPr>
            <p:ph type="body" idx="15" hasCustomPrompt="1"/>
          </p:nvPr>
        </p:nvSpPr>
        <p:spPr>
          <a:xfrm>
            <a:off x="8851392" y="4945456"/>
            <a:ext cx="2644360" cy="741904"/>
          </a:xfrm>
        </p:spPr>
        <p:txBody>
          <a:bodyPr rtlCol="0">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rtlCol="0"/>
          <a:lstStyle/>
          <a:p>
            <a:pPr rtl="0"/>
            <a:r>
              <a:rPr lang="en-GB"/>
              <a:t>Monday, February 1, 20XX</a:t>
            </a:r>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rtlCol="0"/>
          <a:lstStyle/>
          <a:p>
            <a:pPr rtl="0"/>
            <a:fld id="{3A4F6043-7A67-491B-98BC-F933DED7226D}" type="slidenum">
              <a:rPr lang="en-GB" smtClean="0"/>
              <a:pPr/>
              <a:t>‹#›</a:t>
            </a:fld>
            <a:endParaRPr lang="en-GB" dirty="0"/>
          </a:p>
        </p:txBody>
      </p:sp>
      <p:cxnSp>
        <p:nvCxnSpPr>
          <p:cNvPr id="12" name="Straight Connector 11">
            <a:extLst>
              <a:ext uri="{FF2B5EF4-FFF2-40B4-BE49-F238E27FC236}">
                <a16:creationId xmlns:a16="http://schemas.microsoft.com/office/drawing/2014/main" id="{94360FCC-CBCE-4F8E-84A2-B29CA5DADC66}"/>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A6BF945-F985-4A89-9868-A82E90E1054D}"/>
              </a:ext>
              <a:ext uri="{C183D7F6-B498-43B3-948B-1728B52AA6E4}">
                <adec:decorative xmlns:adec="http://schemas.microsoft.com/office/drawing/2017/decorative" val="1"/>
              </a:ext>
            </a:extLst>
          </p:cNvPr>
          <p:cNvSpPr/>
          <p:nvPr userDrawn="1"/>
        </p:nvSpPr>
        <p:spPr>
          <a:xfrm rot="10800000">
            <a:off x="11504656" y="2020824"/>
            <a:ext cx="687343" cy="189669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6" name="Straight Connector 15">
            <a:extLst>
              <a:ext uri="{FF2B5EF4-FFF2-40B4-BE49-F238E27FC236}">
                <a16:creationId xmlns:a16="http://schemas.microsoft.com/office/drawing/2014/main" id="{E1D8AF1F-4C5C-4C08-894E-00850C387A20}"/>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599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rtlCol="0">
            <a:normAutofit/>
          </a:bodyPr>
          <a:lstStyle>
            <a:lvl1pPr>
              <a:defRPr sz="5200"/>
            </a:lvl1pPr>
          </a:lstStyle>
          <a:p>
            <a:pPr rtl="0"/>
            <a:r>
              <a:rPr lang="en-US"/>
              <a:t>Click to edit Master title style</a:t>
            </a:r>
            <a:endParaRPr lang="en-GB"/>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rtlCol="0"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rtlCol="0"/>
          <a:lstStyle>
            <a:lvl1pPr>
              <a:defRPr sz="2400"/>
            </a:lvl1pPr>
            <a:lvl2pPr>
              <a:defRPr sz="2200"/>
            </a:lvl2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rtlCol="0"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rtlCol="0"/>
          <a:lstStyle>
            <a:lvl1pPr>
              <a:defRPr sz="2400"/>
            </a:lvl1pPr>
            <a:lvl2pPr>
              <a:defRPr sz="2200"/>
            </a:lvl2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rtlCol="0"/>
          <a:lstStyle/>
          <a:p>
            <a:pPr rtl="0"/>
            <a:r>
              <a:rPr lang="en-GB"/>
              <a:t>Monday, February 1, 20XX</a:t>
            </a: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rtlCol="0"/>
          <a:lstStyle/>
          <a:p>
            <a:pPr rtl="0"/>
            <a:r>
              <a:rPr lang="en-GB"/>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rtlCol="0"/>
          <a:lstStyle/>
          <a:p>
            <a:pPr rtl="0"/>
            <a:fld id="{3A4F6043-7A67-491B-98BC-F933DED7226D}" type="slidenum">
              <a:rPr lang="en-GB" smtClean="0"/>
              <a:pPr/>
              <a:t>‹#›</a:t>
            </a:fld>
            <a:endParaRPr lang="en-GB" dirty="0"/>
          </a:p>
        </p:txBody>
      </p:sp>
      <p:sp>
        <p:nvSpPr>
          <p:cNvPr id="11" name="Rectangle 10" descr="Tag=AccentColor&#10;Flavor=Light&#10;Target=Fill">
            <a:extLst>
              <a:ext uri="{FF2B5EF4-FFF2-40B4-BE49-F238E27FC236}">
                <a16:creationId xmlns:a16="http://schemas.microsoft.com/office/drawing/2014/main" id="{A53A46AB-E26C-4F66-A0B8-4CDBD5F4011C}"/>
              </a:ext>
            </a:extLst>
          </p:cNvPr>
          <p:cNvSpPr/>
          <p:nvPr userDrawn="1"/>
        </p:nvSpPr>
        <p:spPr>
          <a:xfrm rot="10800000">
            <a:off x="11494040" y="4282928"/>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3" name="Straight Connector 12" descr="Tag=AccentColor&#10;Flavor=Light&#10;Target=Line">
            <a:extLst>
              <a:ext uri="{FF2B5EF4-FFF2-40B4-BE49-F238E27FC236}">
                <a16:creationId xmlns:a16="http://schemas.microsoft.com/office/drawing/2014/main" id="{91B558DC-6718-44D0-992F-3EF710C6A724}"/>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descr="Tag=AccentColor&#10;Flavor=Light&#10;Target=Line">
            <a:extLst>
              <a:ext uri="{FF2B5EF4-FFF2-40B4-BE49-F238E27FC236}">
                <a16:creationId xmlns:a16="http://schemas.microsoft.com/office/drawing/2014/main" id="{8957C00F-B052-4CA9-BD41-08B7B9AD5056}"/>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58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2" name="Rectangle 21" descr="Tag=AccentColor&#10;Flavor=Light&#10;Target=Fill">
            <a:extLst>
              <a:ext uri="{FF2B5EF4-FFF2-40B4-BE49-F238E27FC236}">
                <a16:creationId xmlns:a16="http://schemas.microsoft.com/office/drawing/2014/main" id="{3065995A-ADFA-424E-8E79-060CD9CD1880}"/>
              </a:ext>
            </a:extLst>
          </p:cNvPr>
          <p:cNvSpPr/>
          <p:nvPr userDrawn="1"/>
        </p:nvSpPr>
        <p:spPr>
          <a:xfrm rot="10800000">
            <a:off x="11492523" y="0"/>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rtlCol="0">
            <a:normAutofit/>
          </a:bodyPr>
          <a:lstStyle>
            <a:lvl1pPr>
              <a:defRPr sz="5200"/>
            </a:lvl1pPr>
          </a:lstStyle>
          <a:p>
            <a:pPr rtl="0"/>
            <a:r>
              <a:rPr lang="en-US"/>
              <a:t>Click to edit Master title style</a:t>
            </a:r>
            <a:endParaRPr lang="en-GB"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3291840" cy="823912"/>
          </a:xfrm>
        </p:spPr>
        <p:txBody>
          <a:bodyPr rtlCol="0"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3291840" cy="3526932"/>
          </a:xfrm>
        </p:spPr>
        <p:txBody>
          <a:bodyPr rtlCol="0">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4073651" y="1690688"/>
            <a:ext cx="3291840" cy="823912"/>
          </a:xfrm>
        </p:spPr>
        <p:txBody>
          <a:bodyPr rtlCol="0"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4073651" y="2514600"/>
            <a:ext cx="3291840" cy="3526932"/>
          </a:xfrm>
        </p:spPr>
        <p:txBody>
          <a:bodyPr rtlCol="0">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rtlCol="0"/>
          <a:lstStyle/>
          <a:p>
            <a:pPr rtl="0"/>
            <a:r>
              <a:rPr lang="en-GB"/>
              <a:t>Monday, February 1, 20XX</a:t>
            </a: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rtlCol="0"/>
          <a:lstStyle/>
          <a:p>
            <a:pPr rtl="0"/>
            <a:r>
              <a:rPr lang="en-GB"/>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rtlCol="0"/>
          <a:lstStyle/>
          <a:p>
            <a:pPr rtl="0"/>
            <a:fld id="{3A4F6043-7A67-491B-98BC-F933DED7226D}" type="slidenum">
              <a:rPr lang="en-GB" smtClean="0"/>
              <a:pPr/>
              <a:t>‹#›</a:t>
            </a:fld>
            <a:endParaRPr lang="en-GB" dirty="0"/>
          </a:p>
        </p:txBody>
      </p:sp>
      <p:cxnSp>
        <p:nvCxnSpPr>
          <p:cNvPr id="12" name="Straight Connector 11" descr="Tag=AccentColor&#10;Flavor=Light&#10;Target=Line">
            <a:extLst>
              <a:ext uri="{FF2B5EF4-FFF2-40B4-BE49-F238E27FC236}">
                <a16:creationId xmlns:a16="http://schemas.microsoft.com/office/drawing/2014/main" id="{D0520DAB-C1D4-4D6C-A6DC-D7EC7DD52AD9}"/>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descr="Tag=AccentColor&#10;Flavor=Light&#10;Target=Line">
            <a:extLst>
              <a:ext uri="{FF2B5EF4-FFF2-40B4-BE49-F238E27FC236}">
                <a16:creationId xmlns:a16="http://schemas.microsoft.com/office/drawing/2014/main" id="{C30EEEA8-859F-4EA5-BF79-BCCA444C5E96}"/>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EA948393-0FB5-4969-8C1D-8D80A6884EF1}"/>
              </a:ext>
            </a:extLst>
          </p:cNvPr>
          <p:cNvSpPr>
            <a:spLocks noGrp="1"/>
          </p:cNvSpPr>
          <p:nvPr>
            <p:ph type="body" sz="quarter" idx="13"/>
          </p:nvPr>
        </p:nvSpPr>
        <p:spPr>
          <a:xfrm>
            <a:off x="7726679" y="1681163"/>
            <a:ext cx="3291840" cy="823912"/>
          </a:xfrm>
        </p:spPr>
        <p:txBody>
          <a:bodyPr rtlCol="0"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20" name="Content Placeholder 5">
            <a:extLst>
              <a:ext uri="{FF2B5EF4-FFF2-40B4-BE49-F238E27FC236}">
                <a16:creationId xmlns:a16="http://schemas.microsoft.com/office/drawing/2014/main" id="{4ACFC3A6-17FC-4040-AC3E-76E9975C5A16}"/>
              </a:ext>
            </a:extLst>
          </p:cNvPr>
          <p:cNvSpPr>
            <a:spLocks noGrp="1"/>
          </p:cNvSpPr>
          <p:nvPr>
            <p:ph sz="quarter" idx="14"/>
          </p:nvPr>
        </p:nvSpPr>
        <p:spPr>
          <a:xfrm>
            <a:off x="7726679" y="2505075"/>
            <a:ext cx="3291840" cy="3526932"/>
          </a:xfrm>
        </p:spPr>
        <p:txBody>
          <a:bodyPr rtlCol="0">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Tree>
    <p:extLst>
      <p:ext uri="{BB962C8B-B14F-4D97-AF65-F5344CB8AC3E}">
        <p14:creationId xmlns:p14="http://schemas.microsoft.com/office/powerpoint/2010/main" val="164340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pPr rtl="0"/>
            <a:r>
              <a:rPr lang="en-US"/>
              <a:t>Click to edit Master title style</a:t>
            </a:r>
            <a:endParaRPr lang="en-GB"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pPr rtl="0"/>
            <a:r>
              <a:rPr lang="en-GB"/>
              <a:t>Monday, February 1, 20XX</a:t>
            </a:r>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pPr rtl="0"/>
            <a:r>
              <a:rPr lang="en-GB"/>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pPr rtl="0"/>
            <a:fld id="{3A4F6043-7A67-491B-98BC-F933DED7226D}" type="slidenum">
              <a:rPr lang="en-GB" smtClean="0"/>
              <a:pPr/>
              <a:t>‹#›</a:t>
            </a:fld>
            <a:endParaRPr lang="en-GB" dirty="0"/>
          </a:p>
        </p:txBody>
      </p:sp>
    </p:spTree>
    <p:extLst>
      <p:ext uri="{BB962C8B-B14F-4D97-AF65-F5344CB8AC3E}">
        <p14:creationId xmlns:p14="http://schemas.microsoft.com/office/powerpoint/2010/main" val="813505422"/>
      </p:ext>
    </p:extLst>
  </p:cSld>
  <p:clrMap bg1="lt1" tx1="dk1" bg2="lt2" tx2="dk2" accent1="accent1" accent2="accent2" accent3="accent3" accent4="accent4" accent5="accent5" accent6="accent6" hlink="hlink" folHlink="folHlink"/>
  <p:sldLayoutIdLst>
    <p:sldLayoutId id="2147483807" r:id="rId1"/>
    <p:sldLayoutId id="2147483806" r:id="rId2"/>
    <p:sldLayoutId id="2147483808" r:id="rId3"/>
    <p:sldLayoutId id="2147483817" r:id="rId4"/>
    <p:sldLayoutId id="2147483795" r:id="rId5"/>
    <p:sldLayoutId id="2147483811" r:id="rId6"/>
    <p:sldLayoutId id="2147483816" r:id="rId7"/>
    <p:sldLayoutId id="2147483812" r:id="rId8"/>
    <p:sldLayoutId id="2147483813" r:id="rId9"/>
    <p:sldLayoutId id="2147483814" r:id="rId10"/>
    <p:sldLayoutId id="2147483815" r:id="rId11"/>
    <p:sldLayoutId id="2147483794" r:id="rId12"/>
    <p:sldLayoutId id="2147483796" r:id="rId13"/>
    <p:sldLayoutId id="2147483797" r:id="rId14"/>
    <p:sldLayoutId id="2147483798" r:id="rId15"/>
    <p:sldLayoutId id="2147483799" r:id="rId16"/>
    <p:sldLayoutId id="2147483800" r:id="rId17"/>
    <p:sldLayoutId id="2147483801" r:id="rId18"/>
    <p:sldLayoutId id="2147483802" r:id="rId19"/>
  </p:sldLayoutIdLst>
  <p:hf hdr="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4257CD-11EF-4848-8D0C-C19CF6154B50}"/>
              </a:ext>
            </a:extLst>
          </p:cNvPr>
          <p:cNvSpPr>
            <a:spLocks noGrp="1"/>
          </p:cNvSpPr>
          <p:nvPr>
            <p:ph type="ctrTitle"/>
          </p:nvPr>
        </p:nvSpPr>
        <p:spPr>
          <a:xfrm>
            <a:off x="422899" y="4476329"/>
            <a:ext cx="6467547" cy="1558680"/>
          </a:xfrm>
        </p:spPr>
        <p:txBody>
          <a:bodyPr rtlCol="0"/>
          <a:lstStyle/>
          <a:p>
            <a:pPr algn="ctr" rtl="0"/>
            <a:r>
              <a:rPr lang="en-GB" dirty="0"/>
              <a:t>Hotel Aggregator Analysis</a:t>
            </a:r>
            <a:br>
              <a:rPr lang="en-GB" dirty="0"/>
            </a:br>
            <a:r>
              <a:rPr lang="en-GB" sz="2400" dirty="0"/>
              <a:t>With Microsoft </a:t>
            </a:r>
            <a:r>
              <a:rPr lang="en-GB" sz="2400" dirty="0" err="1"/>
              <a:t>PowerBI</a:t>
            </a:r>
            <a:endParaRPr lang="en-GB" sz="2400" dirty="0"/>
          </a:p>
        </p:txBody>
      </p:sp>
      <p:sp>
        <p:nvSpPr>
          <p:cNvPr id="4" name="Subtitle 3">
            <a:extLst>
              <a:ext uri="{FF2B5EF4-FFF2-40B4-BE49-F238E27FC236}">
                <a16:creationId xmlns:a16="http://schemas.microsoft.com/office/drawing/2014/main" id="{B5E34824-B508-4F9B-9AF8-D7C38E7F37AB}"/>
              </a:ext>
            </a:extLst>
          </p:cNvPr>
          <p:cNvSpPr>
            <a:spLocks noGrp="1"/>
          </p:cNvSpPr>
          <p:nvPr>
            <p:ph type="subTitle" idx="1"/>
          </p:nvPr>
        </p:nvSpPr>
        <p:spPr>
          <a:xfrm>
            <a:off x="7096924" y="4476328"/>
            <a:ext cx="4046957" cy="1558673"/>
          </a:xfrm>
        </p:spPr>
        <p:txBody>
          <a:bodyPr rtlCol="0"/>
          <a:lstStyle/>
          <a:p>
            <a:pPr rtl="0"/>
            <a:r>
              <a:rPr lang="en-GB" dirty="0"/>
              <a:t>by </a:t>
            </a:r>
            <a:br>
              <a:rPr lang="en-GB" dirty="0"/>
            </a:br>
            <a:r>
              <a:rPr lang="en-GB" dirty="0"/>
              <a:t>Lancelot Uwagboe</a:t>
            </a:r>
          </a:p>
        </p:txBody>
      </p:sp>
      <p:pic>
        <p:nvPicPr>
          <p:cNvPr id="6" name="Picture Placeholder 5" descr="Beautiful View valley ">
            <a:extLst>
              <a:ext uri="{FF2B5EF4-FFF2-40B4-BE49-F238E27FC236}">
                <a16:creationId xmlns:a16="http://schemas.microsoft.com/office/drawing/2014/main" id="{EA3154E3-48EB-46F9-97E2-357522ECA9EF}"/>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a:ext>
            </a:extLst>
          </a:blip>
          <a:srcRect/>
          <a:stretch/>
        </p:blipFill>
        <p:spPr>
          <a:xfrm>
            <a:off x="1524" y="0"/>
            <a:ext cx="12188952" cy="4271133"/>
          </a:xfrm>
        </p:spPr>
      </p:pic>
    </p:spTree>
    <p:extLst>
      <p:ext uri="{BB962C8B-B14F-4D97-AF65-F5344CB8AC3E}">
        <p14:creationId xmlns:p14="http://schemas.microsoft.com/office/powerpoint/2010/main" val="2371232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2C3252-FA06-4F2E-B4DB-7D6FDC030A05}"/>
              </a:ext>
            </a:extLst>
          </p:cNvPr>
          <p:cNvSpPr>
            <a:spLocks noGrp="1"/>
          </p:cNvSpPr>
          <p:nvPr>
            <p:ph type="title"/>
          </p:nvPr>
        </p:nvSpPr>
        <p:spPr>
          <a:xfrm>
            <a:off x="420624" y="61072"/>
            <a:ext cx="10972800" cy="557493"/>
          </a:xfrm>
        </p:spPr>
        <p:txBody>
          <a:bodyPr rtlCol="0">
            <a:normAutofit fontScale="90000"/>
          </a:bodyPr>
          <a:lstStyle/>
          <a:p>
            <a:pPr rtl="0"/>
            <a:r>
              <a:rPr lang="en-GB" sz="4400" dirty="0"/>
              <a:t>Host Characteristic and Performance Insights</a:t>
            </a:r>
          </a:p>
        </p:txBody>
      </p:sp>
      <p:sp>
        <p:nvSpPr>
          <p:cNvPr id="7" name="Slide Number Placeholder 6">
            <a:extLst>
              <a:ext uri="{FF2B5EF4-FFF2-40B4-BE49-F238E27FC236}">
                <a16:creationId xmlns:a16="http://schemas.microsoft.com/office/drawing/2014/main" id="{DE7D0914-BCD6-4D10-A362-91F2B426D3FE}"/>
              </a:ext>
            </a:extLst>
          </p:cNvPr>
          <p:cNvSpPr>
            <a:spLocks noGrp="1"/>
          </p:cNvSpPr>
          <p:nvPr>
            <p:ph type="sldNum" sz="quarter" idx="12"/>
          </p:nvPr>
        </p:nvSpPr>
        <p:spPr>
          <a:xfrm>
            <a:off x="11503152" y="0"/>
            <a:ext cx="685800" cy="685800"/>
          </a:xfrm>
        </p:spPr>
        <p:txBody>
          <a:bodyPr rtlCol="0"/>
          <a:lstStyle/>
          <a:p>
            <a:pPr rtl="0"/>
            <a:fld id="{3A4F6043-7A67-491B-98BC-F933DED7226D}" type="slidenum">
              <a:rPr lang="en-GB" smtClean="0"/>
              <a:pPr rtl="0"/>
              <a:t>10</a:t>
            </a:fld>
            <a:endParaRPr lang="en-GB" dirty="0"/>
          </a:p>
        </p:txBody>
      </p:sp>
      <p:pic>
        <p:nvPicPr>
          <p:cNvPr id="14" name="Content Placeholder 13">
            <a:extLst>
              <a:ext uri="{FF2B5EF4-FFF2-40B4-BE49-F238E27FC236}">
                <a16:creationId xmlns:a16="http://schemas.microsoft.com/office/drawing/2014/main" id="{BE16C1A7-450C-2DAE-5EE8-B703F803D0B7}"/>
              </a:ext>
            </a:extLst>
          </p:cNvPr>
          <p:cNvPicPr>
            <a:picLocks noGrp="1" noChangeAspect="1"/>
          </p:cNvPicPr>
          <p:nvPr>
            <p:ph idx="1"/>
          </p:nvPr>
        </p:nvPicPr>
        <p:blipFill>
          <a:blip r:embed="rId3"/>
          <a:stretch>
            <a:fillRect/>
          </a:stretch>
        </p:blipFill>
        <p:spPr>
          <a:xfrm>
            <a:off x="420624" y="843695"/>
            <a:ext cx="11082528" cy="5475825"/>
          </a:xfrm>
        </p:spPr>
      </p:pic>
    </p:spTree>
    <p:extLst>
      <p:ext uri="{BB962C8B-B14F-4D97-AF65-F5344CB8AC3E}">
        <p14:creationId xmlns:p14="http://schemas.microsoft.com/office/powerpoint/2010/main" val="3276479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5832-3B88-48CF-8043-95E6A4907870}"/>
              </a:ext>
            </a:extLst>
          </p:cNvPr>
          <p:cNvSpPr>
            <a:spLocks noGrp="1"/>
          </p:cNvSpPr>
          <p:nvPr>
            <p:ph type="title"/>
          </p:nvPr>
        </p:nvSpPr>
        <p:spPr>
          <a:xfrm>
            <a:off x="474413" y="141007"/>
            <a:ext cx="10543032" cy="544793"/>
          </a:xfrm>
        </p:spPr>
        <p:txBody>
          <a:bodyPr rtlCol="0">
            <a:normAutofit fontScale="90000"/>
          </a:bodyPr>
          <a:lstStyle/>
          <a:p>
            <a:pPr rtl="0"/>
            <a:r>
              <a:rPr lang="en-GB" dirty="0"/>
              <a:t>Property and Room Type Analysis</a:t>
            </a:r>
          </a:p>
        </p:txBody>
      </p:sp>
      <p:sp>
        <p:nvSpPr>
          <p:cNvPr id="9" name="Slide Number Placeholder 8">
            <a:extLst>
              <a:ext uri="{FF2B5EF4-FFF2-40B4-BE49-F238E27FC236}">
                <a16:creationId xmlns:a16="http://schemas.microsoft.com/office/drawing/2014/main" id="{F0571D59-3C1F-48C1-A842-77AA29E0639A}"/>
              </a:ext>
            </a:extLst>
          </p:cNvPr>
          <p:cNvSpPr>
            <a:spLocks noGrp="1"/>
          </p:cNvSpPr>
          <p:nvPr>
            <p:ph type="sldNum" sz="quarter" idx="12"/>
          </p:nvPr>
        </p:nvSpPr>
        <p:spPr>
          <a:xfrm>
            <a:off x="11503152" y="0"/>
            <a:ext cx="685800" cy="685800"/>
          </a:xfrm>
        </p:spPr>
        <p:txBody>
          <a:bodyPr rtlCol="0"/>
          <a:lstStyle/>
          <a:p>
            <a:pPr rtl="0"/>
            <a:fld id="{3A4F6043-7A67-491B-98BC-F933DED7226D}" type="slidenum">
              <a:rPr lang="en-GB" smtClean="0"/>
              <a:pPr rtl="0"/>
              <a:t>11</a:t>
            </a:fld>
            <a:endParaRPr lang="en-GB" dirty="0"/>
          </a:p>
        </p:txBody>
      </p:sp>
      <p:pic>
        <p:nvPicPr>
          <p:cNvPr id="19" name="Picture 18">
            <a:extLst>
              <a:ext uri="{FF2B5EF4-FFF2-40B4-BE49-F238E27FC236}">
                <a16:creationId xmlns:a16="http://schemas.microsoft.com/office/drawing/2014/main" id="{EBE76868-34B7-A5F2-ACE2-08534388B54E}"/>
              </a:ext>
            </a:extLst>
          </p:cNvPr>
          <p:cNvPicPr>
            <a:picLocks noChangeAspect="1"/>
          </p:cNvPicPr>
          <p:nvPr/>
        </p:nvPicPr>
        <p:blipFill>
          <a:blip r:embed="rId2"/>
          <a:stretch>
            <a:fillRect/>
          </a:stretch>
        </p:blipFill>
        <p:spPr>
          <a:xfrm>
            <a:off x="474414" y="685800"/>
            <a:ext cx="10955586" cy="5814928"/>
          </a:xfrm>
          <a:prstGeom prst="rect">
            <a:avLst/>
          </a:prstGeom>
        </p:spPr>
      </p:pic>
    </p:spTree>
    <p:extLst>
      <p:ext uri="{BB962C8B-B14F-4D97-AF65-F5344CB8AC3E}">
        <p14:creationId xmlns:p14="http://schemas.microsoft.com/office/powerpoint/2010/main" val="2897687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C3FE-7130-4F84-BB48-126F0EF78EFF}"/>
              </a:ext>
            </a:extLst>
          </p:cNvPr>
          <p:cNvSpPr>
            <a:spLocks noGrp="1"/>
          </p:cNvSpPr>
          <p:nvPr>
            <p:ph type="title"/>
          </p:nvPr>
        </p:nvSpPr>
        <p:spPr>
          <a:xfrm>
            <a:off x="420624" y="188737"/>
            <a:ext cx="10543032" cy="367075"/>
          </a:xfrm>
        </p:spPr>
        <p:txBody>
          <a:bodyPr rtlCol="0">
            <a:normAutofit fontScale="90000"/>
          </a:bodyPr>
          <a:lstStyle/>
          <a:p>
            <a:pPr rtl="0"/>
            <a:r>
              <a:rPr lang="en-GB" dirty="0"/>
              <a:t>Findings</a:t>
            </a:r>
          </a:p>
        </p:txBody>
      </p:sp>
      <p:sp>
        <p:nvSpPr>
          <p:cNvPr id="4" name="Content Placeholder 3">
            <a:extLst>
              <a:ext uri="{FF2B5EF4-FFF2-40B4-BE49-F238E27FC236}">
                <a16:creationId xmlns:a16="http://schemas.microsoft.com/office/drawing/2014/main" id="{68437DC2-24E2-44B3-B3ED-128FC59DE8AB}"/>
              </a:ext>
            </a:extLst>
          </p:cNvPr>
          <p:cNvSpPr>
            <a:spLocks noGrp="1"/>
          </p:cNvSpPr>
          <p:nvPr>
            <p:ph sz="half" idx="2"/>
          </p:nvPr>
        </p:nvSpPr>
        <p:spPr>
          <a:xfrm>
            <a:off x="420624" y="685800"/>
            <a:ext cx="10826496" cy="6070599"/>
          </a:xfrm>
        </p:spPr>
        <p:txBody>
          <a:bodyPr rtlCol="0">
            <a:noAutofit/>
          </a:bodyPr>
          <a:lstStyle/>
          <a:p>
            <a:pPr marL="0" lvl="0" indent="0" rtl="0">
              <a:lnSpc>
                <a:spcPct val="100000"/>
              </a:lnSpc>
              <a:buNone/>
            </a:pPr>
            <a:r>
              <a:rPr lang="en-GB" sz="1500" b="1" dirty="0"/>
              <a:t>Geographical Insights:</a:t>
            </a:r>
          </a:p>
          <a:p>
            <a:pPr marL="0" lvl="0" indent="0" rtl="0">
              <a:lnSpc>
                <a:spcPct val="100000"/>
              </a:lnSpc>
              <a:buNone/>
            </a:pPr>
            <a:r>
              <a:rPr lang="en-GB" sz="1500" dirty="0"/>
              <a:t>Popular Neighbourhoods: Melbourne, Australia, leads with 31 listings, followed by Victoria at 14.</a:t>
            </a:r>
          </a:p>
          <a:p>
            <a:pPr marL="0" lvl="0" indent="0" rtl="0">
              <a:lnSpc>
                <a:spcPct val="100000"/>
              </a:lnSpc>
              <a:buNone/>
            </a:pPr>
            <a:r>
              <a:rPr lang="en-GB" sz="1500" dirty="0"/>
              <a:t>Host Concentration: The neighbourhood of St Kida/Prahan shows high concentrations of hosts.</a:t>
            </a:r>
          </a:p>
          <a:p>
            <a:pPr marL="0" lvl="0" indent="0" rtl="0">
              <a:lnSpc>
                <a:spcPct val="100000"/>
              </a:lnSpc>
              <a:buNone/>
            </a:pPr>
            <a:r>
              <a:rPr lang="en-GB" sz="1500" b="1" dirty="0"/>
              <a:t>Pricing and Availability Analysis:</a:t>
            </a:r>
          </a:p>
          <a:p>
            <a:pPr marL="0" lvl="0" indent="0" rtl="0">
              <a:lnSpc>
                <a:spcPct val="100000"/>
              </a:lnSpc>
              <a:buNone/>
            </a:pPr>
            <a:r>
              <a:rPr lang="en-GB" sz="1500" dirty="0"/>
              <a:t>Pricing Trends: Entire home/apartment listings have the highest price per property type.</a:t>
            </a:r>
          </a:p>
          <a:p>
            <a:pPr marL="0" lvl="0" indent="0" rtl="0">
              <a:lnSpc>
                <a:spcPct val="100000"/>
              </a:lnSpc>
              <a:buNone/>
            </a:pPr>
            <a:r>
              <a:rPr lang="en-GB" sz="1500" dirty="0"/>
              <a:t>Availability Patterns: The highest availability was observed in 2016.</a:t>
            </a:r>
          </a:p>
          <a:p>
            <a:pPr marL="0" lvl="0" indent="0" rtl="0">
              <a:lnSpc>
                <a:spcPct val="100000"/>
              </a:lnSpc>
              <a:buNone/>
            </a:pPr>
            <a:r>
              <a:rPr lang="en-GB" sz="1500" b="1" dirty="0"/>
              <a:t>Host Performance:</a:t>
            </a:r>
          </a:p>
          <a:p>
            <a:pPr marL="0" lvl="0" indent="0" rtl="0">
              <a:lnSpc>
                <a:spcPct val="100000"/>
              </a:lnSpc>
              <a:buNone/>
            </a:pPr>
            <a:r>
              <a:rPr lang="en-GB" sz="1500" dirty="0" err="1"/>
              <a:t>Superhost</a:t>
            </a:r>
            <a:r>
              <a:rPr lang="en-GB" sz="1500" dirty="0"/>
              <a:t> Impact: Listings do not attribute a significant influence to being a </a:t>
            </a:r>
            <a:r>
              <a:rPr lang="en-GB" sz="1500" dirty="0" err="1"/>
              <a:t>Superhost</a:t>
            </a:r>
            <a:r>
              <a:rPr lang="en-GB" sz="1500" dirty="0"/>
              <a:t> on listing performance.</a:t>
            </a:r>
          </a:p>
          <a:p>
            <a:pPr marL="0" lvl="0" indent="0" rtl="0">
              <a:lnSpc>
                <a:spcPct val="100000"/>
              </a:lnSpc>
              <a:buNone/>
            </a:pPr>
            <a:r>
              <a:rPr lang="en-GB" sz="1500" dirty="0"/>
              <a:t>Response Time and Verification: Positive correlations were found between prompt response times, verification methods, and higher performance ratings, often reaching 5 stars.</a:t>
            </a:r>
          </a:p>
          <a:p>
            <a:pPr marL="0" lvl="0" indent="0" rtl="0">
              <a:lnSpc>
                <a:spcPct val="100000"/>
              </a:lnSpc>
              <a:buNone/>
            </a:pPr>
            <a:r>
              <a:rPr lang="en-GB" sz="1500" b="1" dirty="0"/>
              <a:t>Review Scores and Guest Satisfaction:</a:t>
            </a:r>
          </a:p>
          <a:p>
            <a:pPr marL="0" lvl="0" indent="0" rtl="0">
              <a:lnSpc>
                <a:spcPct val="100000"/>
              </a:lnSpc>
              <a:buNone/>
            </a:pPr>
            <a:r>
              <a:rPr lang="en-GB" sz="1500" dirty="0"/>
              <a:t>Review Score Impact: Higher response and acceptance rates correlate with higher review scores, potentially up to 5 stars.</a:t>
            </a:r>
          </a:p>
          <a:p>
            <a:pPr marL="0" lvl="0" indent="0" rtl="0">
              <a:lnSpc>
                <a:spcPct val="100000"/>
              </a:lnSpc>
              <a:buNone/>
            </a:pPr>
            <a:r>
              <a:rPr lang="en-GB" sz="1500" dirty="0"/>
              <a:t>Areas for Improvement: Cleanliness received a lower rating, averaging 4.67.</a:t>
            </a:r>
          </a:p>
          <a:p>
            <a:pPr marL="0" lvl="0" indent="0" rtl="0">
              <a:lnSpc>
                <a:spcPct val="100000"/>
              </a:lnSpc>
              <a:buNone/>
            </a:pPr>
            <a:r>
              <a:rPr lang="en-GB" sz="1500" b="1" dirty="0"/>
              <a:t>Property Type and Room Analysis:</a:t>
            </a:r>
          </a:p>
          <a:p>
            <a:pPr marL="0" lvl="0" indent="0" rtl="0">
              <a:lnSpc>
                <a:spcPct val="100000"/>
              </a:lnSpc>
              <a:buNone/>
            </a:pPr>
            <a:r>
              <a:rPr lang="en-GB" sz="1500" dirty="0"/>
              <a:t>Property Distribution: The most prevalent property type is Entire Rental Units, followed by Entire Homes out of all listings.</a:t>
            </a:r>
          </a:p>
          <a:p>
            <a:pPr marL="0" lvl="0" indent="0" rtl="0">
              <a:lnSpc>
                <a:spcPct val="100000"/>
              </a:lnSpc>
              <a:buNone/>
            </a:pPr>
            <a:r>
              <a:rPr lang="en-GB" sz="1500" dirty="0"/>
              <a:t>Room Type Trends: The most popular room types are Entire homes/apartments with 67.37%, followed by Private rooms with 26.32%.</a:t>
            </a:r>
          </a:p>
          <a:p>
            <a:pPr marL="0" lvl="0" indent="0" rtl="0">
              <a:lnSpc>
                <a:spcPct val="100000"/>
              </a:lnSpc>
              <a:buNone/>
            </a:pPr>
            <a:r>
              <a:rPr lang="en-GB" sz="1500" dirty="0"/>
              <a:t>Accommodation Capacity: Listings accommodating 2 guests are the most popular.</a:t>
            </a:r>
          </a:p>
        </p:txBody>
      </p:sp>
      <p:sp>
        <p:nvSpPr>
          <p:cNvPr id="13" name="Slide Number Placeholder 12">
            <a:extLst>
              <a:ext uri="{FF2B5EF4-FFF2-40B4-BE49-F238E27FC236}">
                <a16:creationId xmlns:a16="http://schemas.microsoft.com/office/drawing/2014/main" id="{BCEA833C-2CBF-44B6-9550-2F1067071C3A}"/>
              </a:ext>
            </a:extLst>
          </p:cNvPr>
          <p:cNvSpPr>
            <a:spLocks noGrp="1"/>
          </p:cNvSpPr>
          <p:nvPr>
            <p:ph type="sldNum" sz="quarter" idx="12"/>
          </p:nvPr>
        </p:nvSpPr>
        <p:spPr>
          <a:xfrm>
            <a:off x="11503152" y="0"/>
            <a:ext cx="685800" cy="685800"/>
          </a:xfrm>
        </p:spPr>
        <p:txBody>
          <a:bodyPr rtlCol="0"/>
          <a:lstStyle/>
          <a:p>
            <a:pPr rtl="0"/>
            <a:fld id="{3A4F6043-7A67-491B-98BC-F933DED7226D}" type="slidenum">
              <a:rPr lang="en-GB" smtClean="0"/>
              <a:pPr rtl="0"/>
              <a:t>12</a:t>
            </a:fld>
            <a:endParaRPr lang="en-GB" dirty="0"/>
          </a:p>
        </p:txBody>
      </p:sp>
    </p:spTree>
    <p:extLst>
      <p:ext uri="{BB962C8B-B14F-4D97-AF65-F5344CB8AC3E}">
        <p14:creationId xmlns:p14="http://schemas.microsoft.com/office/powerpoint/2010/main" val="911610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A3366-097D-49B2-BEEA-81A815AD36F1}"/>
              </a:ext>
            </a:extLst>
          </p:cNvPr>
          <p:cNvSpPr>
            <a:spLocks noGrp="1"/>
          </p:cNvSpPr>
          <p:nvPr>
            <p:ph type="title"/>
          </p:nvPr>
        </p:nvSpPr>
        <p:spPr>
          <a:xfrm>
            <a:off x="508621" y="41656"/>
            <a:ext cx="4907908" cy="497840"/>
          </a:xfrm>
        </p:spPr>
        <p:txBody>
          <a:bodyPr rtlCol="0">
            <a:normAutofit fontScale="90000"/>
          </a:bodyPr>
          <a:lstStyle/>
          <a:p>
            <a:pPr rtl="0"/>
            <a:r>
              <a:rPr lang="en-GB" dirty="0"/>
              <a:t>Recommendations</a:t>
            </a:r>
          </a:p>
        </p:txBody>
      </p:sp>
      <p:sp>
        <p:nvSpPr>
          <p:cNvPr id="3" name="Content Placeholder 2">
            <a:extLst>
              <a:ext uri="{FF2B5EF4-FFF2-40B4-BE49-F238E27FC236}">
                <a16:creationId xmlns:a16="http://schemas.microsoft.com/office/drawing/2014/main" id="{4C60A8D4-7BF4-4460-BA9F-D14097787290}"/>
              </a:ext>
            </a:extLst>
          </p:cNvPr>
          <p:cNvSpPr>
            <a:spLocks noGrp="1"/>
          </p:cNvSpPr>
          <p:nvPr>
            <p:ph idx="1"/>
          </p:nvPr>
        </p:nvSpPr>
        <p:spPr>
          <a:xfrm>
            <a:off x="421951" y="685800"/>
            <a:ext cx="11348098" cy="6074664"/>
          </a:xfrm>
        </p:spPr>
        <p:txBody>
          <a:bodyPr rtlCol="0">
            <a:noAutofit/>
          </a:bodyPr>
          <a:lstStyle/>
          <a:p>
            <a:pPr rtl="0">
              <a:lnSpc>
                <a:spcPct val="100000"/>
              </a:lnSpc>
            </a:pPr>
            <a:r>
              <a:rPr lang="en-GB" sz="1600" b="1" dirty="0"/>
              <a:t>Geographical Insights:</a:t>
            </a:r>
          </a:p>
          <a:p>
            <a:pPr rtl="0">
              <a:lnSpc>
                <a:spcPct val="100000"/>
              </a:lnSpc>
            </a:pPr>
            <a:r>
              <a:rPr lang="en-GB" sz="1600" dirty="0"/>
              <a:t>Explore opportunities to enhance listings in popular neighbourhoods like Melbourne and Port Phillip.</a:t>
            </a:r>
          </a:p>
          <a:p>
            <a:pPr rtl="0">
              <a:lnSpc>
                <a:spcPct val="100000"/>
              </a:lnSpc>
            </a:pPr>
            <a:r>
              <a:rPr lang="en-GB" sz="1600" dirty="0"/>
              <a:t>Consider strategic partnerships or marketing initiatives to further engage hosts in high-concentration areas like Newton/Enmore.</a:t>
            </a:r>
          </a:p>
          <a:p>
            <a:pPr rtl="0">
              <a:lnSpc>
                <a:spcPct val="100000"/>
              </a:lnSpc>
            </a:pPr>
            <a:r>
              <a:rPr lang="en-GB" sz="1600" b="1" dirty="0"/>
              <a:t>Pricing and Availability Analysis:</a:t>
            </a:r>
          </a:p>
          <a:p>
            <a:pPr rtl="0">
              <a:lnSpc>
                <a:spcPct val="100000"/>
              </a:lnSpc>
            </a:pPr>
            <a:r>
              <a:rPr lang="en-GB" sz="1600" dirty="0"/>
              <a:t>Optimize pricing strategies, especially for Casa Particular properties, to maximize revenue potential.</a:t>
            </a:r>
          </a:p>
          <a:p>
            <a:pPr rtl="0">
              <a:lnSpc>
                <a:spcPct val="100000"/>
              </a:lnSpc>
            </a:pPr>
            <a:r>
              <a:rPr lang="en-GB" sz="1600" dirty="0"/>
              <a:t>Monitor availability trends closely, particularly during peak periods like the observed high availability in 2016, to ensure optimal listing performance.</a:t>
            </a:r>
          </a:p>
          <a:p>
            <a:pPr rtl="0">
              <a:lnSpc>
                <a:spcPct val="100000"/>
              </a:lnSpc>
            </a:pPr>
            <a:r>
              <a:rPr lang="en-GB" sz="1600" b="1" dirty="0"/>
              <a:t>Host Performance:</a:t>
            </a:r>
          </a:p>
          <a:p>
            <a:pPr rtl="0">
              <a:lnSpc>
                <a:spcPct val="100000"/>
              </a:lnSpc>
            </a:pPr>
            <a:r>
              <a:rPr lang="en-GB" sz="1600" dirty="0"/>
              <a:t>Provide support and resources for hosts to improve response times and verification methods, as they positively impact performance ratings.</a:t>
            </a:r>
          </a:p>
          <a:p>
            <a:pPr rtl="0">
              <a:lnSpc>
                <a:spcPct val="100000"/>
              </a:lnSpc>
            </a:pPr>
            <a:r>
              <a:rPr lang="en-GB" sz="1600" dirty="0"/>
              <a:t>Encourage hosts to maintain high standards of cleanliness, given its significant impact on guest satisfaction.</a:t>
            </a:r>
          </a:p>
          <a:p>
            <a:pPr rtl="0">
              <a:lnSpc>
                <a:spcPct val="100000"/>
              </a:lnSpc>
            </a:pPr>
            <a:r>
              <a:rPr lang="en-GB" sz="1600" b="1" dirty="0"/>
              <a:t>Review Scores and Guest Satisfaction:</a:t>
            </a:r>
          </a:p>
          <a:p>
            <a:pPr rtl="0">
              <a:lnSpc>
                <a:spcPct val="100000"/>
              </a:lnSpc>
            </a:pPr>
            <a:r>
              <a:rPr lang="en-GB" sz="1600" dirty="0"/>
              <a:t>Offer training or guidance to hosts on maintaining high response and acceptance rates to boost review scores.</a:t>
            </a:r>
          </a:p>
          <a:p>
            <a:pPr rtl="0">
              <a:lnSpc>
                <a:spcPct val="100000"/>
              </a:lnSpc>
            </a:pPr>
            <a:r>
              <a:rPr lang="en-GB" sz="1600" dirty="0"/>
              <a:t>Implement initiatives to address cleanliness concerns and improve overall guest satisfaction.</a:t>
            </a:r>
          </a:p>
          <a:p>
            <a:pPr rtl="0">
              <a:lnSpc>
                <a:spcPct val="100000"/>
              </a:lnSpc>
            </a:pPr>
            <a:r>
              <a:rPr lang="en-GB" sz="1600" b="1" dirty="0"/>
              <a:t>Property Type and Room Analysis:</a:t>
            </a:r>
          </a:p>
          <a:p>
            <a:pPr rtl="0">
              <a:lnSpc>
                <a:spcPct val="100000"/>
              </a:lnSpc>
            </a:pPr>
            <a:r>
              <a:rPr lang="en-GB" sz="1600" dirty="0"/>
              <a:t>Consider promoting Entire Rental Units and Entire Homes as they dominate the market, while also highlighting the popularity of Private rooms.</a:t>
            </a:r>
          </a:p>
          <a:p>
            <a:pPr rtl="0">
              <a:lnSpc>
                <a:spcPct val="100000"/>
              </a:lnSpc>
            </a:pPr>
            <a:r>
              <a:rPr lang="en-GB" sz="1600" dirty="0"/>
              <a:t>Encourage hosts to cater to the demand for accommodations accommodating two guests, potentially through tailored marketing campaigns.</a:t>
            </a:r>
          </a:p>
        </p:txBody>
      </p:sp>
      <p:sp>
        <p:nvSpPr>
          <p:cNvPr id="14" name="Slide Number Placeholder 13">
            <a:extLst>
              <a:ext uri="{FF2B5EF4-FFF2-40B4-BE49-F238E27FC236}">
                <a16:creationId xmlns:a16="http://schemas.microsoft.com/office/drawing/2014/main" id="{2A2C7052-C5E5-47FE-B977-930D156AA76E}"/>
              </a:ext>
            </a:extLst>
          </p:cNvPr>
          <p:cNvSpPr>
            <a:spLocks noGrp="1"/>
          </p:cNvSpPr>
          <p:nvPr>
            <p:ph type="sldNum" sz="quarter" idx="12"/>
          </p:nvPr>
        </p:nvSpPr>
        <p:spPr>
          <a:xfrm>
            <a:off x="11503152" y="0"/>
            <a:ext cx="685800" cy="685800"/>
          </a:xfrm>
        </p:spPr>
        <p:txBody>
          <a:bodyPr rtlCol="0"/>
          <a:lstStyle/>
          <a:p>
            <a:pPr rtl="0"/>
            <a:fld id="{3A4F6043-7A67-491B-98BC-F933DED7226D}" type="slidenum">
              <a:rPr lang="en-GB" smtClean="0"/>
              <a:pPr rtl="0"/>
              <a:t>13</a:t>
            </a:fld>
            <a:endParaRPr lang="en-GB" dirty="0"/>
          </a:p>
        </p:txBody>
      </p:sp>
    </p:spTree>
    <p:extLst>
      <p:ext uri="{BB962C8B-B14F-4D97-AF65-F5344CB8AC3E}">
        <p14:creationId xmlns:p14="http://schemas.microsoft.com/office/powerpoint/2010/main" val="3272963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8A2B1-C8A7-50BB-D223-22D53E3C019D}"/>
              </a:ext>
            </a:extLst>
          </p:cNvPr>
          <p:cNvSpPr>
            <a:spLocks noGrp="1"/>
          </p:cNvSpPr>
          <p:nvPr>
            <p:ph type="title"/>
          </p:nvPr>
        </p:nvSpPr>
        <p:spPr>
          <a:xfrm>
            <a:off x="422144" y="539496"/>
            <a:ext cx="10967215" cy="5678424"/>
          </a:xfrm>
        </p:spPr>
        <p:txBody>
          <a:bodyPr>
            <a:normAutofit fontScale="90000"/>
          </a:bodyPr>
          <a:lstStyle/>
          <a:p>
            <a:pPr algn="ctr"/>
            <a:r>
              <a:rPr lang="en-GB" sz="5400" dirty="0"/>
              <a:t>Conclusion</a:t>
            </a:r>
            <a:br>
              <a:rPr lang="en-GB" sz="5400" dirty="0"/>
            </a:br>
            <a:br>
              <a:rPr lang="en-GB" dirty="0"/>
            </a:br>
            <a:r>
              <a:rPr lang="en-GB" sz="3100" dirty="0"/>
              <a:t>In conclusion, analysis of the hotel aggregator dataset has provided valuable insights into various aspects of listings, host performance, and guest satisfaction. Key findings highlight opportunities for optimizing pricing strategies, enhancing host performance, and addressing guest preferences.</a:t>
            </a:r>
            <a:br>
              <a:rPr lang="en-GB" sz="3100" dirty="0"/>
            </a:br>
            <a:r>
              <a:rPr lang="en-GB" sz="3100" dirty="0"/>
              <a:t>By leveraging these insights and implementing targeted recommendations, we can strive to improve the overall quality and competitiveness of listings on the platform. Moving forward, continued monitoring and adaptation will be essential to staying responsive to market dynamics and maintaining a high level of service excellence.</a:t>
            </a:r>
          </a:p>
        </p:txBody>
      </p:sp>
      <p:sp>
        <p:nvSpPr>
          <p:cNvPr id="8" name="Slide Number Placeholder 7">
            <a:extLst>
              <a:ext uri="{FF2B5EF4-FFF2-40B4-BE49-F238E27FC236}">
                <a16:creationId xmlns:a16="http://schemas.microsoft.com/office/drawing/2014/main" id="{3E466821-2133-F2ED-A3B1-E060B3C99D5A}"/>
              </a:ext>
            </a:extLst>
          </p:cNvPr>
          <p:cNvSpPr>
            <a:spLocks noGrp="1"/>
          </p:cNvSpPr>
          <p:nvPr>
            <p:ph type="sldNum" sz="quarter" idx="12"/>
          </p:nvPr>
        </p:nvSpPr>
        <p:spPr/>
        <p:txBody>
          <a:bodyPr/>
          <a:lstStyle/>
          <a:p>
            <a:pPr rtl="0"/>
            <a:fld id="{3A4F6043-7A67-491B-98BC-F933DED7226D}" type="slidenum">
              <a:rPr lang="en-GB" smtClean="0"/>
              <a:pPr rtl="0"/>
              <a:t>14</a:t>
            </a:fld>
            <a:endParaRPr lang="en-GB" dirty="0"/>
          </a:p>
        </p:txBody>
      </p:sp>
    </p:spTree>
    <p:extLst>
      <p:ext uri="{BB962C8B-B14F-4D97-AF65-F5344CB8AC3E}">
        <p14:creationId xmlns:p14="http://schemas.microsoft.com/office/powerpoint/2010/main" val="3283043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1F15-46F5-4A2B-AF38-34F3B8027144}"/>
              </a:ext>
            </a:extLst>
          </p:cNvPr>
          <p:cNvSpPr>
            <a:spLocks noGrp="1"/>
          </p:cNvSpPr>
          <p:nvPr>
            <p:ph type="title"/>
          </p:nvPr>
        </p:nvSpPr>
        <p:spPr>
          <a:xfrm>
            <a:off x="422897" y="539496"/>
            <a:ext cx="6770383" cy="5790184"/>
          </a:xfrm>
        </p:spPr>
        <p:txBody>
          <a:bodyPr rtlCol="0">
            <a:noAutofit/>
          </a:bodyPr>
          <a:lstStyle/>
          <a:p>
            <a:pPr algn="ctr" rtl="0"/>
            <a:r>
              <a:rPr lang="en-GB" sz="16000" dirty="0"/>
              <a:t>Thank You</a:t>
            </a:r>
          </a:p>
        </p:txBody>
      </p:sp>
      <p:sp>
        <p:nvSpPr>
          <p:cNvPr id="9" name="Slide Number Placeholder 8">
            <a:extLst>
              <a:ext uri="{FF2B5EF4-FFF2-40B4-BE49-F238E27FC236}">
                <a16:creationId xmlns:a16="http://schemas.microsoft.com/office/drawing/2014/main" id="{786D5C7B-55D2-44E5-9F45-7BA7BEDE5D51}"/>
              </a:ext>
            </a:extLst>
          </p:cNvPr>
          <p:cNvSpPr>
            <a:spLocks noGrp="1"/>
          </p:cNvSpPr>
          <p:nvPr>
            <p:ph type="sldNum" sz="quarter" idx="12"/>
          </p:nvPr>
        </p:nvSpPr>
        <p:spPr>
          <a:xfrm>
            <a:off x="11503152" y="0"/>
            <a:ext cx="685800" cy="685800"/>
          </a:xfrm>
        </p:spPr>
        <p:txBody>
          <a:bodyPr rtlCol="0"/>
          <a:lstStyle/>
          <a:p>
            <a:pPr rtl="0"/>
            <a:fld id="{3A4F6043-7A67-491B-98BC-F933DED7226D}" type="slidenum">
              <a:rPr lang="en-GB" smtClean="0"/>
              <a:pPr rtl="0"/>
              <a:t>15</a:t>
            </a:fld>
            <a:endParaRPr lang="en-GB" dirty="0"/>
          </a:p>
        </p:txBody>
      </p:sp>
    </p:spTree>
    <p:extLst>
      <p:ext uri="{BB962C8B-B14F-4D97-AF65-F5344CB8AC3E}">
        <p14:creationId xmlns:p14="http://schemas.microsoft.com/office/powerpoint/2010/main" val="1315345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89D8-CDAC-4215-96CD-8548432CE4D6}"/>
              </a:ext>
            </a:extLst>
          </p:cNvPr>
          <p:cNvSpPr>
            <a:spLocks noGrp="1"/>
          </p:cNvSpPr>
          <p:nvPr>
            <p:ph type="title"/>
          </p:nvPr>
        </p:nvSpPr>
        <p:spPr>
          <a:xfrm>
            <a:off x="422899" y="540168"/>
            <a:ext cx="10624949" cy="1787136"/>
          </a:xfrm>
        </p:spPr>
        <p:txBody>
          <a:bodyPr rtlCol="0"/>
          <a:lstStyle/>
          <a:p>
            <a:pPr rtl="0"/>
            <a:r>
              <a:rPr lang="en-GB" dirty="0"/>
              <a:t>                             </a:t>
            </a:r>
            <a:r>
              <a:rPr lang="en-GB" sz="6600" dirty="0"/>
              <a:t>CONTENT</a:t>
            </a:r>
          </a:p>
        </p:txBody>
      </p:sp>
      <p:sp>
        <p:nvSpPr>
          <p:cNvPr id="3" name="Content Placeholder 2">
            <a:extLst>
              <a:ext uri="{FF2B5EF4-FFF2-40B4-BE49-F238E27FC236}">
                <a16:creationId xmlns:a16="http://schemas.microsoft.com/office/drawing/2014/main" id="{3110502F-36D4-4E60-B6E9-08628B2C5D5E}"/>
              </a:ext>
            </a:extLst>
          </p:cNvPr>
          <p:cNvSpPr>
            <a:spLocks noGrp="1"/>
          </p:cNvSpPr>
          <p:nvPr>
            <p:ph idx="1"/>
          </p:nvPr>
        </p:nvSpPr>
        <p:spPr>
          <a:xfrm>
            <a:off x="4632960" y="2577775"/>
            <a:ext cx="6870192" cy="3593232"/>
          </a:xfrm>
        </p:spPr>
        <p:txBody>
          <a:bodyPr rtlCol="0">
            <a:normAutofit/>
          </a:bodyPr>
          <a:lstStyle/>
          <a:p>
            <a:pPr marL="457200" indent="-457200" rtl="0">
              <a:buFont typeface="Wingdings" panose="05000000000000000000" pitchFamily="2" charset="2"/>
              <a:buChar char="q"/>
            </a:pPr>
            <a:r>
              <a:rPr lang="en-GB" dirty="0"/>
              <a:t>Introduction</a:t>
            </a:r>
          </a:p>
          <a:p>
            <a:pPr marL="457200" indent="-457200" rtl="0">
              <a:buFont typeface="Wingdings" panose="05000000000000000000" pitchFamily="2" charset="2"/>
              <a:buChar char="q"/>
            </a:pPr>
            <a:r>
              <a:rPr lang="en-GB" dirty="0"/>
              <a:t>Description of Data Set</a:t>
            </a:r>
          </a:p>
          <a:p>
            <a:pPr marL="457200" indent="-457200" rtl="0">
              <a:buFont typeface="Wingdings" panose="05000000000000000000" pitchFamily="2" charset="2"/>
              <a:buChar char="q"/>
            </a:pPr>
            <a:r>
              <a:rPr lang="en-GB" dirty="0"/>
              <a:t>Project Objectives</a:t>
            </a:r>
          </a:p>
          <a:p>
            <a:pPr marL="457200" indent="-457200" rtl="0">
              <a:buFont typeface="Wingdings" panose="05000000000000000000" pitchFamily="2" charset="2"/>
              <a:buChar char="q"/>
            </a:pPr>
            <a:r>
              <a:rPr lang="en-GB" dirty="0"/>
              <a:t>Data Visualization</a:t>
            </a:r>
          </a:p>
          <a:p>
            <a:pPr marL="457200" indent="-457200" rtl="0">
              <a:buFont typeface="Wingdings" panose="05000000000000000000" pitchFamily="2" charset="2"/>
              <a:buChar char="q"/>
            </a:pPr>
            <a:r>
              <a:rPr lang="en-GB" dirty="0"/>
              <a:t>Findings</a:t>
            </a:r>
          </a:p>
          <a:p>
            <a:pPr marL="457200" indent="-457200" rtl="0">
              <a:buFont typeface="Wingdings" panose="05000000000000000000" pitchFamily="2" charset="2"/>
              <a:buChar char="q"/>
            </a:pPr>
            <a:r>
              <a:rPr lang="en-GB" dirty="0"/>
              <a:t>Recommendations</a:t>
            </a:r>
          </a:p>
          <a:p>
            <a:pPr marL="457200" indent="-457200" rtl="0">
              <a:buFont typeface="Wingdings" panose="05000000000000000000" pitchFamily="2" charset="2"/>
              <a:buChar char="q"/>
            </a:pPr>
            <a:r>
              <a:rPr lang="en-GB" dirty="0"/>
              <a:t>Conclusion</a:t>
            </a:r>
          </a:p>
          <a:p>
            <a:pPr marL="457200" indent="-457200" rtl="0">
              <a:buFont typeface="Wingdings" panose="05000000000000000000" pitchFamily="2" charset="2"/>
              <a:buChar char="q"/>
            </a:pPr>
            <a:endParaRPr lang="en-GB" dirty="0"/>
          </a:p>
        </p:txBody>
      </p:sp>
      <p:sp>
        <p:nvSpPr>
          <p:cNvPr id="18" name="Slide Number Placeholder 17">
            <a:extLst>
              <a:ext uri="{FF2B5EF4-FFF2-40B4-BE49-F238E27FC236}">
                <a16:creationId xmlns:a16="http://schemas.microsoft.com/office/drawing/2014/main" id="{462F07E0-F82E-47FF-AC43-8C4327B8EAE6}"/>
              </a:ext>
            </a:extLst>
          </p:cNvPr>
          <p:cNvSpPr>
            <a:spLocks noGrp="1"/>
          </p:cNvSpPr>
          <p:nvPr>
            <p:ph type="sldNum" sz="quarter" idx="12"/>
          </p:nvPr>
        </p:nvSpPr>
        <p:spPr>
          <a:xfrm>
            <a:off x="11503152" y="0"/>
            <a:ext cx="685800" cy="685800"/>
          </a:xfrm>
        </p:spPr>
        <p:txBody>
          <a:bodyPr rtlCol="0"/>
          <a:lstStyle/>
          <a:p>
            <a:pPr rtl="0"/>
            <a:fld id="{3A4F6043-7A67-491B-98BC-F933DED7226D}" type="slidenum">
              <a:rPr lang="en-GB" smtClean="0"/>
              <a:pPr/>
              <a:t>2</a:t>
            </a:fld>
            <a:endParaRPr lang="en-GB" dirty="0"/>
          </a:p>
        </p:txBody>
      </p:sp>
    </p:spTree>
    <p:extLst>
      <p:ext uri="{BB962C8B-B14F-4D97-AF65-F5344CB8AC3E}">
        <p14:creationId xmlns:p14="http://schemas.microsoft.com/office/powerpoint/2010/main" val="147630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a:xfrm>
            <a:off x="5289029" y="824753"/>
            <a:ext cx="4616981" cy="704651"/>
          </a:xfrm>
        </p:spPr>
        <p:txBody>
          <a:bodyPr rtlCol="0">
            <a:normAutofit fontScale="90000"/>
          </a:bodyPr>
          <a:lstStyle/>
          <a:p>
            <a:pPr rtl="0"/>
            <a:r>
              <a:rPr lang="en-GB" dirty="0"/>
              <a:t>Introduction</a:t>
            </a:r>
          </a:p>
        </p:txBody>
      </p:sp>
      <p:pic>
        <p:nvPicPr>
          <p:cNvPr id="7" name="Picture Placeholder 6" descr="Kitchen Light Bar chairs">
            <a:extLst>
              <a:ext uri="{FF2B5EF4-FFF2-40B4-BE49-F238E27FC236}">
                <a16:creationId xmlns:a16="http://schemas.microsoft.com/office/drawing/2014/main" id="{EA9B7612-A482-4B9C-A3B3-F8F6633DD31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a:ext>
            </a:extLst>
          </a:blip>
          <a:srcRect/>
          <a:stretch/>
        </p:blipFill>
        <p:spPr>
          <a:xfrm>
            <a:off x="0" y="685800"/>
            <a:ext cx="3989294" cy="5486344"/>
          </a:xfrm>
        </p:spPr>
      </p:pic>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a:xfrm>
            <a:off x="4150524" y="1524922"/>
            <a:ext cx="6893993" cy="4194560"/>
          </a:xfrm>
        </p:spPr>
        <p:txBody>
          <a:bodyPr rtlCol="0">
            <a:noAutofit/>
          </a:bodyPr>
          <a:lstStyle/>
          <a:p>
            <a:pPr rtl="0"/>
            <a:r>
              <a:rPr lang="en-GB" sz="1600" dirty="0"/>
              <a:t>This project aims to </a:t>
            </a:r>
            <a:r>
              <a:rPr lang="en-GB" sz="1600" dirty="0" err="1"/>
              <a:t>analyze</a:t>
            </a:r>
            <a:r>
              <a:rPr lang="en-GB" sz="1600" dirty="0"/>
              <a:t> a dataset of hotel aggregator listings using Power BI. The dataset comprises various attributes related to listings, host reviews, and availability.</a:t>
            </a:r>
          </a:p>
          <a:p>
            <a:pPr rtl="0"/>
            <a:r>
              <a:rPr lang="en-GB" sz="1600" dirty="0"/>
              <a:t>The objective is to create comprehensive visualizations and insights that shed light on trends, patterns, and factors influencing the performance of listings. </a:t>
            </a:r>
          </a:p>
          <a:p>
            <a:pPr rtl="0"/>
            <a:r>
              <a:rPr lang="en-GB" sz="1600" dirty="0"/>
              <a:t>Using Power BI, key metrics such as pricing, availability, host characteristics, and review scores have been used to derive actionable insights for improving the overall quality and competitiveness of the listings.</a:t>
            </a:r>
          </a:p>
        </p:txBody>
      </p:sp>
      <p:sp>
        <p:nvSpPr>
          <p:cNvPr id="12" name="Slide Number Placeholder 11">
            <a:extLst>
              <a:ext uri="{FF2B5EF4-FFF2-40B4-BE49-F238E27FC236}">
                <a16:creationId xmlns:a16="http://schemas.microsoft.com/office/drawing/2014/main" id="{D5AA3B13-D804-4BFF-A675-B65B813F8F83}"/>
              </a:ext>
            </a:extLst>
          </p:cNvPr>
          <p:cNvSpPr>
            <a:spLocks noGrp="1"/>
          </p:cNvSpPr>
          <p:nvPr>
            <p:ph type="sldNum" sz="quarter" idx="12"/>
          </p:nvPr>
        </p:nvSpPr>
        <p:spPr>
          <a:xfrm>
            <a:off x="11503152" y="0"/>
            <a:ext cx="685800" cy="685800"/>
          </a:xfrm>
        </p:spPr>
        <p:txBody>
          <a:bodyPr rtlCol="0"/>
          <a:lstStyle/>
          <a:p>
            <a:pPr rtl="0"/>
            <a:fld id="{3A4F6043-7A67-491B-98BC-F933DED7226D}" type="slidenum">
              <a:rPr lang="en-GB" smtClean="0"/>
              <a:pPr/>
              <a:t>3</a:t>
            </a:fld>
            <a:endParaRPr lang="en-GB" dirty="0"/>
          </a:p>
        </p:txBody>
      </p:sp>
    </p:spTree>
    <p:extLst>
      <p:ext uri="{BB962C8B-B14F-4D97-AF65-F5344CB8AC3E}">
        <p14:creationId xmlns:p14="http://schemas.microsoft.com/office/powerpoint/2010/main" val="119562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AD7B4-5997-4A95-A2A9-773DF1F4CE53}"/>
              </a:ext>
            </a:extLst>
          </p:cNvPr>
          <p:cNvSpPr>
            <a:spLocks noGrp="1"/>
          </p:cNvSpPr>
          <p:nvPr>
            <p:ph type="ctrTitle"/>
          </p:nvPr>
        </p:nvSpPr>
        <p:spPr>
          <a:xfrm>
            <a:off x="422898" y="39731"/>
            <a:ext cx="5286007" cy="860611"/>
          </a:xfrm>
        </p:spPr>
        <p:txBody>
          <a:bodyPr rtlCol="0">
            <a:normAutofit fontScale="90000"/>
          </a:bodyPr>
          <a:lstStyle/>
          <a:p>
            <a:pPr rtl="0"/>
            <a:r>
              <a:rPr lang="en-GB" dirty="0"/>
              <a:t>Description of Data Set</a:t>
            </a:r>
          </a:p>
        </p:txBody>
      </p:sp>
      <p:sp>
        <p:nvSpPr>
          <p:cNvPr id="6" name="Subtitle 5">
            <a:extLst>
              <a:ext uri="{FF2B5EF4-FFF2-40B4-BE49-F238E27FC236}">
                <a16:creationId xmlns:a16="http://schemas.microsoft.com/office/drawing/2014/main" id="{4552F1CF-68AA-447B-B5B0-C65BB72A5D6D}"/>
              </a:ext>
            </a:extLst>
          </p:cNvPr>
          <p:cNvSpPr>
            <a:spLocks noGrp="1"/>
          </p:cNvSpPr>
          <p:nvPr>
            <p:ph type="subTitle" idx="1"/>
          </p:nvPr>
        </p:nvSpPr>
        <p:spPr>
          <a:xfrm>
            <a:off x="233082" y="900342"/>
            <a:ext cx="8148918" cy="5688717"/>
          </a:xfrm>
        </p:spPr>
        <p:txBody>
          <a:bodyPr rtlCol="0">
            <a:noAutofit/>
          </a:bodyPr>
          <a:lstStyle/>
          <a:p>
            <a:pPr rtl="0">
              <a:lnSpc>
                <a:spcPct val="100000"/>
              </a:lnSpc>
            </a:pPr>
            <a:r>
              <a:rPr lang="en-GB" sz="1600" dirty="0"/>
              <a:t>The data set consists of the rows below:</a:t>
            </a:r>
          </a:p>
          <a:p>
            <a:pPr rtl="0">
              <a:lnSpc>
                <a:spcPct val="100000"/>
              </a:lnSpc>
            </a:pPr>
            <a:r>
              <a:rPr lang="en-GB" sz="1600" dirty="0"/>
              <a:t>1. id: Unique identifier for each listing.</a:t>
            </a:r>
          </a:p>
          <a:p>
            <a:pPr rtl="0">
              <a:lnSpc>
                <a:spcPct val="100000"/>
              </a:lnSpc>
            </a:pPr>
            <a:r>
              <a:rPr lang="en-GB" sz="1600" dirty="0"/>
              <a:t>2. </a:t>
            </a:r>
            <a:r>
              <a:rPr lang="en-GB" sz="1600" dirty="0" err="1"/>
              <a:t>listing_url</a:t>
            </a:r>
            <a:r>
              <a:rPr lang="en-GB" sz="1600" dirty="0"/>
              <a:t>: URL of the listing on the hotel aggregator platform.</a:t>
            </a:r>
          </a:p>
          <a:p>
            <a:pPr rtl="0">
              <a:lnSpc>
                <a:spcPct val="100000"/>
              </a:lnSpc>
            </a:pPr>
            <a:r>
              <a:rPr lang="en-GB" sz="1600" dirty="0"/>
              <a:t>3. </a:t>
            </a:r>
            <a:r>
              <a:rPr lang="en-GB" sz="1600" dirty="0" err="1"/>
              <a:t>scrape_id</a:t>
            </a:r>
            <a:r>
              <a:rPr lang="en-GB" sz="1600" dirty="0"/>
              <a:t>: Identifier for the data scraping event.</a:t>
            </a:r>
          </a:p>
          <a:p>
            <a:pPr rtl="0">
              <a:lnSpc>
                <a:spcPct val="100000"/>
              </a:lnSpc>
            </a:pPr>
            <a:r>
              <a:rPr lang="en-GB" sz="1600" dirty="0"/>
              <a:t>4. </a:t>
            </a:r>
            <a:r>
              <a:rPr lang="en-GB" sz="1600" dirty="0" err="1"/>
              <a:t>last_scraped</a:t>
            </a:r>
            <a:r>
              <a:rPr lang="en-GB" sz="1600" dirty="0"/>
              <a:t>: Date of the last data scrape.</a:t>
            </a:r>
          </a:p>
          <a:p>
            <a:pPr rtl="0">
              <a:lnSpc>
                <a:spcPct val="100000"/>
              </a:lnSpc>
            </a:pPr>
            <a:r>
              <a:rPr lang="en-GB" sz="1600" dirty="0"/>
              <a:t>5. source: Source of the listing information.</a:t>
            </a:r>
          </a:p>
          <a:p>
            <a:pPr rtl="0">
              <a:lnSpc>
                <a:spcPct val="100000"/>
              </a:lnSpc>
            </a:pPr>
            <a:r>
              <a:rPr lang="en-GB" sz="1600" dirty="0"/>
              <a:t>6. name: Name of the listing.</a:t>
            </a:r>
          </a:p>
          <a:p>
            <a:pPr rtl="0">
              <a:lnSpc>
                <a:spcPct val="100000"/>
              </a:lnSpc>
            </a:pPr>
            <a:r>
              <a:rPr lang="en-GB" sz="1600" dirty="0"/>
              <a:t>7. description: Description of the listing.</a:t>
            </a:r>
          </a:p>
          <a:p>
            <a:pPr rtl="0">
              <a:lnSpc>
                <a:spcPct val="100000"/>
              </a:lnSpc>
            </a:pPr>
            <a:r>
              <a:rPr lang="en-GB" sz="1600" dirty="0"/>
              <a:t>8. </a:t>
            </a:r>
            <a:r>
              <a:rPr lang="en-GB" sz="1600" dirty="0" err="1"/>
              <a:t>neighborhood_overview</a:t>
            </a:r>
            <a:r>
              <a:rPr lang="en-GB" sz="1600" dirty="0"/>
              <a:t>: Overview of the </a:t>
            </a:r>
            <a:r>
              <a:rPr lang="en-GB" sz="1600" dirty="0" err="1"/>
              <a:t>neighborhood</a:t>
            </a:r>
            <a:r>
              <a:rPr lang="en-GB" sz="1600" dirty="0"/>
              <a:t> where the listing is located.</a:t>
            </a:r>
          </a:p>
          <a:p>
            <a:pPr rtl="0">
              <a:lnSpc>
                <a:spcPct val="100000"/>
              </a:lnSpc>
            </a:pPr>
            <a:r>
              <a:rPr lang="en-GB" sz="1600" dirty="0"/>
              <a:t>9. </a:t>
            </a:r>
            <a:r>
              <a:rPr lang="en-GB" sz="1600" dirty="0" err="1"/>
              <a:t>picture_url</a:t>
            </a:r>
            <a:r>
              <a:rPr lang="en-GB" sz="1600" dirty="0"/>
              <a:t>: URL of the listing's picture.</a:t>
            </a:r>
          </a:p>
          <a:p>
            <a:pPr rtl="0">
              <a:lnSpc>
                <a:spcPct val="100000"/>
              </a:lnSpc>
            </a:pPr>
            <a:r>
              <a:rPr lang="en-GB" sz="1600" dirty="0"/>
              <a:t>10. </a:t>
            </a:r>
            <a:r>
              <a:rPr lang="en-GB" sz="1600" dirty="0" err="1"/>
              <a:t>host_id</a:t>
            </a:r>
            <a:r>
              <a:rPr lang="en-GB" sz="1600" dirty="0"/>
              <a:t>: Unique identifier for the host.</a:t>
            </a:r>
          </a:p>
          <a:p>
            <a:pPr rtl="0">
              <a:lnSpc>
                <a:spcPct val="100000"/>
              </a:lnSpc>
            </a:pPr>
            <a:r>
              <a:rPr lang="en-GB" sz="1600" dirty="0"/>
              <a:t>11. ... (and many more columns capturing details about hosts, location, property type, room details,</a:t>
            </a:r>
          </a:p>
          <a:p>
            <a:pPr rtl="0">
              <a:lnSpc>
                <a:spcPct val="100000"/>
              </a:lnSpc>
            </a:pPr>
            <a:r>
              <a:rPr lang="en-GB" sz="1600" dirty="0"/>
              <a:t>amenities, pricing, availability, reviews, and other relevant information)</a:t>
            </a:r>
          </a:p>
        </p:txBody>
      </p:sp>
    </p:spTree>
    <p:extLst>
      <p:ext uri="{BB962C8B-B14F-4D97-AF65-F5344CB8AC3E}">
        <p14:creationId xmlns:p14="http://schemas.microsoft.com/office/powerpoint/2010/main" val="936898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3F6BA-7128-FBF1-A300-270574A113DB}"/>
              </a:ext>
            </a:extLst>
          </p:cNvPr>
          <p:cNvSpPr>
            <a:spLocks noGrp="1"/>
          </p:cNvSpPr>
          <p:nvPr>
            <p:ph type="ctrTitle"/>
          </p:nvPr>
        </p:nvSpPr>
        <p:spPr>
          <a:xfrm>
            <a:off x="422898" y="29417"/>
            <a:ext cx="6219949" cy="723619"/>
          </a:xfrm>
        </p:spPr>
        <p:txBody>
          <a:bodyPr/>
          <a:lstStyle/>
          <a:p>
            <a:r>
              <a:rPr lang="en-GB" dirty="0"/>
              <a:t>Project Objectives</a:t>
            </a:r>
          </a:p>
        </p:txBody>
      </p:sp>
      <p:sp>
        <p:nvSpPr>
          <p:cNvPr id="3" name="Subtitle 2">
            <a:extLst>
              <a:ext uri="{FF2B5EF4-FFF2-40B4-BE49-F238E27FC236}">
                <a16:creationId xmlns:a16="http://schemas.microsoft.com/office/drawing/2014/main" id="{24A9E0E1-1663-2AB7-7878-467CAE7FBAB3}"/>
              </a:ext>
            </a:extLst>
          </p:cNvPr>
          <p:cNvSpPr>
            <a:spLocks noGrp="1"/>
          </p:cNvSpPr>
          <p:nvPr>
            <p:ph type="subTitle" idx="1"/>
          </p:nvPr>
        </p:nvSpPr>
        <p:spPr>
          <a:xfrm>
            <a:off x="340660" y="753035"/>
            <a:ext cx="6302188" cy="5970493"/>
          </a:xfrm>
        </p:spPr>
        <p:txBody>
          <a:bodyPr>
            <a:noAutofit/>
          </a:bodyPr>
          <a:lstStyle/>
          <a:p>
            <a:pPr>
              <a:lnSpc>
                <a:spcPct val="100000"/>
              </a:lnSpc>
            </a:pPr>
            <a:r>
              <a:rPr lang="en-GB" sz="1500" dirty="0"/>
              <a:t>1. </a:t>
            </a:r>
            <a:r>
              <a:rPr lang="en-GB" sz="1500" b="1" dirty="0"/>
              <a:t>Geographical Insights:</a:t>
            </a:r>
          </a:p>
          <a:p>
            <a:pPr>
              <a:lnSpc>
                <a:spcPct val="100000"/>
              </a:lnSpc>
            </a:pPr>
            <a:r>
              <a:rPr lang="en-GB" sz="1500" dirty="0"/>
              <a:t>- Visualize the distribution of listings on a map to identify popular </a:t>
            </a:r>
            <a:r>
              <a:rPr lang="en-GB" sz="1500" dirty="0" err="1"/>
              <a:t>neighborhoods</a:t>
            </a:r>
            <a:r>
              <a:rPr lang="en-GB" sz="1500" dirty="0"/>
              <a:t>.</a:t>
            </a:r>
          </a:p>
          <a:p>
            <a:pPr>
              <a:lnSpc>
                <a:spcPct val="100000"/>
              </a:lnSpc>
            </a:pPr>
            <a:r>
              <a:rPr lang="en-GB" sz="1500" dirty="0"/>
              <a:t>- Explore the geographical concentration of listings and host locations.</a:t>
            </a:r>
          </a:p>
          <a:p>
            <a:pPr>
              <a:lnSpc>
                <a:spcPct val="100000"/>
              </a:lnSpc>
            </a:pPr>
            <a:r>
              <a:rPr lang="en-GB" sz="1500" dirty="0"/>
              <a:t>2. </a:t>
            </a:r>
            <a:r>
              <a:rPr lang="en-GB" sz="1500" b="1" dirty="0"/>
              <a:t>Pricing and Availability Analysis:</a:t>
            </a:r>
          </a:p>
          <a:p>
            <a:pPr>
              <a:lnSpc>
                <a:spcPct val="100000"/>
              </a:lnSpc>
            </a:pPr>
            <a:r>
              <a:rPr lang="en-GB" sz="1500" dirty="0"/>
              <a:t>- </a:t>
            </a:r>
            <a:r>
              <a:rPr lang="en-GB" sz="1500" dirty="0" err="1"/>
              <a:t>Analyze</a:t>
            </a:r>
            <a:r>
              <a:rPr lang="en-GB" sz="1500" dirty="0"/>
              <a:t> pricing trends based on property types, room types, and accommodation capacity.</a:t>
            </a:r>
          </a:p>
          <a:p>
            <a:pPr>
              <a:lnSpc>
                <a:spcPct val="100000"/>
              </a:lnSpc>
            </a:pPr>
            <a:r>
              <a:rPr lang="en-GB" sz="1500" dirty="0"/>
              <a:t>- Investigate the availability of listings over time and identify peak periods.</a:t>
            </a:r>
          </a:p>
          <a:p>
            <a:pPr>
              <a:lnSpc>
                <a:spcPct val="100000"/>
              </a:lnSpc>
            </a:pPr>
            <a:r>
              <a:rPr lang="en-GB" sz="1500" dirty="0"/>
              <a:t>3. </a:t>
            </a:r>
            <a:r>
              <a:rPr lang="en-GB" sz="1500" b="1" dirty="0"/>
              <a:t>Host Performance:</a:t>
            </a:r>
          </a:p>
          <a:p>
            <a:pPr>
              <a:lnSpc>
                <a:spcPct val="100000"/>
              </a:lnSpc>
            </a:pPr>
            <a:r>
              <a:rPr lang="en-GB" sz="1500" dirty="0"/>
              <a:t>- Evaluate host characteristics, including super host status, response times, and verification methods.</a:t>
            </a:r>
          </a:p>
          <a:p>
            <a:pPr>
              <a:lnSpc>
                <a:spcPct val="100000"/>
              </a:lnSpc>
            </a:pPr>
            <a:r>
              <a:rPr lang="en-GB" sz="1500" dirty="0"/>
              <a:t>- Explore correlations between host attributes and listing performance.</a:t>
            </a:r>
          </a:p>
          <a:p>
            <a:pPr>
              <a:lnSpc>
                <a:spcPct val="100000"/>
              </a:lnSpc>
            </a:pPr>
            <a:r>
              <a:rPr lang="en-GB" sz="1500" dirty="0"/>
              <a:t>4. </a:t>
            </a:r>
            <a:r>
              <a:rPr lang="en-GB" sz="1500" b="1" dirty="0"/>
              <a:t>Review Scores and Guest Satisfaction:</a:t>
            </a:r>
          </a:p>
          <a:p>
            <a:pPr>
              <a:lnSpc>
                <a:spcPct val="100000"/>
              </a:lnSpc>
            </a:pPr>
            <a:r>
              <a:rPr lang="en-GB" sz="1500" dirty="0"/>
              <a:t>- Examine review scores and their impact on overall listing performance.</a:t>
            </a:r>
          </a:p>
          <a:p>
            <a:pPr>
              <a:lnSpc>
                <a:spcPct val="100000"/>
              </a:lnSpc>
            </a:pPr>
            <a:r>
              <a:rPr lang="en-GB" sz="1500" dirty="0"/>
              <a:t>- Identify areas for improvement based on specific review categories.</a:t>
            </a:r>
          </a:p>
          <a:p>
            <a:pPr>
              <a:lnSpc>
                <a:spcPct val="100000"/>
              </a:lnSpc>
            </a:pPr>
            <a:r>
              <a:rPr lang="en-GB" sz="1500" dirty="0"/>
              <a:t>5. </a:t>
            </a:r>
            <a:r>
              <a:rPr lang="en-GB" sz="1500" b="1" dirty="0"/>
              <a:t>Property Type and Room Analysis:</a:t>
            </a:r>
          </a:p>
          <a:p>
            <a:pPr>
              <a:lnSpc>
                <a:spcPct val="100000"/>
              </a:lnSpc>
            </a:pPr>
            <a:r>
              <a:rPr lang="en-GB" sz="1500" dirty="0"/>
              <a:t>- Analyse the distribution of property types and room types.</a:t>
            </a:r>
          </a:p>
          <a:p>
            <a:pPr>
              <a:lnSpc>
                <a:spcPct val="100000"/>
              </a:lnSpc>
            </a:pPr>
            <a:r>
              <a:rPr lang="en-GB" sz="1500" dirty="0"/>
              <a:t>- Explore trends in the popularity of specific accommodation setups.</a:t>
            </a:r>
          </a:p>
        </p:txBody>
      </p:sp>
      <p:pic>
        <p:nvPicPr>
          <p:cNvPr id="6" name="Picture Placeholder 5">
            <a:extLst>
              <a:ext uri="{FF2B5EF4-FFF2-40B4-BE49-F238E27FC236}">
                <a16:creationId xmlns:a16="http://schemas.microsoft.com/office/drawing/2014/main" id="{4846742B-E510-4FB0-6AC5-3C276BBC79E3}"/>
              </a:ext>
            </a:extLst>
          </p:cNvPr>
          <p:cNvPicPr>
            <a:picLocks noGrp="1" noChangeAspect="1"/>
          </p:cNvPicPr>
          <p:nvPr>
            <p:ph type="pic" sz="quarter" idx="13"/>
          </p:nvPr>
        </p:nvPicPr>
        <p:blipFill>
          <a:blip r:embed="rId2"/>
          <a:srcRect l="37154" r="37154"/>
          <a:stretch>
            <a:fillRect/>
          </a:stretch>
        </p:blipFill>
        <p:spPr>
          <a:xfrm>
            <a:off x="6791327" y="0"/>
            <a:ext cx="4732298" cy="6858000"/>
          </a:xfrm>
        </p:spPr>
      </p:pic>
    </p:spTree>
    <p:extLst>
      <p:ext uri="{BB962C8B-B14F-4D97-AF65-F5344CB8AC3E}">
        <p14:creationId xmlns:p14="http://schemas.microsoft.com/office/powerpoint/2010/main" val="1930409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A910A-6B69-4ACE-8A82-D079609C5558}"/>
              </a:ext>
            </a:extLst>
          </p:cNvPr>
          <p:cNvSpPr>
            <a:spLocks noGrp="1"/>
          </p:cNvSpPr>
          <p:nvPr>
            <p:ph type="title"/>
          </p:nvPr>
        </p:nvSpPr>
        <p:spPr>
          <a:xfrm>
            <a:off x="420624" y="162719"/>
            <a:ext cx="10543032" cy="685800"/>
          </a:xfrm>
        </p:spPr>
        <p:txBody>
          <a:bodyPr rtlCol="0">
            <a:normAutofit fontScale="90000"/>
          </a:bodyPr>
          <a:lstStyle/>
          <a:p>
            <a:pPr rtl="0"/>
            <a:r>
              <a:rPr lang="en-GB" dirty="0"/>
              <a:t>Geographical Insights</a:t>
            </a:r>
          </a:p>
        </p:txBody>
      </p:sp>
      <p:sp>
        <p:nvSpPr>
          <p:cNvPr id="9" name="Slide Number Placeholder 8">
            <a:extLst>
              <a:ext uri="{FF2B5EF4-FFF2-40B4-BE49-F238E27FC236}">
                <a16:creationId xmlns:a16="http://schemas.microsoft.com/office/drawing/2014/main" id="{F8D920F7-55C9-4EBB-88F7-5C32C009A43C}"/>
              </a:ext>
            </a:extLst>
          </p:cNvPr>
          <p:cNvSpPr>
            <a:spLocks noGrp="1"/>
          </p:cNvSpPr>
          <p:nvPr>
            <p:ph type="sldNum" sz="quarter" idx="12"/>
          </p:nvPr>
        </p:nvSpPr>
        <p:spPr>
          <a:xfrm>
            <a:off x="11503152" y="0"/>
            <a:ext cx="685800" cy="685800"/>
          </a:xfrm>
        </p:spPr>
        <p:txBody>
          <a:bodyPr rtlCol="0"/>
          <a:lstStyle/>
          <a:p>
            <a:pPr rtl="0"/>
            <a:fld id="{3A4F6043-7A67-491B-98BC-F933DED7226D}" type="slidenum">
              <a:rPr lang="en-GB" smtClean="0"/>
              <a:pPr rtl="0"/>
              <a:t>6</a:t>
            </a:fld>
            <a:endParaRPr lang="en-GB" dirty="0"/>
          </a:p>
        </p:txBody>
      </p:sp>
      <p:pic>
        <p:nvPicPr>
          <p:cNvPr id="6" name="Content Placeholder 5">
            <a:extLst>
              <a:ext uri="{FF2B5EF4-FFF2-40B4-BE49-F238E27FC236}">
                <a16:creationId xmlns:a16="http://schemas.microsoft.com/office/drawing/2014/main" id="{ED88B6BD-303D-EF19-ACF0-EA6AFD5D8A99}"/>
              </a:ext>
            </a:extLst>
          </p:cNvPr>
          <p:cNvPicPr>
            <a:picLocks noGrp="1" noChangeAspect="1"/>
          </p:cNvPicPr>
          <p:nvPr>
            <p:ph idx="1"/>
          </p:nvPr>
        </p:nvPicPr>
        <p:blipFill>
          <a:blip r:embed="rId2"/>
          <a:stretch>
            <a:fillRect/>
          </a:stretch>
        </p:blipFill>
        <p:spPr>
          <a:xfrm>
            <a:off x="5508033" y="848517"/>
            <a:ext cx="6169151" cy="5160965"/>
          </a:xfrm>
        </p:spPr>
      </p:pic>
      <p:pic>
        <p:nvPicPr>
          <p:cNvPr id="12" name="Picture 11">
            <a:extLst>
              <a:ext uri="{FF2B5EF4-FFF2-40B4-BE49-F238E27FC236}">
                <a16:creationId xmlns:a16="http://schemas.microsoft.com/office/drawing/2014/main" id="{178B2C30-04CB-8771-B6A1-1B2B6E9BD8C6}"/>
              </a:ext>
            </a:extLst>
          </p:cNvPr>
          <p:cNvPicPr>
            <a:picLocks noChangeAspect="1"/>
          </p:cNvPicPr>
          <p:nvPr/>
        </p:nvPicPr>
        <p:blipFill>
          <a:blip r:embed="rId3"/>
          <a:stretch>
            <a:fillRect/>
          </a:stretch>
        </p:blipFill>
        <p:spPr>
          <a:xfrm>
            <a:off x="420624" y="848518"/>
            <a:ext cx="5800937" cy="5160964"/>
          </a:xfrm>
          <a:prstGeom prst="rect">
            <a:avLst/>
          </a:prstGeom>
        </p:spPr>
      </p:pic>
      <p:sp>
        <p:nvSpPr>
          <p:cNvPr id="13" name="TextBox 12">
            <a:extLst>
              <a:ext uri="{FF2B5EF4-FFF2-40B4-BE49-F238E27FC236}">
                <a16:creationId xmlns:a16="http://schemas.microsoft.com/office/drawing/2014/main" id="{89958E53-B218-B22D-4CAA-087418F8D0F3}"/>
              </a:ext>
            </a:extLst>
          </p:cNvPr>
          <p:cNvSpPr txBox="1"/>
          <p:nvPr/>
        </p:nvSpPr>
        <p:spPr>
          <a:xfrm>
            <a:off x="322012" y="5987533"/>
            <a:ext cx="7952411" cy="369332"/>
          </a:xfrm>
          <a:prstGeom prst="rect">
            <a:avLst/>
          </a:prstGeom>
          <a:noFill/>
        </p:spPr>
        <p:txBody>
          <a:bodyPr wrap="square" rtlCol="0">
            <a:spAutoFit/>
          </a:bodyPr>
          <a:lstStyle/>
          <a:p>
            <a:r>
              <a:rPr lang="en-GB" dirty="0"/>
              <a:t>Map showing Geographical Distribution of Popular Locations and Listings </a:t>
            </a:r>
          </a:p>
        </p:txBody>
      </p:sp>
    </p:spTree>
    <p:extLst>
      <p:ext uri="{BB962C8B-B14F-4D97-AF65-F5344CB8AC3E}">
        <p14:creationId xmlns:p14="http://schemas.microsoft.com/office/powerpoint/2010/main" val="2199825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458798-14B3-4E65-8F8B-DCED649CBF77}"/>
              </a:ext>
            </a:extLst>
          </p:cNvPr>
          <p:cNvSpPr>
            <a:spLocks noGrp="1"/>
          </p:cNvSpPr>
          <p:nvPr>
            <p:ph type="title"/>
          </p:nvPr>
        </p:nvSpPr>
        <p:spPr>
          <a:xfrm>
            <a:off x="420624" y="98612"/>
            <a:ext cx="10543032" cy="421341"/>
          </a:xfrm>
        </p:spPr>
        <p:txBody>
          <a:bodyPr rtlCol="0">
            <a:normAutofit fontScale="90000"/>
          </a:bodyPr>
          <a:lstStyle/>
          <a:p>
            <a:pPr rtl="0"/>
            <a:r>
              <a:rPr lang="en-GB" dirty="0"/>
              <a:t>Geographical Insights Contd.</a:t>
            </a:r>
          </a:p>
        </p:txBody>
      </p:sp>
      <p:sp>
        <p:nvSpPr>
          <p:cNvPr id="10" name="Slide Number Placeholder 9">
            <a:extLst>
              <a:ext uri="{FF2B5EF4-FFF2-40B4-BE49-F238E27FC236}">
                <a16:creationId xmlns:a16="http://schemas.microsoft.com/office/drawing/2014/main" id="{AA45A8F8-1D54-4C25-8E98-314128BAD97E}"/>
              </a:ext>
            </a:extLst>
          </p:cNvPr>
          <p:cNvSpPr>
            <a:spLocks noGrp="1"/>
          </p:cNvSpPr>
          <p:nvPr>
            <p:ph type="sldNum" sz="quarter" idx="12"/>
          </p:nvPr>
        </p:nvSpPr>
        <p:spPr>
          <a:xfrm>
            <a:off x="11503152" y="0"/>
            <a:ext cx="685800" cy="685800"/>
          </a:xfrm>
        </p:spPr>
        <p:txBody>
          <a:bodyPr rtlCol="0"/>
          <a:lstStyle/>
          <a:p>
            <a:pPr rtl="0"/>
            <a:fld id="{3A4F6043-7A67-491B-98BC-F933DED7226D}" type="slidenum">
              <a:rPr lang="en-GB" smtClean="0"/>
              <a:pPr rtl="0"/>
              <a:t>7</a:t>
            </a:fld>
            <a:endParaRPr lang="en-GB" dirty="0"/>
          </a:p>
        </p:txBody>
      </p:sp>
      <p:pic>
        <p:nvPicPr>
          <p:cNvPr id="6" name="Content Placeholder 5">
            <a:extLst>
              <a:ext uri="{FF2B5EF4-FFF2-40B4-BE49-F238E27FC236}">
                <a16:creationId xmlns:a16="http://schemas.microsoft.com/office/drawing/2014/main" id="{BEC02254-9CFB-C5BE-AF2B-F45AC458759F}"/>
              </a:ext>
            </a:extLst>
          </p:cNvPr>
          <p:cNvPicPr>
            <a:picLocks noGrp="1" noChangeAspect="1"/>
          </p:cNvPicPr>
          <p:nvPr>
            <p:ph idx="1"/>
          </p:nvPr>
        </p:nvPicPr>
        <p:blipFill>
          <a:blip r:embed="rId2"/>
          <a:stretch>
            <a:fillRect/>
          </a:stretch>
        </p:blipFill>
        <p:spPr>
          <a:xfrm>
            <a:off x="770964" y="770966"/>
            <a:ext cx="10732187" cy="5091952"/>
          </a:xfrm>
        </p:spPr>
      </p:pic>
    </p:spTree>
    <p:extLst>
      <p:ext uri="{BB962C8B-B14F-4D97-AF65-F5344CB8AC3E}">
        <p14:creationId xmlns:p14="http://schemas.microsoft.com/office/powerpoint/2010/main" val="4265392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E7603-3FE5-4D68-8FC7-506A843BD8DD}"/>
              </a:ext>
            </a:extLst>
          </p:cNvPr>
          <p:cNvSpPr>
            <a:spLocks noGrp="1"/>
          </p:cNvSpPr>
          <p:nvPr>
            <p:ph type="ctrTitle"/>
          </p:nvPr>
        </p:nvSpPr>
        <p:spPr>
          <a:xfrm>
            <a:off x="422899" y="179296"/>
            <a:ext cx="7510866" cy="685800"/>
          </a:xfrm>
        </p:spPr>
        <p:txBody>
          <a:bodyPr rtlCol="0">
            <a:normAutofit fontScale="90000"/>
          </a:bodyPr>
          <a:lstStyle/>
          <a:p>
            <a:pPr rtl="0"/>
            <a:r>
              <a:rPr lang="en-GB" dirty="0"/>
              <a:t>Pricing and Availability Insights</a:t>
            </a:r>
          </a:p>
        </p:txBody>
      </p:sp>
      <p:sp>
        <p:nvSpPr>
          <p:cNvPr id="15" name="Slide Number Placeholder 14">
            <a:extLst>
              <a:ext uri="{FF2B5EF4-FFF2-40B4-BE49-F238E27FC236}">
                <a16:creationId xmlns:a16="http://schemas.microsoft.com/office/drawing/2014/main" id="{511D5E5B-4DDF-42C6-8BE2-5EEC3D939947}"/>
              </a:ext>
            </a:extLst>
          </p:cNvPr>
          <p:cNvSpPr>
            <a:spLocks noGrp="1"/>
          </p:cNvSpPr>
          <p:nvPr>
            <p:ph type="sldNum" sz="quarter" idx="12"/>
          </p:nvPr>
        </p:nvSpPr>
        <p:spPr>
          <a:xfrm>
            <a:off x="11503152" y="0"/>
            <a:ext cx="685800" cy="685800"/>
          </a:xfrm>
        </p:spPr>
        <p:txBody>
          <a:bodyPr rtlCol="0"/>
          <a:lstStyle/>
          <a:p>
            <a:pPr rtl="0"/>
            <a:fld id="{3A4F6043-7A67-491B-98BC-F933DED7226D}" type="slidenum">
              <a:rPr lang="en-GB" smtClean="0"/>
              <a:pPr rtl="0"/>
              <a:t>8</a:t>
            </a:fld>
            <a:endParaRPr lang="en-GB" dirty="0"/>
          </a:p>
        </p:txBody>
      </p:sp>
      <p:pic>
        <p:nvPicPr>
          <p:cNvPr id="19" name="Picture 18">
            <a:extLst>
              <a:ext uri="{FF2B5EF4-FFF2-40B4-BE49-F238E27FC236}">
                <a16:creationId xmlns:a16="http://schemas.microsoft.com/office/drawing/2014/main" id="{608330A4-C5D6-75A0-5E65-13302606A836}"/>
              </a:ext>
            </a:extLst>
          </p:cNvPr>
          <p:cNvPicPr>
            <a:picLocks noChangeAspect="1"/>
          </p:cNvPicPr>
          <p:nvPr/>
        </p:nvPicPr>
        <p:blipFill>
          <a:blip r:embed="rId2"/>
          <a:stretch>
            <a:fillRect/>
          </a:stretch>
        </p:blipFill>
        <p:spPr>
          <a:xfrm>
            <a:off x="422899" y="865096"/>
            <a:ext cx="10588624" cy="5428128"/>
          </a:xfrm>
          <a:prstGeom prst="rect">
            <a:avLst/>
          </a:prstGeom>
        </p:spPr>
      </p:pic>
    </p:spTree>
    <p:extLst>
      <p:ext uri="{BB962C8B-B14F-4D97-AF65-F5344CB8AC3E}">
        <p14:creationId xmlns:p14="http://schemas.microsoft.com/office/powerpoint/2010/main" val="242679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EA478-8920-47C7-B802-5356315502BD}"/>
              </a:ext>
            </a:extLst>
          </p:cNvPr>
          <p:cNvSpPr>
            <a:spLocks noGrp="1"/>
          </p:cNvSpPr>
          <p:nvPr>
            <p:ph type="title"/>
          </p:nvPr>
        </p:nvSpPr>
        <p:spPr>
          <a:xfrm>
            <a:off x="436063" y="49305"/>
            <a:ext cx="11067089" cy="461683"/>
          </a:xfrm>
        </p:spPr>
        <p:txBody>
          <a:bodyPr rtlCol="0">
            <a:normAutofit fontScale="90000"/>
          </a:bodyPr>
          <a:lstStyle/>
          <a:p>
            <a:pPr rtl="0"/>
            <a:r>
              <a:rPr lang="en-GB" sz="3600" dirty="0"/>
              <a:t>Pricing, Availability, and Host Characteristic Insights</a:t>
            </a:r>
          </a:p>
        </p:txBody>
      </p:sp>
      <p:sp>
        <p:nvSpPr>
          <p:cNvPr id="6" name="Slide Number Placeholder 5">
            <a:extLst>
              <a:ext uri="{FF2B5EF4-FFF2-40B4-BE49-F238E27FC236}">
                <a16:creationId xmlns:a16="http://schemas.microsoft.com/office/drawing/2014/main" id="{4AF49747-09A0-4EEB-AB2D-663FABAE2811}"/>
              </a:ext>
            </a:extLst>
          </p:cNvPr>
          <p:cNvSpPr>
            <a:spLocks noGrp="1"/>
          </p:cNvSpPr>
          <p:nvPr>
            <p:ph type="sldNum" sz="quarter" idx="12"/>
          </p:nvPr>
        </p:nvSpPr>
        <p:spPr>
          <a:xfrm>
            <a:off x="11503152" y="0"/>
            <a:ext cx="685800" cy="685800"/>
          </a:xfrm>
        </p:spPr>
        <p:txBody>
          <a:bodyPr rtlCol="0"/>
          <a:lstStyle/>
          <a:p>
            <a:pPr rtl="0"/>
            <a:fld id="{3A4F6043-7A67-491B-98BC-F933DED7226D}" type="slidenum">
              <a:rPr lang="en-GB" smtClean="0"/>
              <a:pPr rtl="0"/>
              <a:t>9</a:t>
            </a:fld>
            <a:endParaRPr lang="en-GB" dirty="0"/>
          </a:p>
        </p:txBody>
      </p:sp>
      <p:pic>
        <p:nvPicPr>
          <p:cNvPr id="45" name="Picture 44">
            <a:extLst>
              <a:ext uri="{FF2B5EF4-FFF2-40B4-BE49-F238E27FC236}">
                <a16:creationId xmlns:a16="http://schemas.microsoft.com/office/drawing/2014/main" id="{51E53041-4155-D127-3BEA-976141E53B86}"/>
              </a:ext>
            </a:extLst>
          </p:cNvPr>
          <p:cNvPicPr>
            <a:picLocks noChangeAspect="1"/>
          </p:cNvPicPr>
          <p:nvPr/>
        </p:nvPicPr>
        <p:blipFill>
          <a:blip r:embed="rId2"/>
          <a:stretch>
            <a:fillRect/>
          </a:stretch>
        </p:blipFill>
        <p:spPr>
          <a:xfrm>
            <a:off x="436064" y="510988"/>
            <a:ext cx="11047076" cy="5966437"/>
          </a:xfrm>
          <a:prstGeom prst="rect">
            <a:avLst/>
          </a:prstGeom>
        </p:spPr>
      </p:pic>
    </p:spTree>
    <p:extLst>
      <p:ext uri="{BB962C8B-B14F-4D97-AF65-F5344CB8AC3E}">
        <p14:creationId xmlns:p14="http://schemas.microsoft.com/office/powerpoint/2010/main" val="2984339699"/>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216.tgt.Office_50301584_TF67338807_Win32_OJ112196133" id="{758149FD-FDE6-496F-A319-9A8B6DCB2CE4}" vid="{EC83E4A7-2CFA-47B3-B7BE-E17707B5F46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4E27A5-29EC-44AC-A353-55638DDBC56C}">
  <ds:schemaRefs>
    <ds:schemaRef ds:uri="http://schemas.microsoft.com/sharepoint/v3/contenttype/forms"/>
  </ds:schemaRefs>
</ds:datastoreItem>
</file>

<file path=customXml/itemProps2.xml><?xml version="1.0" encoding="utf-8"?>
<ds:datastoreItem xmlns:ds="http://schemas.openxmlformats.org/officeDocument/2006/customXml" ds:itemID="{289259C4-AC71-4849-BC68-7545A45536D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E37D1C0D-D4CE-465C-8DB2-7B2571F371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Offset design</Template>
  <TotalTime>302</TotalTime>
  <Words>1024</Words>
  <Application>Microsoft Office PowerPoint</Application>
  <PresentationFormat>Widescreen</PresentationFormat>
  <Paragraphs>102</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Dante</vt:lpstr>
      <vt:lpstr>Dante (Headings)2</vt:lpstr>
      <vt:lpstr>Helvetica Neue Medium</vt:lpstr>
      <vt:lpstr>Wingdings</vt:lpstr>
      <vt:lpstr>Wingdings 2</vt:lpstr>
      <vt:lpstr>OffsetVTI</vt:lpstr>
      <vt:lpstr>Hotel Aggregator Analysis With Microsoft PowerBI</vt:lpstr>
      <vt:lpstr>                             CONTENT</vt:lpstr>
      <vt:lpstr>Introduction</vt:lpstr>
      <vt:lpstr>Description of Data Set</vt:lpstr>
      <vt:lpstr>Project Objectives</vt:lpstr>
      <vt:lpstr>Geographical Insights</vt:lpstr>
      <vt:lpstr>Geographical Insights Contd.</vt:lpstr>
      <vt:lpstr>Pricing and Availability Insights</vt:lpstr>
      <vt:lpstr>Pricing, Availability, and Host Characteristic Insights</vt:lpstr>
      <vt:lpstr>Host Characteristic and Performance Insights</vt:lpstr>
      <vt:lpstr>Property and Room Type Analysis</vt:lpstr>
      <vt:lpstr>Findings</vt:lpstr>
      <vt:lpstr>Recommendations</vt:lpstr>
      <vt:lpstr>Conclusion  In conclusion, analysis of the hotel aggregator dataset has provided valuable insights into various aspects of listings, host performance, and guest satisfaction. Key findings highlight opportunities for optimizing pricing strategies, enhancing host performance, and addressing guest preferences. By leveraging these insights and implementing targeted recommendations, we can strive to improve the overall quality and competitiveness of listings on the platform. Moving forward, continued monitoring and adaptation will be essential to staying responsive to market dynamics and maintaining a high level of service excellence.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lancelot uwagboe</dc:creator>
  <cp:lastModifiedBy>lancelot uwagboe</cp:lastModifiedBy>
  <cp:revision>6</cp:revision>
  <dcterms:created xsi:type="dcterms:W3CDTF">2024-05-16T16:05:43Z</dcterms:created>
  <dcterms:modified xsi:type="dcterms:W3CDTF">2024-05-16T21:13:40Z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