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9011900" cy="10706100"/>
  <p:notesSz cx="19011900" cy="10706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3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4441" y="351281"/>
            <a:ext cx="826008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51785" y="5995416"/>
            <a:ext cx="13308330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50595" y="2462403"/>
            <a:ext cx="8270176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791128" y="2462403"/>
            <a:ext cx="8270176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375" y="-98476"/>
            <a:ext cx="11235690" cy="17717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37205" y="1816734"/>
            <a:ext cx="13677265" cy="6269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64046" y="9956673"/>
            <a:ext cx="6083808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50595" y="9956673"/>
            <a:ext cx="4372737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688569" y="9956673"/>
            <a:ext cx="4372737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hyperlink" Target="https://online.lifeliqe.com/app/scene/p_clov_virus_hiv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84191"/>
            <a:ext cx="19005803" cy="610971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38"/>
            <a:ext cx="4750435" cy="1112520"/>
          </a:xfrm>
          <a:custGeom>
            <a:avLst/>
            <a:gdLst/>
            <a:ahLst/>
            <a:cxnLst/>
            <a:rect l="l" t="t" r="r" b="b"/>
            <a:pathLst>
              <a:path w="4750435" h="1112520">
                <a:moveTo>
                  <a:pt x="4750054" y="0"/>
                </a:moveTo>
                <a:lnTo>
                  <a:pt x="0" y="0"/>
                </a:lnTo>
                <a:lnTo>
                  <a:pt x="0" y="1112354"/>
                </a:lnTo>
                <a:lnTo>
                  <a:pt x="4750054" y="1112354"/>
                </a:lnTo>
                <a:lnTo>
                  <a:pt x="4750054" y="0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82928" y="38"/>
            <a:ext cx="4727575" cy="1112520"/>
          </a:xfrm>
          <a:custGeom>
            <a:avLst/>
            <a:gdLst/>
            <a:ahLst/>
            <a:cxnLst/>
            <a:rect l="l" t="t" r="r" b="b"/>
            <a:pathLst>
              <a:path w="4727575" h="1112520">
                <a:moveTo>
                  <a:pt x="4727194" y="0"/>
                </a:moveTo>
                <a:lnTo>
                  <a:pt x="0" y="0"/>
                </a:lnTo>
                <a:lnTo>
                  <a:pt x="0" y="1112354"/>
                </a:lnTo>
                <a:lnTo>
                  <a:pt x="4727194" y="1112354"/>
                </a:lnTo>
                <a:lnTo>
                  <a:pt x="4727194" y="0"/>
                </a:lnTo>
                <a:close/>
              </a:path>
            </a:pathLst>
          </a:custGeom>
          <a:solidFill>
            <a:srgbClr val="FF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750308" y="38"/>
            <a:ext cx="9532620" cy="1112520"/>
            <a:chOff x="4750308" y="38"/>
            <a:chExt cx="9532620" cy="1112520"/>
          </a:xfrm>
        </p:grpSpPr>
        <p:sp>
          <p:nvSpPr>
            <p:cNvPr id="6" name="object 6"/>
            <p:cNvSpPr/>
            <p:nvPr/>
          </p:nvSpPr>
          <p:spPr>
            <a:xfrm>
              <a:off x="4750308" y="38"/>
              <a:ext cx="4750435" cy="1112520"/>
            </a:xfrm>
            <a:custGeom>
              <a:avLst/>
              <a:gdLst/>
              <a:ahLst/>
              <a:cxnLst/>
              <a:rect l="l" t="t" r="r" b="b"/>
              <a:pathLst>
                <a:path w="4750434" h="1112520">
                  <a:moveTo>
                    <a:pt x="4750053" y="0"/>
                  </a:moveTo>
                  <a:lnTo>
                    <a:pt x="0" y="0"/>
                  </a:lnTo>
                  <a:lnTo>
                    <a:pt x="0" y="1112354"/>
                  </a:lnTo>
                  <a:lnTo>
                    <a:pt x="4750053" y="1112354"/>
                  </a:lnTo>
                  <a:lnTo>
                    <a:pt x="4750053" y="0"/>
                  </a:lnTo>
                  <a:close/>
                </a:path>
              </a:pathLst>
            </a:custGeom>
            <a:solidFill>
              <a:srgbClr val="FF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00616" y="38"/>
              <a:ext cx="4782185" cy="1112520"/>
            </a:xfrm>
            <a:custGeom>
              <a:avLst/>
              <a:gdLst/>
              <a:ahLst/>
              <a:cxnLst/>
              <a:rect l="l" t="t" r="r" b="b"/>
              <a:pathLst>
                <a:path w="4782184" h="1112520">
                  <a:moveTo>
                    <a:pt x="4781931" y="0"/>
                  </a:moveTo>
                  <a:lnTo>
                    <a:pt x="0" y="0"/>
                  </a:lnTo>
                  <a:lnTo>
                    <a:pt x="0" y="1112354"/>
                  </a:lnTo>
                  <a:lnTo>
                    <a:pt x="4781931" y="1112354"/>
                  </a:lnTo>
                  <a:lnTo>
                    <a:pt x="4781931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87801" y="3903929"/>
            <a:ext cx="47332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0" dirty="0">
                <a:solidFill>
                  <a:srgbClr val="446FC4"/>
                </a:solidFill>
                <a:latin typeface="Calibri"/>
                <a:cs typeface="Calibri"/>
              </a:rPr>
              <a:t>Corona</a:t>
            </a:r>
            <a:r>
              <a:rPr sz="7200" spc="-385" dirty="0">
                <a:solidFill>
                  <a:srgbClr val="446FC4"/>
                </a:solidFill>
                <a:latin typeface="Calibri"/>
                <a:cs typeface="Calibri"/>
              </a:rPr>
              <a:t> </a:t>
            </a:r>
            <a:r>
              <a:rPr sz="7200" spc="-10" dirty="0">
                <a:solidFill>
                  <a:srgbClr val="446FC4"/>
                </a:solidFill>
                <a:latin typeface="Calibri"/>
                <a:cs typeface="Calibri"/>
              </a:rPr>
              <a:t>Virus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3587" y="5163311"/>
            <a:ext cx="9601200" cy="0"/>
          </a:xfrm>
          <a:custGeom>
            <a:avLst/>
            <a:gdLst/>
            <a:ahLst/>
            <a:cxnLst/>
            <a:rect l="l" t="t" r="r" b="b"/>
            <a:pathLst>
              <a:path w="9601200">
                <a:moveTo>
                  <a:pt x="0" y="0"/>
                </a:moveTo>
                <a:lnTo>
                  <a:pt x="9601200" y="0"/>
                </a:lnTo>
              </a:path>
            </a:pathLst>
          </a:custGeom>
          <a:ln w="8465">
            <a:solidFill>
              <a:srgbClr val="002C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58948" y="5058232"/>
            <a:ext cx="58483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9FEC"/>
                </a:solidFill>
                <a:latin typeface="Calibri"/>
                <a:cs typeface="Calibri"/>
              </a:rPr>
              <a:t>Data</a:t>
            </a:r>
            <a:r>
              <a:rPr sz="4800" spc="-190" dirty="0">
                <a:solidFill>
                  <a:srgbClr val="009FEC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009FEC"/>
                </a:solidFill>
                <a:latin typeface="Calibri"/>
                <a:cs typeface="Calibri"/>
              </a:rPr>
              <a:t>Analysis</a:t>
            </a:r>
            <a:r>
              <a:rPr sz="4800" spc="-210" dirty="0">
                <a:solidFill>
                  <a:srgbClr val="009FEC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009FEC"/>
                </a:solidFill>
                <a:latin typeface="Calibri"/>
                <a:cs typeface="Calibri"/>
              </a:rPr>
              <a:t>Using</a:t>
            </a:r>
            <a:r>
              <a:rPr sz="4800" spc="-220" dirty="0">
                <a:solidFill>
                  <a:srgbClr val="009FEC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009FEC"/>
                </a:solidFill>
                <a:latin typeface="Calibri"/>
                <a:cs typeface="Calibri"/>
              </a:rPr>
              <a:t>SQL</a:t>
            </a:r>
            <a:endParaRPr sz="4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64168" y="2833116"/>
            <a:ext cx="6004560" cy="636727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98372" y="9689998"/>
            <a:ext cx="40690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30" dirty="0">
                <a:solidFill>
                  <a:srgbClr val="006DC0"/>
                </a:solidFill>
                <a:latin typeface="Calibri"/>
                <a:cs typeface="Calibri"/>
              </a:rPr>
              <a:t>By</a:t>
            </a:r>
            <a:r>
              <a:rPr sz="3600" b="1" i="1" spc="-190" dirty="0">
                <a:solidFill>
                  <a:srgbClr val="006DC0"/>
                </a:solidFill>
                <a:latin typeface="Calibri"/>
                <a:cs typeface="Calibri"/>
              </a:rPr>
              <a:t> </a:t>
            </a:r>
            <a:r>
              <a:rPr sz="3600" b="1" i="1" spc="-20" dirty="0">
                <a:solidFill>
                  <a:srgbClr val="006DC0"/>
                </a:solidFill>
                <a:latin typeface="Calibri"/>
                <a:cs typeface="Calibri"/>
              </a:rPr>
              <a:t>Lancelot</a:t>
            </a:r>
            <a:r>
              <a:rPr sz="3600" b="1" i="1" spc="-155" dirty="0">
                <a:solidFill>
                  <a:srgbClr val="006DC0"/>
                </a:solidFill>
                <a:latin typeface="Calibri"/>
                <a:cs typeface="Calibri"/>
              </a:rPr>
              <a:t> </a:t>
            </a:r>
            <a:r>
              <a:rPr sz="3600" b="1" i="1" spc="-10" dirty="0">
                <a:solidFill>
                  <a:srgbClr val="006DC0"/>
                </a:solidFill>
                <a:latin typeface="Calibri"/>
                <a:cs typeface="Calibri"/>
              </a:rPr>
              <a:t>Uwagboe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-98476"/>
            <a:ext cx="11235690" cy="761414"/>
          </a:xfrm>
          <a:prstGeom prst="rect">
            <a:avLst/>
          </a:prstGeom>
        </p:spPr>
        <p:txBody>
          <a:bodyPr vert="horz" wrap="square" lIns="0" tIns="26637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00"/>
              </a:spcBef>
            </a:pPr>
            <a:r>
              <a:rPr sz="3200" spc="-450" dirty="0">
                <a:solidFill>
                  <a:srgbClr val="000000"/>
                </a:solidFill>
              </a:rPr>
              <a:t>Minimum</a:t>
            </a:r>
            <a:r>
              <a:rPr lang="en-GB" sz="3200" spc="-450" dirty="0">
                <a:solidFill>
                  <a:srgbClr val="000000"/>
                </a:solidFill>
              </a:rPr>
              <a:t> </a:t>
            </a:r>
            <a:r>
              <a:rPr sz="3200" spc="-450" dirty="0">
                <a:solidFill>
                  <a:srgbClr val="000000"/>
                </a:solidFill>
              </a:rPr>
              <a:t>&amp;</a:t>
            </a:r>
            <a:r>
              <a:rPr lang="en-GB" sz="3200" spc="-450" dirty="0">
                <a:solidFill>
                  <a:srgbClr val="000000"/>
                </a:solidFill>
              </a:rPr>
              <a:t> </a:t>
            </a:r>
            <a:r>
              <a:rPr sz="3200" spc="-450" dirty="0">
                <a:solidFill>
                  <a:srgbClr val="000000"/>
                </a:solidFill>
              </a:rPr>
              <a:t>Maximum</a:t>
            </a:r>
            <a:r>
              <a:rPr lang="en-GB" sz="3200" spc="-450" dirty="0">
                <a:solidFill>
                  <a:srgbClr val="000000"/>
                </a:solidFill>
              </a:rPr>
              <a:t> </a:t>
            </a:r>
            <a:r>
              <a:rPr sz="3200" spc="-450" dirty="0">
                <a:solidFill>
                  <a:srgbClr val="000000"/>
                </a:solidFill>
              </a:rPr>
              <a:t>Value</a:t>
            </a:r>
            <a:r>
              <a:rPr lang="en-GB" sz="3200" spc="-450" dirty="0">
                <a:solidFill>
                  <a:srgbClr val="000000"/>
                </a:solidFill>
              </a:rPr>
              <a:t> </a:t>
            </a:r>
            <a:r>
              <a:rPr sz="3200" spc="-450" dirty="0">
                <a:solidFill>
                  <a:srgbClr val="000000"/>
                </a:solidFill>
              </a:rPr>
              <a:t>for</a:t>
            </a:r>
            <a:r>
              <a:rPr lang="en-GB" sz="3200" spc="-450" dirty="0">
                <a:solidFill>
                  <a:srgbClr val="000000"/>
                </a:solidFill>
              </a:rPr>
              <a:t> </a:t>
            </a:r>
            <a:r>
              <a:rPr sz="3200" spc="-450" dirty="0">
                <a:solidFill>
                  <a:srgbClr val="000000"/>
                </a:solidFill>
              </a:rPr>
              <a:t>Confirmed,</a:t>
            </a:r>
            <a:r>
              <a:rPr sz="3200" spc="-575" dirty="0">
                <a:solidFill>
                  <a:srgbClr val="000000"/>
                </a:solidFill>
              </a:rPr>
              <a:t> </a:t>
            </a:r>
            <a:r>
              <a:rPr sz="3200" spc="-405" dirty="0">
                <a:solidFill>
                  <a:srgbClr val="000000"/>
                </a:solidFill>
              </a:rPr>
              <a:t>Death,</a:t>
            </a:r>
            <a:r>
              <a:rPr lang="en-GB" sz="3200" spc="-405" dirty="0">
                <a:solidFill>
                  <a:srgbClr val="000000"/>
                </a:solidFill>
              </a:rPr>
              <a:t> </a:t>
            </a:r>
            <a:r>
              <a:rPr sz="3200" spc="-405" dirty="0">
                <a:solidFill>
                  <a:srgbClr val="000000"/>
                </a:solidFill>
              </a:rPr>
              <a:t>and</a:t>
            </a:r>
            <a:r>
              <a:rPr lang="en-GB" sz="3200" spc="-405" dirty="0">
                <a:solidFill>
                  <a:srgbClr val="000000"/>
                </a:solidFill>
              </a:rPr>
              <a:t> </a:t>
            </a:r>
            <a:r>
              <a:rPr sz="3200" spc="-405" dirty="0">
                <a:solidFill>
                  <a:srgbClr val="000000"/>
                </a:solidFill>
              </a:rPr>
              <a:t>Recovered</a:t>
            </a:r>
            <a:r>
              <a:rPr lang="en-GB" sz="3200" spc="-405" dirty="0">
                <a:solidFill>
                  <a:srgbClr val="000000"/>
                </a:solidFill>
              </a:rPr>
              <a:t> </a:t>
            </a:r>
            <a:r>
              <a:rPr sz="3200" spc="-405" dirty="0">
                <a:solidFill>
                  <a:srgbClr val="000000"/>
                </a:solidFill>
              </a:rPr>
              <a:t>Cases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23088" y="882396"/>
            <a:ext cx="6768465" cy="7531734"/>
            <a:chOff x="323088" y="882396"/>
            <a:chExt cx="6768465" cy="753173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088" y="882396"/>
              <a:ext cx="6230112" cy="7531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47743" y="2753868"/>
              <a:ext cx="3037205" cy="446405"/>
            </a:xfrm>
            <a:custGeom>
              <a:avLst/>
              <a:gdLst/>
              <a:ahLst/>
              <a:cxnLst/>
              <a:rect l="l" t="t" r="r" b="b"/>
              <a:pathLst>
                <a:path w="3037204" h="446405">
                  <a:moveTo>
                    <a:pt x="2813684" y="0"/>
                  </a:moveTo>
                  <a:lnTo>
                    <a:pt x="2813684" y="111505"/>
                  </a:lnTo>
                  <a:lnTo>
                    <a:pt x="0" y="111505"/>
                  </a:lnTo>
                  <a:lnTo>
                    <a:pt x="0" y="334645"/>
                  </a:lnTo>
                  <a:lnTo>
                    <a:pt x="2813684" y="334645"/>
                  </a:lnTo>
                  <a:lnTo>
                    <a:pt x="2813684" y="446150"/>
                  </a:lnTo>
                  <a:lnTo>
                    <a:pt x="3036951" y="223011"/>
                  </a:lnTo>
                  <a:lnTo>
                    <a:pt x="2813684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7743" y="2753868"/>
              <a:ext cx="3037205" cy="446405"/>
            </a:xfrm>
            <a:custGeom>
              <a:avLst/>
              <a:gdLst/>
              <a:ahLst/>
              <a:cxnLst/>
              <a:rect l="l" t="t" r="r" b="b"/>
              <a:pathLst>
                <a:path w="3037204" h="446405">
                  <a:moveTo>
                    <a:pt x="0" y="111505"/>
                  </a:moveTo>
                  <a:lnTo>
                    <a:pt x="2813684" y="111505"/>
                  </a:lnTo>
                  <a:lnTo>
                    <a:pt x="2813684" y="0"/>
                  </a:lnTo>
                  <a:lnTo>
                    <a:pt x="3036951" y="223011"/>
                  </a:lnTo>
                  <a:lnTo>
                    <a:pt x="2813684" y="446150"/>
                  </a:lnTo>
                  <a:lnTo>
                    <a:pt x="2813684" y="334645"/>
                  </a:lnTo>
                  <a:lnTo>
                    <a:pt x="0" y="334645"/>
                  </a:lnTo>
                  <a:lnTo>
                    <a:pt x="0" y="111505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9247" y="6595872"/>
              <a:ext cx="3195955" cy="528955"/>
            </a:xfrm>
            <a:custGeom>
              <a:avLst/>
              <a:gdLst/>
              <a:ahLst/>
              <a:cxnLst/>
              <a:rect l="l" t="t" r="r" b="b"/>
              <a:pathLst>
                <a:path w="3195954" h="528954">
                  <a:moveTo>
                    <a:pt x="2931159" y="0"/>
                  </a:moveTo>
                  <a:lnTo>
                    <a:pt x="2931159" y="132206"/>
                  </a:lnTo>
                  <a:lnTo>
                    <a:pt x="0" y="132206"/>
                  </a:lnTo>
                  <a:lnTo>
                    <a:pt x="0" y="396366"/>
                  </a:lnTo>
                  <a:lnTo>
                    <a:pt x="2931159" y="396366"/>
                  </a:lnTo>
                  <a:lnTo>
                    <a:pt x="2931159" y="528574"/>
                  </a:lnTo>
                  <a:lnTo>
                    <a:pt x="3195574" y="264413"/>
                  </a:lnTo>
                  <a:lnTo>
                    <a:pt x="2931159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9247" y="6595872"/>
              <a:ext cx="3195955" cy="528955"/>
            </a:xfrm>
            <a:custGeom>
              <a:avLst/>
              <a:gdLst/>
              <a:ahLst/>
              <a:cxnLst/>
              <a:rect l="l" t="t" r="r" b="b"/>
              <a:pathLst>
                <a:path w="3195954" h="528954">
                  <a:moveTo>
                    <a:pt x="0" y="132206"/>
                  </a:moveTo>
                  <a:lnTo>
                    <a:pt x="2931159" y="132206"/>
                  </a:lnTo>
                  <a:lnTo>
                    <a:pt x="2931159" y="0"/>
                  </a:lnTo>
                  <a:lnTo>
                    <a:pt x="3195574" y="264413"/>
                  </a:lnTo>
                  <a:lnTo>
                    <a:pt x="2931159" y="528574"/>
                  </a:lnTo>
                  <a:lnTo>
                    <a:pt x="2931159" y="396366"/>
                  </a:lnTo>
                  <a:lnTo>
                    <a:pt x="0" y="396366"/>
                  </a:lnTo>
                  <a:lnTo>
                    <a:pt x="0" y="13220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0900" y="1991867"/>
            <a:ext cx="6883908" cy="25405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0900" y="5862828"/>
            <a:ext cx="6883908" cy="279654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01800" y="0"/>
            <a:ext cx="4608576" cy="106939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5591"/>
            <a:ext cx="9886315" cy="829310"/>
          </a:xfrm>
          <a:custGeom>
            <a:avLst/>
            <a:gdLst/>
            <a:ahLst/>
            <a:cxnLst/>
            <a:rect l="l" t="t" r="r" b="b"/>
            <a:pathLst>
              <a:path w="9886315" h="829310">
                <a:moveTo>
                  <a:pt x="9444355" y="0"/>
                </a:moveTo>
                <a:lnTo>
                  <a:pt x="0" y="0"/>
                </a:lnTo>
                <a:lnTo>
                  <a:pt x="0" y="828801"/>
                </a:lnTo>
                <a:lnTo>
                  <a:pt x="9444355" y="828801"/>
                </a:lnTo>
                <a:lnTo>
                  <a:pt x="9444355" y="828166"/>
                </a:lnTo>
                <a:lnTo>
                  <a:pt x="9527921" y="820419"/>
                </a:lnTo>
                <a:lnTo>
                  <a:pt x="9612122" y="796162"/>
                </a:lnTo>
                <a:lnTo>
                  <a:pt x="9688322" y="758062"/>
                </a:lnTo>
                <a:lnTo>
                  <a:pt x="9754743" y="707389"/>
                </a:lnTo>
                <a:lnTo>
                  <a:pt x="9809480" y="645922"/>
                </a:lnTo>
                <a:lnTo>
                  <a:pt x="9850882" y="575690"/>
                </a:lnTo>
                <a:lnTo>
                  <a:pt x="9877044" y="497966"/>
                </a:lnTo>
                <a:lnTo>
                  <a:pt x="9886188" y="414274"/>
                </a:lnTo>
                <a:lnTo>
                  <a:pt x="9877044" y="330834"/>
                </a:lnTo>
                <a:lnTo>
                  <a:pt x="9850882" y="253110"/>
                </a:lnTo>
                <a:lnTo>
                  <a:pt x="9809480" y="182752"/>
                </a:lnTo>
                <a:lnTo>
                  <a:pt x="9754743" y="121411"/>
                </a:lnTo>
                <a:lnTo>
                  <a:pt x="9688322" y="70738"/>
                </a:lnTo>
                <a:lnTo>
                  <a:pt x="9612122" y="32511"/>
                </a:lnTo>
                <a:lnTo>
                  <a:pt x="9527921" y="8381"/>
                </a:lnTo>
                <a:lnTo>
                  <a:pt x="9444355" y="634"/>
                </a:lnTo>
                <a:lnTo>
                  <a:pt x="9444355" y="0"/>
                </a:lnTo>
                <a:close/>
              </a:path>
            </a:pathLst>
          </a:custGeom>
          <a:solidFill>
            <a:srgbClr val="009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375" y="-98476"/>
            <a:ext cx="11235690" cy="1242827"/>
          </a:xfrm>
          <a:prstGeom prst="rect">
            <a:avLst/>
          </a:prstGeom>
        </p:spPr>
        <p:txBody>
          <a:bodyPr vert="horz" wrap="square" lIns="0" tIns="743127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100"/>
              </a:spcBef>
            </a:pPr>
            <a:r>
              <a:rPr sz="3200" spc="-455" dirty="0"/>
              <a:t>T</a:t>
            </a:r>
            <a:r>
              <a:rPr sz="3200" spc="-450" dirty="0"/>
              <a:t>o</a:t>
            </a:r>
            <a:r>
              <a:rPr sz="3200" spc="-455" dirty="0"/>
              <a:t>ta</a:t>
            </a:r>
            <a:r>
              <a:rPr sz="3200" spc="-450" dirty="0"/>
              <a:t>l</a:t>
            </a:r>
            <a:r>
              <a:rPr lang="en-GB" sz="3200" spc="-450" dirty="0"/>
              <a:t> </a:t>
            </a:r>
            <a:r>
              <a:rPr sz="3200" spc="-450" dirty="0"/>
              <a:t>N</a:t>
            </a:r>
            <a:r>
              <a:rPr sz="3200" spc="-445" dirty="0"/>
              <a:t>u</a:t>
            </a:r>
            <a:r>
              <a:rPr sz="3200" spc="-450" dirty="0"/>
              <a:t>mb</a:t>
            </a:r>
            <a:r>
              <a:rPr sz="3200" spc="-445" dirty="0"/>
              <a:t>e</a:t>
            </a:r>
            <a:r>
              <a:rPr sz="3200" spc="-450" dirty="0"/>
              <a:t>r</a:t>
            </a:r>
            <a:r>
              <a:rPr lang="en-GB" sz="3200" spc="-450" dirty="0"/>
              <a:t> </a:t>
            </a:r>
            <a:r>
              <a:rPr sz="3200" spc="-450" dirty="0"/>
              <a:t>of</a:t>
            </a:r>
            <a:r>
              <a:rPr lang="en-GB" sz="3200" spc="-450" dirty="0"/>
              <a:t> </a:t>
            </a:r>
            <a:r>
              <a:rPr sz="3200" spc="-445" dirty="0"/>
              <a:t>C</a:t>
            </a:r>
            <a:r>
              <a:rPr sz="3200" spc="-450" dirty="0"/>
              <a:t>o</a:t>
            </a:r>
            <a:r>
              <a:rPr sz="3200" spc="-459" dirty="0"/>
              <a:t>n</a:t>
            </a:r>
            <a:r>
              <a:rPr sz="3200" spc="-450" dirty="0"/>
              <a:t>firm</a:t>
            </a:r>
            <a:r>
              <a:rPr sz="3200" spc="-459" dirty="0"/>
              <a:t>e</a:t>
            </a:r>
            <a:r>
              <a:rPr sz="3200" spc="-450" dirty="0"/>
              <a:t>d</a:t>
            </a:r>
            <a:r>
              <a:rPr sz="3200" spc="240" dirty="0"/>
              <a:t>,</a:t>
            </a:r>
            <a:r>
              <a:rPr lang="en-GB" sz="3200" spc="240" dirty="0"/>
              <a:t> </a:t>
            </a:r>
            <a:r>
              <a:rPr sz="3200" spc="-409" dirty="0"/>
              <a:t>D</a:t>
            </a:r>
            <a:r>
              <a:rPr sz="3200" spc="-415" dirty="0"/>
              <a:t>e</a:t>
            </a:r>
            <a:r>
              <a:rPr sz="3200" spc="-420" dirty="0"/>
              <a:t>at</a:t>
            </a:r>
            <a:r>
              <a:rPr sz="3200" spc="-415" dirty="0"/>
              <a:t>h,</a:t>
            </a:r>
            <a:r>
              <a:rPr lang="en-GB" sz="3200" spc="-415" dirty="0"/>
              <a:t> </a:t>
            </a:r>
            <a:r>
              <a:rPr sz="3200" spc="-420" dirty="0"/>
              <a:t>a</a:t>
            </a:r>
            <a:r>
              <a:rPr sz="3200" spc="-415" dirty="0"/>
              <a:t>nd</a:t>
            </a:r>
            <a:r>
              <a:rPr lang="en-GB" sz="3200" spc="-415" dirty="0"/>
              <a:t> </a:t>
            </a:r>
            <a:r>
              <a:rPr sz="3200" spc="-420" dirty="0"/>
              <a:t>R</a:t>
            </a:r>
            <a:r>
              <a:rPr sz="3200" spc="-415" dirty="0"/>
              <a:t>e</a:t>
            </a:r>
            <a:r>
              <a:rPr sz="3200" spc="-420" dirty="0"/>
              <a:t>c</a:t>
            </a:r>
            <a:r>
              <a:rPr sz="3200" spc="-415" dirty="0"/>
              <a:t>o</a:t>
            </a:r>
            <a:r>
              <a:rPr sz="3200" spc="-409" dirty="0"/>
              <a:t>v</a:t>
            </a:r>
            <a:r>
              <a:rPr sz="3200" spc="-415" dirty="0"/>
              <a:t>ered</a:t>
            </a:r>
            <a:r>
              <a:rPr lang="en-GB" sz="3200" spc="-415" dirty="0"/>
              <a:t> </a:t>
            </a:r>
            <a:r>
              <a:rPr sz="3200" spc="-409" dirty="0"/>
              <a:t>C</a:t>
            </a:r>
            <a:r>
              <a:rPr sz="3200" spc="-420" dirty="0"/>
              <a:t>as</a:t>
            </a:r>
            <a:r>
              <a:rPr sz="3200" spc="-415" dirty="0"/>
              <a:t>e</a:t>
            </a:r>
            <a:r>
              <a:rPr sz="3200" spc="-15" dirty="0"/>
              <a:t>s</a:t>
            </a:r>
            <a:endParaRPr sz="3200" dirty="0"/>
          </a:p>
        </p:txBody>
      </p:sp>
      <p:grpSp>
        <p:nvGrpSpPr>
          <p:cNvPr id="4" name="object 4"/>
          <p:cNvGrpSpPr/>
          <p:nvPr/>
        </p:nvGrpSpPr>
        <p:grpSpPr>
          <a:xfrm>
            <a:off x="478536" y="1889760"/>
            <a:ext cx="6944995" cy="2646045"/>
            <a:chOff x="478536" y="1889760"/>
            <a:chExt cx="6944995" cy="2646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536" y="1889760"/>
              <a:ext cx="6766559" cy="26456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19956" y="3185160"/>
              <a:ext cx="3197225" cy="528955"/>
            </a:xfrm>
            <a:custGeom>
              <a:avLst/>
              <a:gdLst/>
              <a:ahLst/>
              <a:cxnLst/>
              <a:rect l="l" t="t" r="r" b="b"/>
              <a:pathLst>
                <a:path w="3197225" h="528954">
                  <a:moveTo>
                    <a:pt x="2932557" y="0"/>
                  </a:moveTo>
                  <a:lnTo>
                    <a:pt x="2932557" y="132207"/>
                  </a:lnTo>
                  <a:lnTo>
                    <a:pt x="0" y="132207"/>
                  </a:lnTo>
                  <a:lnTo>
                    <a:pt x="0" y="396367"/>
                  </a:lnTo>
                  <a:lnTo>
                    <a:pt x="2932557" y="396367"/>
                  </a:lnTo>
                  <a:lnTo>
                    <a:pt x="2932557" y="528574"/>
                  </a:lnTo>
                  <a:lnTo>
                    <a:pt x="3196971" y="264287"/>
                  </a:lnTo>
                  <a:lnTo>
                    <a:pt x="2932557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19956" y="3185160"/>
              <a:ext cx="3197225" cy="528955"/>
            </a:xfrm>
            <a:custGeom>
              <a:avLst/>
              <a:gdLst/>
              <a:ahLst/>
              <a:cxnLst/>
              <a:rect l="l" t="t" r="r" b="b"/>
              <a:pathLst>
                <a:path w="3197225" h="528954">
                  <a:moveTo>
                    <a:pt x="0" y="132207"/>
                  </a:moveTo>
                  <a:lnTo>
                    <a:pt x="2932557" y="132207"/>
                  </a:lnTo>
                  <a:lnTo>
                    <a:pt x="2932557" y="0"/>
                  </a:lnTo>
                  <a:lnTo>
                    <a:pt x="3196971" y="264287"/>
                  </a:lnTo>
                  <a:lnTo>
                    <a:pt x="2932557" y="528574"/>
                  </a:lnTo>
                  <a:lnTo>
                    <a:pt x="2932557" y="396367"/>
                  </a:lnTo>
                  <a:lnTo>
                    <a:pt x="0" y="396367"/>
                  </a:lnTo>
                  <a:lnTo>
                    <a:pt x="0" y="132207"/>
                  </a:lnTo>
                  <a:close/>
                </a:path>
              </a:pathLst>
            </a:custGeom>
            <a:ln w="126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0564" y="1458467"/>
            <a:ext cx="5905500" cy="86883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54100" y="0"/>
            <a:ext cx="5256276" cy="106939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4988"/>
            <a:ext cx="9886315" cy="827405"/>
          </a:xfrm>
          <a:custGeom>
            <a:avLst/>
            <a:gdLst/>
            <a:ahLst/>
            <a:cxnLst/>
            <a:rect l="l" t="t" r="r" b="b"/>
            <a:pathLst>
              <a:path w="9886315" h="827405">
                <a:moveTo>
                  <a:pt x="9444355" y="0"/>
                </a:moveTo>
                <a:lnTo>
                  <a:pt x="0" y="0"/>
                </a:lnTo>
                <a:lnTo>
                  <a:pt x="0" y="827404"/>
                </a:lnTo>
                <a:lnTo>
                  <a:pt x="9444355" y="827404"/>
                </a:lnTo>
                <a:lnTo>
                  <a:pt x="9444355" y="826769"/>
                </a:lnTo>
                <a:lnTo>
                  <a:pt x="9527921" y="819022"/>
                </a:lnTo>
                <a:lnTo>
                  <a:pt x="9612122" y="794892"/>
                </a:lnTo>
                <a:lnTo>
                  <a:pt x="9688322" y="756792"/>
                </a:lnTo>
                <a:lnTo>
                  <a:pt x="9754743" y="706246"/>
                </a:lnTo>
                <a:lnTo>
                  <a:pt x="9809480" y="645032"/>
                </a:lnTo>
                <a:lnTo>
                  <a:pt x="9850882" y="574801"/>
                </a:lnTo>
                <a:lnTo>
                  <a:pt x="9877044" y="497204"/>
                </a:lnTo>
                <a:lnTo>
                  <a:pt x="9886188" y="413511"/>
                </a:lnTo>
                <a:lnTo>
                  <a:pt x="9877044" y="330200"/>
                </a:lnTo>
                <a:lnTo>
                  <a:pt x="9850882" y="252602"/>
                </a:lnTo>
                <a:lnTo>
                  <a:pt x="9809480" y="182371"/>
                </a:lnTo>
                <a:lnTo>
                  <a:pt x="9754743" y="121157"/>
                </a:lnTo>
                <a:lnTo>
                  <a:pt x="9688322" y="70611"/>
                </a:lnTo>
                <a:lnTo>
                  <a:pt x="9612122" y="32511"/>
                </a:lnTo>
                <a:lnTo>
                  <a:pt x="9527921" y="8381"/>
                </a:lnTo>
                <a:lnTo>
                  <a:pt x="9444355" y="634"/>
                </a:lnTo>
                <a:lnTo>
                  <a:pt x="9444355" y="0"/>
                </a:lnTo>
                <a:close/>
              </a:path>
            </a:pathLst>
          </a:custGeom>
          <a:solidFill>
            <a:srgbClr val="009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34440" y="351281"/>
            <a:ext cx="103669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/>
              <a:t>Corona</a:t>
            </a:r>
            <a:r>
              <a:rPr lang="en-GB" sz="2800" spc="-325" dirty="0"/>
              <a:t> </a:t>
            </a:r>
            <a:r>
              <a:rPr sz="2800" spc="-325" dirty="0"/>
              <a:t>Virus</a:t>
            </a:r>
            <a:r>
              <a:rPr lang="en-GB" sz="2800" spc="-325" dirty="0"/>
              <a:t> </a:t>
            </a:r>
            <a:r>
              <a:rPr sz="2800" spc="-325" dirty="0"/>
              <a:t>Spread</a:t>
            </a:r>
            <a:r>
              <a:rPr lang="en-GB" sz="2800" spc="-325" dirty="0"/>
              <a:t> </a:t>
            </a:r>
            <a:r>
              <a:rPr sz="2800" spc="-325" dirty="0"/>
              <a:t>Analysis</a:t>
            </a:r>
            <a:r>
              <a:rPr lang="en-GB" sz="2800" spc="-325" dirty="0"/>
              <a:t> </a:t>
            </a:r>
            <a:r>
              <a:rPr sz="2800" spc="-325" dirty="0"/>
              <a:t>for</a:t>
            </a:r>
            <a:r>
              <a:rPr lang="en-GB" sz="2800" spc="-325" dirty="0"/>
              <a:t> </a:t>
            </a:r>
            <a:r>
              <a:rPr sz="2800" spc="-325" dirty="0"/>
              <a:t>Confirmed,</a:t>
            </a:r>
            <a:r>
              <a:rPr sz="2800" spc="-355" dirty="0"/>
              <a:t> </a:t>
            </a:r>
            <a:r>
              <a:rPr sz="2800" spc="-365" dirty="0"/>
              <a:t>Death,</a:t>
            </a:r>
            <a:r>
              <a:rPr lang="en-GB" sz="2800" spc="-365" dirty="0"/>
              <a:t> </a:t>
            </a:r>
            <a:r>
              <a:rPr sz="2800" spc="-365" dirty="0"/>
              <a:t>and</a:t>
            </a:r>
            <a:r>
              <a:rPr lang="en-GB" sz="2800" spc="-365" dirty="0"/>
              <a:t> </a:t>
            </a:r>
            <a:r>
              <a:rPr sz="2800" spc="-365" dirty="0"/>
              <a:t>Recovered</a:t>
            </a:r>
            <a:r>
              <a:rPr lang="en-GB" sz="2800" spc="-365" dirty="0"/>
              <a:t> </a:t>
            </a:r>
            <a:r>
              <a:rPr sz="2800" spc="-365" dirty="0"/>
              <a:t>Cases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434441" y="1092835"/>
            <a:ext cx="1356730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80" dirty="0">
                <a:latin typeface="Trebuchet MS"/>
                <a:cs typeface="Trebuchet MS"/>
              </a:rPr>
              <a:t>Virus</a:t>
            </a:r>
            <a:r>
              <a:rPr lang="en-GB" sz="3200" spc="-380" dirty="0">
                <a:latin typeface="Trebuchet MS"/>
                <a:cs typeface="Trebuchet MS"/>
              </a:rPr>
              <a:t> </a:t>
            </a:r>
            <a:r>
              <a:rPr sz="3200" spc="-380" dirty="0">
                <a:latin typeface="Trebuchet MS"/>
                <a:cs typeface="Trebuchet MS"/>
              </a:rPr>
              <a:t>spread</a:t>
            </a:r>
            <a:r>
              <a:rPr lang="en-GB" sz="3200" spc="-380" dirty="0">
                <a:latin typeface="Trebuchet MS"/>
                <a:cs typeface="Trebuchet MS"/>
              </a:rPr>
              <a:t> </a:t>
            </a:r>
            <a:r>
              <a:rPr sz="3200" spc="-380" dirty="0">
                <a:latin typeface="Trebuchet MS"/>
                <a:cs typeface="Trebuchet MS"/>
              </a:rPr>
              <a:t>for</a:t>
            </a:r>
            <a:r>
              <a:rPr lang="en-GB" sz="3200" spc="-380" dirty="0">
                <a:latin typeface="Trebuchet MS"/>
                <a:cs typeface="Trebuchet MS"/>
              </a:rPr>
              <a:t> </a:t>
            </a:r>
            <a:r>
              <a:rPr sz="3200" spc="-380" dirty="0">
                <a:latin typeface="Trebuchet MS"/>
                <a:cs typeface="Trebuchet MS"/>
              </a:rPr>
              <a:t>Confirmed</a:t>
            </a:r>
            <a:r>
              <a:rPr lang="en-GB" sz="3200" spc="-380" dirty="0">
                <a:latin typeface="Trebuchet MS"/>
                <a:cs typeface="Trebuchet MS"/>
              </a:rPr>
              <a:t> </a:t>
            </a:r>
            <a:r>
              <a:rPr sz="3200" spc="-380" dirty="0">
                <a:latin typeface="Trebuchet MS"/>
                <a:cs typeface="Trebuchet MS"/>
              </a:rPr>
              <a:t>cases,</a:t>
            </a:r>
            <a:r>
              <a:rPr lang="en-GB" sz="3200" spc="-380" dirty="0">
                <a:latin typeface="Trebuchet MS"/>
                <a:cs typeface="Trebuchet MS"/>
              </a:rPr>
              <a:t> </a:t>
            </a:r>
            <a:r>
              <a:rPr sz="3200" spc="-380" dirty="0">
                <a:latin typeface="Trebuchet MS"/>
                <a:cs typeface="Trebuchet MS"/>
              </a:rPr>
              <a:t>Country</a:t>
            </a:r>
            <a:r>
              <a:rPr lang="en-GB" sz="3200" spc="-380" dirty="0">
                <a:latin typeface="Trebuchet MS"/>
                <a:cs typeface="Trebuchet MS"/>
              </a:rPr>
              <a:t> </a:t>
            </a:r>
            <a:r>
              <a:rPr sz="3200" spc="-380" dirty="0">
                <a:latin typeface="Trebuchet MS"/>
                <a:cs typeface="Trebuchet MS"/>
              </a:rPr>
              <a:t>with</a:t>
            </a:r>
            <a:r>
              <a:rPr lang="en-GB" sz="3200" spc="-380" dirty="0">
                <a:latin typeface="Trebuchet MS"/>
                <a:cs typeface="Trebuchet MS"/>
              </a:rPr>
              <a:t> </a:t>
            </a:r>
            <a:r>
              <a:rPr sz="3200" spc="-380" dirty="0">
                <a:latin typeface="Trebuchet MS"/>
                <a:cs typeface="Trebuchet MS"/>
              </a:rPr>
              <a:t>Highest</a:t>
            </a:r>
            <a:r>
              <a:rPr lang="en-GB" sz="3200" spc="-380" dirty="0">
                <a:latin typeface="Trebuchet MS"/>
                <a:cs typeface="Trebuchet MS"/>
              </a:rPr>
              <a:t> </a:t>
            </a:r>
            <a:r>
              <a:rPr sz="3200" spc="-380" dirty="0">
                <a:latin typeface="Trebuchet MS"/>
                <a:cs typeface="Trebuchet MS"/>
              </a:rPr>
              <a:t>number</a:t>
            </a:r>
            <a:r>
              <a:rPr lang="en-GB" sz="3200" spc="-380" dirty="0">
                <a:latin typeface="Trebuchet MS"/>
                <a:cs typeface="Trebuchet MS"/>
              </a:rPr>
              <a:t> </a:t>
            </a:r>
            <a:r>
              <a:rPr sz="3200" spc="-380" dirty="0">
                <a:latin typeface="Trebuchet MS"/>
                <a:cs typeface="Trebuchet MS"/>
              </a:rPr>
              <a:t>of</a:t>
            </a:r>
            <a:r>
              <a:rPr lang="en-GB" sz="3200" spc="-380" dirty="0">
                <a:latin typeface="Trebuchet MS"/>
                <a:cs typeface="Trebuchet MS"/>
              </a:rPr>
              <a:t> </a:t>
            </a:r>
            <a:r>
              <a:rPr sz="3200" spc="-380" dirty="0">
                <a:latin typeface="Trebuchet MS"/>
                <a:cs typeface="Trebuchet MS"/>
              </a:rPr>
              <a:t>Confirmed</a:t>
            </a:r>
            <a:r>
              <a:rPr lang="en-GB" sz="3200" spc="-380" dirty="0">
                <a:latin typeface="Trebuchet MS"/>
                <a:cs typeface="Trebuchet MS"/>
              </a:rPr>
              <a:t> </a:t>
            </a:r>
            <a:r>
              <a:rPr sz="3200" spc="-380" dirty="0">
                <a:latin typeface="Trebuchet MS"/>
                <a:cs typeface="Trebuchet MS"/>
              </a:rPr>
              <a:t>and</a:t>
            </a:r>
            <a:r>
              <a:rPr lang="en-GB" sz="3200" spc="-380" dirty="0">
                <a:latin typeface="Trebuchet MS"/>
                <a:cs typeface="Trebuchet MS"/>
              </a:rPr>
              <a:t> </a:t>
            </a:r>
            <a:r>
              <a:rPr sz="3200" spc="-380" dirty="0">
                <a:latin typeface="Trebuchet MS"/>
                <a:cs typeface="Trebuchet MS"/>
              </a:rPr>
              <a:t>Lowest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390" dirty="0">
                <a:latin typeface="Trebuchet MS"/>
                <a:cs typeface="Trebuchet MS"/>
              </a:rPr>
              <a:t>Death</a:t>
            </a:r>
            <a:endParaRPr sz="320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6531" y="1894332"/>
            <a:ext cx="7912734" cy="8220709"/>
            <a:chOff x="446531" y="1894332"/>
            <a:chExt cx="7912734" cy="822070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31" y="1894332"/>
              <a:ext cx="7269480" cy="82204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07179" y="6103620"/>
              <a:ext cx="4246245" cy="528955"/>
            </a:xfrm>
            <a:custGeom>
              <a:avLst/>
              <a:gdLst/>
              <a:ahLst/>
              <a:cxnLst/>
              <a:rect l="l" t="t" r="r" b="b"/>
              <a:pathLst>
                <a:path w="4246245" h="528954">
                  <a:moveTo>
                    <a:pt x="3981323" y="0"/>
                  </a:moveTo>
                  <a:lnTo>
                    <a:pt x="3981323" y="132206"/>
                  </a:lnTo>
                  <a:lnTo>
                    <a:pt x="0" y="132206"/>
                  </a:lnTo>
                  <a:lnTo>
                    <a:pt x="0" y="396366"/>
                  </a:lnTo>
                  <a:lnTo>
                    <a:pt x="3981323" y="396366"/>
                  </a:lnTo>
                  <a:lnTo>
                    <a:pt x="3981323" y="528574"/>
                  </a:lnTo>
                  <a:lnTo>
                    <a:pt x="4245737" y="264287"/>
                  </a:lnTo>
                  <a:lnTo>
                    <a:pt x="3981323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7179" y="6103620"/>
              <a:ext cx="4246245" cy="528955"/>
            </a:xfrm>
            <a:custGeom>
              <a:avLst/>
              <a:gdLst/>
              <a:ahLst/>
              <a:cxnLst/>
              <a:rect l="l" t="t" r="r" b="b"/>
              <a:pathLst>
                <a:path w="4246245" h="528954">
                  <a:moveTo>
                    <a:pt x="0" y="132206"/>
                  </a:moveTo>
                  <a:lnTo>
                    <a:pt x="3981323" y="132206"/>
                  </a:lnTo>
                  <a:lnTo>
                    <a:pt x="3981323" y="0"/>
                  </a:lnTo>
                  <a:lnTo>
                    <a:pt x="4245737" y="264287"/>
                  </a:lnTo>
                  <a:lnTo>
                    <a:pt x="3981323" y="528574"/>
                  </a:lnTo>
                  <a:lnTo>
                    <a:pt x="3981323" y="396366"/>
                  </a:lnTo>
                  <a:lnTo>
                    <a:pt x="0" y="396366"/>
                  </a:lnTo>
                  <a:lnTo>
                    <a:pt x="0" y="13220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01211" y="9029700"/>
              <a:ext cx="4751705" cy="528955"/>
            </a:xfrm>
            <a:custGeom>
              <a:avLst/>
              <a:gdLst/>
              <a:ahLst/>
              <a:cxnLst/>
              <a:rect l="l" t="t" r="r" b="b"/>
              <a:pathLst>
                <a:path w="4751705" h="528954">
                  <a:moveTo>
                    <a:pt x="4487037" y="0"/>
                  </a:moveTo>
                  <a:lnTo>
                    <a:pt x="4487037" y="132206"/>
                  </a:lnTo>
                  <a:lnTo>
                    <a:pt x="0" y="132206"/>
                  </a:lnTo>
                  <a:lnTo>
                    <a:pt x="0" y="396366"/>
                  </a:lnTo>
                  <a:lnTo>
                    <a:pt x="4487037" y="396366"/>
                  </a:lnTo>
                  <a:lnTo>
                    <a:pt x="4487037" y="528574"/>
                  </a:lnTo>
                  <a:lnTo>
                    <a:pt x="4751451" y="264159"/>
                  </a:lnTo>
                  <a:lnTo>
                    <a:pt x="4487037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1211" y="9029700"/>
              <a:ext cx="4751705" cy="528955"/>
            </a:xfrm>
            <a:custGeom>
              <a:avLst/>
              <a:gdLst/>
              <a:ahLst/>
              <a:cxnLst/>
              <a:rect l="l" t="t" r="r" b="b"/>
              <a:pathLst>
                <a:path w="4751705" h="528954">
                  <a:moveTo>
                    <a:pt x="0" y="132206"/>
                  </a:moveTo>
                  <a:lnTo>
                    <a:pt x="4487037" y="132206"/>
                  </a:lnTo>
                  <a:lnTo>
                    <a:pt x="4487037" y="0"/>
                  </a:lnTo>
                  <a:lnTo>
                    <a:pt x="4751451" y="264159"/>
                  </a:lnTo>
                  <a:lnTo>
                    <a:pt x="4487037" y="528574"/>
                  </a:lnTo>
                  <a:lnTo>
                    <a:pt x="4487037" y="396366"/>
                  </a:lnTo>
                  <a:lnTo>
                    <a:pt x="0" y="396366"/>
                  </a:lnTo>
                  <a:lnTo>
                    <a:pt x="0" y="13220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38799" y="3351276"/>
              <a:ext cx="2714625" cy="528955"/>
            </a:xfrm>
            <a:custGeom>
              <a:avLst/>
              <a:gdLst/>
              <a:ahLst/>
              <a:cxnLst/>
              <a:rect l="l" t="t" r="r" b="b"/>
              <a:pathLst>
                <a:path w="2714625" h="528954">
                  <a:moveTo>
                    <a:pt x="2449703" y="0"/>
                  </a:moveTo>
                  <a:lnTo>
                    <a:pt x="2449703" y="132206"/>
                  </a:lnTo>
                  <a:lnTo>
                    <a:pt x="0" y="132206"/>
                  </a:lnTo>
                  <a:lnTo>
                    <a:pt x="0" y="396367"/>
                  </a:lnTo>
                  <a:lnTo>
                    <a:pt x="2449703" y="396367"/>
                  </a:lnTo>
                  <a:lnTo>
                    <a:pt x="2449703" y="528574"/>
                  </a:lnTo>
                  <a:lnTo>
                    <a:pt x="2714117" y="264159"/>
                  </a:lnTo>
                  <a:lnTo>
                    <a:pt x="2449703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38799" y="3351276"/>
              <a:ext cx="2714625" cy="528955"/>
            </a:xfrm>
            <a:custGeom>
              <a:avLst/>
              <a:gdLst/>
              <a:ahLst/>
              <a:cxnLst/>
              <a:rect l="l" t="t" r="r" b="b"/>
              <a:pathLst>
                <a:path w="2714625" h="528954">
                  <a:moveTo>
                    <a:pt x="0" y="132206"/>
                  </a:moveTo>
                  <a:lnTo>
                    <a:pt x="2449703" y="132206"/>
                  </a:lnTo>
                  <a:lnTo>
                    <a:pt x="2449703" y="0"/>
                  </a:lnTo>
                  <a:lnTo>
                    <a:pt x="2714117" y="264159"/>
                  </a:lnTo>
                  <a:lnTo>
                    <a:pt x="2449703" y="528574"/>
                  </a:lnTo>
                  <a:lnTo>
                    <a:pt x="2449703" y="396367"/>
                  </a:lnTo>
                  <a:lnTo>
                    <a:pt x="0" y="396367"/>
                  </a:lnTo>
                  <a:lnTo>
                    <a:pt x="0" y="132206"/>
                  </a:lnTo>
                  <a:close/>
                </a:path>
              </a:pathLst>
            </a:custGeom>
            <a:ln w="126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96300" y="2250948"/>
            <a:ext cx="8628888" cy="193700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91728" y="5137403"/>
            <a:ext cx="7709916" cy="19370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02395" y="8025383"/>
            <a:ext cx="7699248" cy="193700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82160" y="0"/>
            <a:ext cx="1728215" cy="106939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5591"/>
            <a:ext cx="9886315" cy="829310"/>
          </a:xfrm>
          <a:custGeom>
            <a:avLst/>
            <a:gdLst/>
            <a:ahLst/>
            <a:cxnLst/>
            <a:rect l="l" t="t" r="r" b="b"/>
            <a:pathLst>
              <a:path w="9886315" h="829310">
                <a:moveTo>
                  <a:pt x="9444355" y="0"/>
                </a:moveTo>
                <a:lnTo>
                  <a:pt x="0" y="0"/>
                </a:lnTo>
                <a:lnTo>
                  <a:pt x="0" y="828801"/>
                </a:lnTo>
                <a:lnTo>
                  <a:pt x="9444355" y="828801"/>
                </a:lnTo>
                <a:lnTo>
                  <a:pt x="9444355" y="828166"/>
                </a:lnTo>
                <a:lnTo>
                  <a:pt x="9527921" y="820419"/>
                </a:lnTo>
                <a:lnTo>
                  <a:pt x="9612122" y="796162"/>
                </a:lnTo>
                <a:lnTo>
                  <a:pt x="9688322" y="758062"/>
                </a:lnTo>
                <a:lnTo>
                  <a:pt x="9754743" y="707389"/>
                </a:lnTo>
                <a:lnTo>
                  <a:pt x="9809480" y="645922"/>
                </a:lnTo>
                <a:lnTo>
                  <a:pt x="9850882" y="575690"/>
                </a:lnTo>
                <a:lnTo>
                  <a:pt x="9877044" y="497966"/>
                </a:lnTo>
                <a:lnTo>
                  <a:pt x="9886188" y="414274"/>
                </a:lnTo>
                <a:lnTo>
                  <a:pt x="9877044" y="330834"/>
                </a:lnTo>
                <a:lnTo>
                  <a:pt x="9850882" y="253110"/>
                </a:lnTo>
                <a:lnTo>
                  <a:pt x="9809480" y="182752"/>
                </a:lnTo>
                <a:lnTo>
                  <a:pt x="9754743" y="121411"/>
                </a:lnTo>
                <a:lnTo>
                  <a:pt x="9688322" y="70738"/>
                </a:lnTo>
                <a:lnTo>
                  <a:pt x="9612122" y="32511"/>
                </a:lnTo>
                <a:lnTo>
                  <a:pt x="9527921" y="8381"/>
                </a:lnTo>
                <a:lnTo>
                  <a:pt x="9444355" y="634"/>
                </a:lnTo>
                <a:lnTo>
                  <a:pt x="9444355" y="0"/>
                </a:lnTo>
                <a:close/>
              </a:path>
            </a:pathLst>
          </a:custGeom>
          <a:solidFill>
            <a:srgbClr val="009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2412" y="617601"/>
            <a:ext cx="686993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FFFFFF"/>
                </a:solidFill>
                <a:latin typeface="Trebuchet MS"/>
                <a:cs typeface="Trebuchet MS"/>
              </a:rPr>
              <a:t>Corona</a:t>
            </a:r>
            <a:r>
              <a:rPr lang="en-GB" sz="2800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25" dirty="0">
                <a:solidFill>
                  <a:srgbClr val="FFFFFF"/>
                </a:solidFill>
                <a:latin typeface="Trebuchet MS"/>
                <a:cs typeface="Trebuchet MS"/>
              </a:rPr>
              <a:t>Virus</a:t>
            </a:r>
            <a:r>
              <a:rPr lang="en-GB" sz="2800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25" dirty="0">
                <a:solidFill>
                  <a:srgbClr val="FFFFFF"/>
                </a:solidFill>
                <a:latin typeface="Trebuchet MS"/>
                <a:cs typeface="Trebuchet MS"/>
              </a:rPr>
              <a:t>Spread</a:t>
            </a:r>
            <a:r>
              <a:rPr lang="en-GB" sz="2800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25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lang="en-GB" sz="2800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lang="en-GB" sz="2800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25" dirty="0">
                <a:solidFill>
                  <a:srgbClr val="FFFFFF"/>
                </a:solidFill>
                <a:latin typeface="Trebuchet MS"/>
                <a:cs typeface="Trebuchet MS"/>
              </a:rPr>
              <a:t>Death</a:t>
            </a:r>
            <a:r>
              <a:rPr lang="en-GB" sz="2800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25" dirty="0">
                <a:solidFill>
                  <a:srgbClr val="FFFFFF"/>
                </a:solidFill>
                <a:latin typeface="Trebuchet MS"/>
                <a:cs typeface="Trebuchet MS"/>
              </a:rPr>
              <a:t>Cases</a:t>
            </a:r>
            <a:r>
              <a:rPr lang="en-GB" sz="2800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25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lang="en-GB" sz="2800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25" dirty="0">
                <a:solidFill>
                  <a:srgbClr val="FFFFFF"/>
                </a:solidFill>
                <a:latin typeface="Trebuchet MS"/>
                <a:cs typeface="Trebuchet MS"/>
              </a:rPr>
              <a:t>Month</a:t>
            </a:r>
            <a:endParaRPr sz="28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4068" y="1862327"/>
            <a:ext cx="9348470" cy="2813685"/>
            <a:chOff x="544068" y="1862327"/>
            <a:chExt cx="9348470" cy="28136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068" y="1862327"/>
              <a:ext cx="7680959" cy="28133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63439" y="2898647"/>
              <a:ext cx="5222875" cy="528955"/>
            </a:xfrm>
            <a:custGeom>
              <a:avLst/>
              <a:gdLst/>
              <a:ahLst/>
              <a:cxnLst/>
              <a:rect l="l" t="t" r="r" b="b"/>
              <a:pathLst>
                <a:path w="5222875" h="528954">
                  <a:moveTo>
                    <a:pt x="4958080" y="0"/>
                  </a:moveTo>
                  <a:lnTo>
                    <a:pt x="4958080" y="132206"/>
                  </a:lnTo>
                  <a:lnTo>
                    <a:pt x="0" y="132206"/>
                  </a:lnTo>
                  <a:lnTo>
                    <a:pt x="0" y="396367"/>
                  </a:lnTo>
                  <a:lnTo>
                    <a:pt x="4958080" y="396367"/>
                  </a:lnTo>
                  <a:lnTo>
                    <a:pt x="4958080" y="528574"/>
                  </a:lnTo>
                  <a:lnTo>
                    <a:pt x="5222494" y="264159"/>
                  </a:lnTo>
                  <a:lnTo>
                    <a:pt x="4958080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63439" y="2898647"/>
              <a:ext cx="5222875" cy="528955"/>
            </a:xfrm>
            <a:custGeom>
              <a:avLst/>
              <a:gdLst/>
              <a:ahLst/>
              <a:cxnLst/>
              <a:rect l="l" t="t" r="r" b="b"/>
              <a:pathLst>
                <a:path w="5222875" h="528954">
                  <a:moveTo>
                    <a:pt x="0" y="132206"/>
                  </a:moveTo>
                  <a:lnTo>
                    <a:pt x="4958080" y="132206"/>
                  </a:lnTo>
                  <a:lnTo>
                    <a:pt x="4958080" y="0"/>
                  </a:lnTo>
                  <a:lnTo>
                    <a:pt x="5222494" y="264159"/>
                  </a:lnTo>
                  <a:lnTo>
                    <a:pt x="4958080" y="528574"/>
                  </a:lnTo>
                  <a:lnTo>
                    <a:pt x="4958080" y="396367"/>
                  </a:lnTo>
                  <a:lnTo>
                    <a:pt x="0" y="396367"/>
                  </a:lnTo>
                  <a:lnTo>
                    <a:pt x="0" y="13220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81259" y="536448"/>
            <a:ext cx="6755892" cy="91440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22495" y="0"/>
            <a:ext cx="2087880" cy="106939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5591"/>
            <a:ext cx="8352790" cy="829310"/>
          </a:xfrm>
          <a:custGeom>
            <a:avLst/>
            <a:gdLst/>
            <a:ahLst/>
            <a:cxnLst/>
            <a:rect l="l" t="t" r="r" b="b"/>
            <a:pathLst>
              <a:path w="8352790" h="829310">
                <a:moveTo>
                  <a:pt x="7979283" y="0"/>
                </a:moveTo>
                <a:lnTo>
                  <a:pt x="0" y="0"/>
                </a:lnTo>
                <a:lnTo>
                  <a:pt x="0" y="828801"/>
                </a:lnTo>
                <a:lnTo>
                  <a:pt x="7979283" y="828801"/>
                </a:lnTo>
                <a:lnTo>
                  <a:pt x="7979283" y="828166"/>
                </a:lnTo>
                <a:lnTo>
                  <a:pt x="8049641" y="820419"/>
                </a:lnTo>
                <a:lnTo>
                  <a:pt x="8120888" y="796162"/>
                </a:lnTo>
                <a:lnTo>
                  <a:pt x="8185277" y="758062"/>
                </a:lnTo>
                <a:lnTo>
                  <a:pt x="8241410" y="707389"/>
                </a:lnTo>
                <a:lnTo>
                  <a:pt x="8287766" y="645922"/>
                </a:lnTo>
                <a:lnTo>
                  <a:pt x="8322691" y="575690"/>
                </a:lnTo>
                <a:lnTo>
                  <a:pt x="8344789" y="497966"/>
                </a:lnTo>
                <a:lnTo>
                  <a:pt x="8352535" y="414274"/>
                </a:lnTo>
                <a:lnTo>
                  <a:pt x="8344789" y="330834"/>
                </a:lnTo>
                <a:lnTo>
                  <a:pt x="8322691" y="253110"/>
                </a:lnTo>
                <a:lnTo>
                  <a:pt x="8287766" y="182752"/>
                </a:lnTo>
                <a:lnTo>
                  <a:pt x="8241410" y="121411"/>
                </a:lnTo>
                <a:lnTo>
                  <a:pt x="8185277" y="70738"/>
                </a:lnTo>
                <a:lnTo>
                  <a:pt x="8120888" y="32511"/>
                </a:lnTo>
                <a:lnTo>
                  <a:pt x="8049641" y="8381"/>
                </a:lnTo>
                <a:lnTo>
                  <a:pt x="7979283" y="634"/>
                </a:lnTo>
                <a:lnTo>
                  <a:pt x="7979283" y="0"/>
                </a:lnTo>
                <a:close/>
              </a:path>
            </a:pathLst>
          </a:custGeom>
          <a:solidFill>
            <a:srgbClr val="009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375" y="-98476"/>
            <a:ext cx="11235690" cy="1220591"/>
          </a:xfrm>
          <a:prstGeom prst="rect">
            <a:avLst/>
          </a:prstGeom>
        </p:spPr>
        <p:txBody>
          <a:bodyPr vert="horz" wrap="square" lIns="0" tIns="782066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95"/>
              </a:spcBef>
            </a:pPr>
            <a:r>
              <a:rPr sz="2800" spc="-325" dirty="0"/>
              <a:t>Corona</a:t>
            </a:r>
            <a:r>
              <a:rPr lang="en-GB" sz="2800" spc="-325" dirty="0"/>
              <a:t> </a:t>
            </a:r>
            <a:r>
              <a:rPr sz="2800" spc="-325" dirty="0"/>
              <a:t>Virus</a:t>
            </a:r>
            <a:r>
              <a:rPr lang="en-GB" sz="2800" spc="-325" dirty="0"/>
              <a:t> </a:t>
            </a:r>
            <a:r>
              <a:rPr sz="2800" spc="-325" dirty="0"/>
              <a:t>Spread</a:t>
            </a:r>
            <a:r>
              <a:rPr lang="en-GB" sz="2800" spc="-325" dirty="0"/>
              <a:t> </a:t>
            </a:r>
            <a:r>
              <a:rPr sz="2800" spc="-325" dirty="0"/>
              <a:t>Analysis</a:t>
            </a:r>
            <a:r>
              <a:rPr lang="en-GB" sz="2800" spc="-325" dirty="0"/>
              <a:t> </a:t>
            </a:r>
            <a:r>
              <a:rPr sz="2800" spc="-325" dirty="0"/>
              <a:t>for</a:t>
            </a:r>
            <a:r>
              <a:rPr lang="en-GB" sz="2800" spc="-325" dirty="0"/>
              <a:t> </a:t>
            </a:r>
            <a:r>
              <a:rPr sz="2800" spc="-325" dirty="0"/>
              <a:t>Recovered</a:t>
            </a:r>
            <a:r>
              <a:rPr lang="en-GB" sz="2800" spc="-325" dirty="0"/>
              <a:t> </a:t>
            </a:r>
            <a:r>
              <a:rPr sz="2800" spc="-325" dirty="0"/>
              <a:t>Cases</a:t>
            </a:r>
            <a:r>
              <a:rPr lang="en-GB" sz="2800" spc="-325" dirty="0"/>
              <a:t> </a:t>
            </a:r>
            <a:r>
              <a:rPr sz="2800" spc="-325" dirty="0"/>
              <a:t>Per</a:t>
            </a:r>
            <a:r>
              <a:rPr lang="en-GB" sz="2800" spc="-325" dirty="0"/>
              <a:t> </a:t>
            </a:r>
            <a:r>
              <a:rPr sz="2800" spc="-325" dirty="0"/>
              <a:t>Month</a:t>
            </a:r>
            <a:endParaRPr sz="2800" dirty="0"/>
          </a:p>
        </p:txBody>
      </p:sp>
      <p:sp>
        <p:nvSpPr>
          <p:cNvPr id="4" name="object 4"/>
          <p:cNvSpPr/>
          <p:nvPr/>
        </p:nvSpPr>
        <p:spPr>
          <a:xfrm>
            <a:off x="6095" y="5094732"/>
            <a:ext cx="8392795" cy="827405"/>
          </a:xfrm>
          <a:custGeom>
            <a:avLst/>
            <a:gdLst/>
            <a:ahLst/>
            <a:cxnLst/>
            <a:rect l="l" t="t" r="r" b="b"/>
            <a:pathLst>
              <a:path w="8392795" h="827404">
                <a:moveTo>
                  <a:pt x="8014081" y="0"/>
                </a:moveTo>
                <a:lnTo>
                  <a:pt x="7979790" y="3809"/>
                </a:lnTo>
                <a:lnTo>
                  <a:pt x="7979790" y="0"/>
                </a:lnTo>
                <a:lnTo>
                  <a:pt x="0" y="0"/>
                </a:lnTo>
                <a:lnTo>
                  <a:pt x="0" y="827404"/>
                </a:lnTo>
                <a:lnTo>
                  <a:pt x="7979790" y="827404"/>
                </a:lnTo>
                <a:lnTo>
                  <a:pt x="7979790" y="823594"/>
                </a:lnTo>
                <a:lnTo>
                  <a:pt x="8014081" y="827404"/>
                </a:lnTo>
                <a:lnTo>
                  <a:pt x="8090408" y="819022"/>
                </a:lnTo>
                <a:lnTo>
                  <a:pt x="8161528" y="794892"/>
                </a:lnTo>
                <a:lnTo>
                  <a:pt x="8225789" y="756792"/>
                </a:lnTo>
                <a:lnTo>
                  <a:pt x="8281797" y="706246"/>
                </a:lnTo>
                <a:lnTo>
                  <a:pt x="8328025" y="645032"/>
                </a:lnTo>
                <a:lnTo>
                  <a:pt x="8362950" y="574801"/>
                </a:lnTo>
                <a:lnTo>
                  <a:pt x="8385048" y="497204"/>
                </a:lnTo>
                <a:lnTo>
                  <a:pt x="8392668" y="413638"/>
                </a:lnTo>
                <a:lnTo>
                  <a:pt x="8385048" y="330200"/>
                </a:lnTo>
                <a:lnTo>
                  <a:pt x="8362950" y="252602"/>
                </a:lnTo>
                <a:lnTo>
                  <a:pt x="8328025" y="182371"/>
                </a:lnTo>
                <a:lnTo>
                  <a:pt x="8281797" y="121157"/>
                </a:lnTo>
                <a:lnTo>
                  <a:pt x="8225789" y="70612"/>
                </a:lnTo>
                <a:lnTo>
                  <a:pt x="8161528" y="32512"/>
                </a:lnTo>
                <a:lnTo>
                  <a:pt x="8090408" y="8381"/>
                </a:lnTo>
                <a:lnTo>
                  <a:pt x="8014081" y="0"/>
                </a:lnTo>
                <a:close/>
              </a:path>
            </a:pathLst>
          </a:custGeom>
          <a:solidFill>
            <a:srgbClr val="009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16408" y="234695"/>
            <a:ext cx="17576800" cy="10081260"/>
            <a:chOff x="216408" y="234695"/>
            <a:chExt cx="17576800" cy="100812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224" y="1694687"/>
              <a:ext cx="9215628" cy="30754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4615" y="234695"/>
              <a:ext cx="6768083" cy="80650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960108" y="2385060"/>
              <a:ext cx="4064635" cy="528955"/>
            </a:xfrm>
            <a:custGeom>
              <a:avLst/>
              <a:gdLst/>
              <a:ahLst/>
              <a:cxnLst/>
              <a:rect l="l" t="t" r="r" b="b"/>
              <a:pathLst>
                <a:path w="4064634" h="528955">
                  <a:moveTo>
                    <a:pt x="3799840" y="0"/>
                  </a:moveTo>
                  <a:lnTo>
                    <a:pt x="3799840" y="118364"/>
                  </a:lnTo>
                  <a:lnTo>
                    <a:pt x="0" y="118364"/>
                  </a:lnTo>
                  <a:lnTo>
                    <a:pt x="0" y="410210"/>
                  </a:lnTo>
                  <a:lnTo>
                    <a:pt x="3799840" y="410210"/>
                  </a:lnTo>
                  <a:lnTo>
                    <a:pt x="3799840" y="528574"/>
                  </a:lnTo>
                  <a:lnTo>
                    <a:pt x="4064254" y="264160"/>
                  </a:lnTo>
                  <a:lnTo>
                    <a:pt x="3799840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60108" y="2385060"/>
              <a:ext cx="4064635" cy="528955"/>
            </a:xfrm>
            <a:custGeom>
              <a:avLst/>
              <a:gdLst/>
              <a:ahLst/>
              <a:cxnLst/>
              <a:rect l="l" t="t" r="r" b="b"/>
              <a:pathLst>
                <a:path w="4064634" h="528955">
                  <a:moveTo>
                    <a:pt x="0" y="118364"/>
                  </a:moveTo>
                  <a:lnTo>
                    <a:pt x="3799840" y="118364"/>
                  </a:lnTo>
                  <a:lnTo>
                    <a:pt x="3799840" y="0"/>
                  </a:lnTo>
                  <a:lnTo>
                    <a:pt x="4064254" y="264160"/>
                  </a:lnTo>
                  <a:lnTo>
                    <a:pt x="3799840" y="528574"/>
                  </a:lnTo>
                  <a:lnTo>
                    <a:pt x="3799840" y="410210"/>
                  </a:lnTo>
                  <a:lnTo>
                    <a:pt x="0" y="410210"/>
                  </a:lnTo>
                  <a:lnTo>
                    <a:pt x="0" y="118364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408" y="6220967"/>
              <a:ext cx="5308092" cy="27264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03447" y="7581900"/>
              <a:ext cx="2413635" cy="528955"/>
            </a:xfrm>
            <a:custGeom>
              <a:avLst/>
              <a:gdLst/>
              <a:ahLst/>
              <a:cxnLst/>
              <a:rect l="l" t="t" r="r" b="b"/>
              <a:pathLst>
                <a:path w="2413635" h="528954">
                  <a:moveTo>
                    <a:pt x="2149093" y="0"/>
                  </a:moveTo>
                  <a:lnTo>
                    <a:pt x="2149093" y="132206"/>
                  </a:lnTo>
                  <a:lnTo>
                    <a:pt x="0" y="132206"/>
                  </a:lnTo>
                  <a:lnTo>
                    <a:pt x="0" y="396367"/>
                  </a:lnTo>
                  <a:lnTo>
                    <a:pt x="2149093" y="396367"/>
                  </a:lnTo>
                  <a:lnTo>
                    <a:pt x="2149093" y="528574"/>
                  </a:lnTo>
                  <a:lnTo>
                    <a:pt x="2413507" y="264160"/>
                  </a:lnTo>
                  <a:lnTo>
                    <a:pt x="2149093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03447" y="7581900"/>
              <a:ext cx="2413635" cy="528955"/>
            </a:xfrm>
            <a:custGeom>
              <a:avLst/>
              <a:gdLst/>
              <a:ahLst/>
              <a:cxnLst/>
              <a:rect l="l" t="t" r="r" b="b"/>
              <a:pathLst>
                <a:path w="2413635" h="528954">
                  <a:moveTo>
                    <a:pt x="0" y="132206"/>
                  </a:moveTo>
                  <a:lnTo>
                    <a:pt x="2149093" y="132206"/>
                  </a:lnTo>
                  <a:lnTo>
                    <a:pt x="2149093" y="0"/>
                  </a:lnTo>
                  <a:lnTo>
                    <a:pt x="2413507" y="264160"/>
                  </a:lnTo>
                  <a:lnTo>
                    <a:pt x="2149093" y="528574"/>
                  </a:lnTo>
                  <a:lnTo>
                    <a:pt x="2149093" y="396367"/>
                  </a:lnTo>
                  <a:lnTo>
                    <a:pt x="0" y="396367"/>
                  </a:lnTo>
                  <a:lnTo>
                    <a:pt x="0" y="132206"/>
                  </a:lnTo>
                  <a:close/>
                </a:path>
              </a:pathLst>
            </a:custGeom>
            <a:ln w="126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5499" y="6022848"/>
              <a:ext cx="4751832" cy="429310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14374" y="5189296"/>
            <a:ext cx="63959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345" dirty="0">
                <a:solidFill>
                  <a:srgbClr val="FFFFFF"/>
                </a:solidFill>
                <a:latin typeface="Trebuchet MS"/>
                <a:cs typeface="Trebuchet MS"/>
              </a:rPr>
              <a:t>op</a:t>
            </a:r>
            <a:r>
              <a:rPr lang="en-GB" sz="28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4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lang="en-GB" sz="28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5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spc="-345" dirty="0">
                <a:solidFill>
                  <a:srgbClr val="FFFFFF"/>
                </a:solidFill>
                <a:latin typeface="Trebuchet MS"/>
                <a:cs typeface="Trebuchet MS"/>
              </a:rPr>
              <a:t>oun</a:t>
            </a:r>
            <a:r>
              <a:rPr sz="2800" spc="-3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3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3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3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3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GB" sz="280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8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800" spc="-3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3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34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GB" sz="28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345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lang="en-GB" sz="28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55" dirty="0">
                <a:solidFill>
                  <a:srgbClr val="FFFFFF"/>
                </a:solidFill>
                <a:latin typeface="Trebuchet MS"/>
                <a:cs typeface="Trebuchet MS"/>
              </a:rPr>
              <a:t>Hi</a:t>
            </a:r>
            <a:r>
              <a:rPr sz="2800" spc="-3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spc="-345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2800" spc="-3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spc="-3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GB" sz="280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4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3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35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spc="-3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35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spc="-3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3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345" dirty="0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lang="en-GB" sz="28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40" dirty="0">
                <a:solidFill>
                  <a:srgbClr val="FFFFFF"/>
                </a:solidFill>
                <a:latin typeface="Trebuchet MS"/>
                <a:cs typeface="Trebuchet MS"/>
              </a:rPr>
              <a:t>Ca</a:t>
            </a:r>
            <a:r>
              <a:rPr sz="2800" spc="-3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spc="-3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929860" y="0"/>
            <a:ext cx="1080515" cy="106939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4839"/>
            <a:ext cx="11145141" cy="1143000"/>
          </a:xfrm>
          <a:custGeom>
            <a:avLst/>
            <a:gdLst/>
            <a:ahLst/>
            <a:cxnLst/>
            <a:rect l="l" t="t" r="r" b="b"/>
            <a:pathLst>
              <a:path w="9886315" h="1143000">
                <a:moveTo>
                  <a:pt x="9444355" y="0"/>
                </a:moveTo>
                <a:lnTo>
                  <a:pt x="0" y="0"/>
                </a:lnTo>
                <a:lnTo>
                  <a:pt x="0" y="1142492"/>
                </a:lnTo>
                <a:lnTo>
                  <a:pt x="9444355" y="1142492"/>
                </a:lnTo>
                <a:lnTo>
                  <a:pt x="9444355" y="1141602"/>
                </a:lnTo>
                <a:lnTo>
                  <a:pt x="9527921" y="1130808"/>
                </a:lnTo>
                <a:lnTo>
                  <a:pt x="9612122" y="1097534"/>
                </a:lnTo>
                <a:lnTo>
                  <a:pt x="9688322" y="1044829"/>
                </a:lnTo>
                <a:lnTo>
                  <a:pt x="9754743" y="975106"/>
                </a:lnTo>
                <a:lnTo>
                  <a:pt x="9809480" y="890524"/>
                </a:lnTo>
                <a:lnTo>
                  <a:pt x="9850882" y="793496"/>
                </a:lnTo>
                <a:lnTo>
                  <a:pt x="9877044" y="686308"/>
                </a:lnTo>
                <a:lnTo>
                  <a:pt x="9886188" y="571246"/>
                </a:lnTo>
                <a:lnTo>
                  <a:pt x="9877044" y="456057"/>
                </a:lnTo>
                <a:lnTo>
                  <a:pt x="9850882" y="348869"/>
                </a:lnTo>
                <a:lnTo>
                  <a:pt x="9809480" y="251841"/>
                </a:lnTo>
                <a:lnTo>
                  <a:pt x="9754743" y="167259"/>
                </a:lnTo>
                <a:lnTo>
                  <a:pt x="9688322" y="97536"/>
                </a:lnTo>
                <a:lnTo>
                  <a:pt x="9612122" y="44831"/>
                </a:lnTo>
                <a:lnTo>
                  <a:pt x="9527921" y="11557"/>
                </a:lnTo>
                <a:lnTo>
                  <a:pt x="9444355" y="889"/>
                </a:lnTo>
                <a:lnTo>
                  <a:pt x="9444355" y="0"/>
                </a:lnTo>
                <a:close/>
              </a:path>
            </a:pathLst>
          </a:custGeom>
          <a:solidFill>
            <a:srgbClr val="009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125187" y="697991"/>
            <a:ext cx="469265" cy="541020"/>
            <a:chOff x="17125187" y="697991"/>
            <a:chExt cx="469265" cy="541020"/>
          </a:xfrm>
        </p:grpSpPr>
        <p:sp>
          <p:nvSpPr>
            <p:cNvPr id="4" name="object 4"/>
            <p:cNvSpPr/>
            <p:nvPr/>
          </p:nvSpPr>
          <p:spPr>
            <a:xfrm>
              <a:off x="17125187" y="738631"/>
              <a:ext cx="365760" cy="500380"/>
            </a:xfrm>
            <a:custGeom>
              <a:avLst/>
              <a:gdLst/>
              <a:ahLst/>
              <a:cxnLst/>
              <a:rect l="l" t="t" r="r" b="b"/>
              <a:pathLst>
                <a:path w="365759" h="500380">
                  <a:moveTo>
                    <a:pt x="264413" y="0"/>
                  </a:moveTo>
                  <a:lnTo>
                    <a:pt x="200151" y="0"/>
                  </a:lnTo>
                  <a:lnTo>
                    <a:pt x="204469" y="1270"/>
                  </a:lnTo>
                  <a:lnTo>
                    <a:pt x="204469" y="27940"/>
                  </a:lnTo>
                  <a:lnTo>
                    <a:pt x="202565" y="27940"/>
                  </a:lnTo>
                  <a:lnTo>
                    <a:pt x="195325" y="29210"/>
                  </a:lnTo>
                  <a:lnTo>
                    <a:pt x="154431" y="39370"/>
                  </a:lnTo>
                  <a:lnTo>
                    <a:pt x="102742" y="66040"/>
                  </a:lnTo>
                  <a:lnTo>
                    <a:pt x="63500" y="100329"/>
                  </a:lnTo>
                  <a:lnTo>
                    <a:pt x="36575" y="134620"/>
                  </a:lnTo>
                  <a:lnTo>
                    <a:pt x="16255" y="175260"/>
                  </a:lnTo>
                  <a:lnTo>
                    <a:pt x="3682" y="219710"/>
                  </a:lnTo>
                  <a:lnTo>
                    <a:pt x="0" y="275590"/>
                  </a:lnTo>
                  <a:lnTo>
                    <a:pt x="1396" y="292100"/>
                  </a:lnTo>
                  <a:lnTo>
                    <a:pt x="12192" y="340360"/>
                  </a:lnTo>
                  <a:lnTo>
                    <a:pt x="40385" y="397510"/>
                  </a:lnTo>
                  <a:lnTo>
                    <a:pt x="94742" y="454660"/>
                  </a:lnTo>
                  <a:lnTo>
                    <a:pt x="132969" y="477520"/>
                  </a:lnTo>
                  <a:lnTo>
                    <a:pt x="175005" y="492760"/>
                  </a:lnTo>
                  <a:lnTo>
                    <a:pt x="220852" y="500379"/>
                  </a:lnTo>
                  <a:lnTo>
                    <a:pt x="253492" y="500379"/>
                  </a:lnTo>
                  <a:lnTo>
                    <a:pt x="314071" y="486410"/>
                  </a:lnTo>
                  <a:lnTo>
                    <a:pt x="365251" y="461010"/>
                  </a:lnTo>
                  <a:lnTo>
                    <a:pt x="214248" y="461010"/>
                  </a:lnTo>
                  <a:lnTo>
                    <a:pt x="197611" y="458470"/>
                  </a:lnTo>
                  <a:lnTo>
                    <a:pt x="189483" y="455929"/>
                  </a:lnTo>
                  <a:lnTo>
                    <a:pt x="186563" y="455929"/>
                  </a:lnTo>
                  <a:lnTo>
                    <a:pt x="180340" y="454660"/>
                  </a:lnTo>
                  <a:lnTo>
                    <a:pt x="176021" y="453390"/>
                  </a:lnTo>
                  <a:lnTo>
                    <a:pt x="171450" y="450850"/>
                  </a:lnTo>
                  <a:lnTo>
                    <a:pt x="155701" y="445770"/>
                  </a:lnTo>
                  <a:lnTo>
                    <a:pt x="151510" y="443229"/>
                  </a:lnTo>
                  <a:lnTo>
                    <a:pt x="148208" y="441960"/>
                  </a:lnTo>
                  <a:lnTo>
                    <a:pt x="146176" y="440690"/>
                  </a:lnTo>
                  <a:lnTo>
                    <a:pt x="138556" y="436879"/>
                  </a:lnTo>
                  <a:lnTo>
                    <a:pt x="133096" y="433070"/>
                  </a:lnTo>
                  <a:lnTo>
                    <a:pt x="127634" y="430529"/>
                  </a:lnTo>
                  <a:lnTo>
                    <a:pt x="127761" y="429260"/>
                  </a:lnTo>
                  <a:lnTo>
                    <a:pt x="122681" y="426720"/>
                  </a:lnTo>
                  <a:lnTo>
                    <a:pt x="120015" y="424179"/>
                  </a:lnTo>
                  <a:lnTo>
                    <a:pt x="119379" y="424179"/>
                  </a:lnTo>
                  <a:lnTo>
                    <a:pt x="118490" y="422910"/>
                  </a:lnTo>
                  <a:lnTo>
                    <a:pt x="103885" y="411479"/>
                  </a:lnTo>
                  <a:lnTo>
                    <a:pt x="103631" y="411479"/>
                  </a:lnTo>
                  <a:lnTo>
                    <a:pt x="117855" y="397510"/>
                  </a:lnTo>
                  <a:lnTo>
                    <a:pt x="117982" y="394970"/>
                  </a:lnTo>
                  <a:lnTo>
                    <a:pt x="87248" y="394970"/>
                  </a:lnTo>
                  <a:lnTo>
                    <a:pt x="84581" y="391160"/>
                  </a:lnTo>
                  <a:lnTo>
                    <a:pt x="82042" y="388620"/>
                  </a:lnTo>
                  <a:lnTo>
                    <a:pt x="63246" y="360679"/>
                  </a:lnTo>
                  <a:lnTo>
                    <a:pt x="50926" y="334010"/>
                  </a:lnTo>
                  <a:lnTo>
                    <a:pt x="42671" y="304800"/>
                  </a:lnTo>
                  <a:lnTo>
                    <a:pt x="38480" y="274320"/>
                  </a:lnTo>
                  <a:lnTo>
                    <a:pt x="56642" y="274320"/>
                  </a:lnTo>
                  <a:lnTo>
                    <a:pt x="57911" y="273050"/>
                  </a:lnTo>
                  <a:lnTo>
                    <a:pt x="60071" y="273050"/>
                  </a:lnTo>
                  <a:lnTo>
                    <a:pt x="61086" y="270510"/>
                  </a:lnTo>
                  <a:lnTo>
                    <a:pt x="61086" y="254000"/>
                  </a:lnTo>
                  <a:lnTo>
                    <a:pt x="58419" y="251460"/>
                  </a:lnTo>
                  <a:lnTo>
                    <a:pt x="38607" y="251460"/>
                  </a:lnTo>
                  <a:lnTo>
                    <a:pt x="39115" y="246379"/>
                  </a:lnTo>
                  <a:lnTo>
                    <a:pt x="46481" y="207010"/>
                  </a:lnTo>
                  <a:lnTo>
                    <a:pt x="48259" y="200660"/>
                  </a:lnTo>
                  <a:lnTo>
                    <a:pt x="50926" y="200660"/>
                  </a:lnTo>
                  <a:lnTo>
                    <a:pt x="51815" y="198120"/>
                  </a:lnTo>
                  <a:lnTo>
                    <a:pt x="51053" y="193040"/>
                  </a:lnTo>
                  <a:lnTo>
                    <a:pt x="51815" y="190500"/>
                  </a:lnTo>
                  <a:lnTo>
                    <a:pt x="52577" y="189229"/>
                  </a:lnTo>
                  <a:lnTo>
                    <a:pt x="58546" y="175260"/>
                  </a:lnTo>
                  <a:lnTo>
                    <a:pt x="70484" y="153670"/>
                  </a:lnTo>
                  <a:lnTo>
                    <a:pt x="79501" y="142240"/>
                  </a:lnTo>
                  <a:lnTo>
                    <a:pt x="81788" y="138429"/>
                  </a:lnTo>
                  <a:lnTo>
                    <a:pt x="83438" y="137160"/>
                  </a:lnTo>
                  <a:lnTo>
                    <a:pt x="87883" y="130810"/>
                  </a:lnTo>
                  <a:lnTo>
                    <a:pt x="118109" y="130810"/>
                  </a:lnTo>
                  <a:lnTo>
                    <a:pt x="116840" y="128270"/>
                  </a:lnTo>
                  <a:lnTo>
                    <a:pt x="116585" y="127000"/>
                  </a:lnTo>
                  <a:lnTo>
                    <a:pt x="116077" y="127000"/>
                  </a:lnTo>
                  <a:lnTo>
                    <a:pt x="112013" y="121920"/>
                  </a:lnTo>
                  <a:lnTo>
                    <a:pt x="104394" y="114300"/>
                  </a:lnTo>
                  <a:lnTo>
                    <a:pt x="130936" y="93979"/>
                  </a:lnTo>
                  <a:lnTo>
                    <a:pt x="159384" y="80010"/>
                  </a:lnTo>
                  <a:lnTo>
                    <a:pt x="189992" y="69850"/>
                  </a:lnTo>
                  <a:lnTo>
                    <a:pt x="222757" y="64770"/>
                  </a:lnTo>
                  <a:lnTo>
                    <a:pt x="363219" y="64770"/>
                  </a:lnTo>
                  <a:lnTo>
                    <a:pt x="299211" y="34290"/>
                  </a:lnTo>
                  <a:lnTo>
                    <a:pt x="264413" y="27940"/>
                  </a:lnTo>
                  <a:lnTo>
                    <a:pt x="26441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47945" y="1120901"/>
              <a:ext cx="206375" cy="787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212691" y="697991"/>
              <a:ext cx="381635" cy="436880"/>
            </a:xfrm>
            <a:custGeom>
              <a:avLst/>
              <a:gdLst/>
              <a:ahLst/>
              <a:cxnLst/>
              <a:rect l="l" t="t" r="r" b="b"/>
              <a:pathLst>
                <a:path w="381634" h="436880">
                  <a:moveTo>
                    <a:pt x="30480" y="434340"/>
                  </a:moveTo>
                  <a:lnTo>
                    <a:pt x="24257" y="427990"/>
                  </a:lnTo>
                  <a:lnTo>
                    <a:pt x="22352" y="426720"/>
                  </a:lnTo>
                  <a:lnTo>
                    <a:pt x="18288" y="421640"/>
                  </a:lnTo>
                  <a:lnTo>
                    <a:pt x="15621" y="421640"/>
                  </a:lnTo>
                  <a:lnTo>
                    <a:pt x="13208" y="422910"/>
                  </a:lnTo>
                  <a:lnTo>
                    <a:pt x="11811" y="422910"/>
                  </a:lnTo>
                  <a:lnTo>
                    <a:pt x="7366" y="427990"/>
                  </a:lnTo>
                  <a:lnTo>
                    <a:pt x="3810" y="431800"/>
                  </a:lnTo>
                  <a:lnTo>
                    <a:pt x="0" y="435610"/>
                  </a:lnTo>
                  <a:lnTo>
                    <a:pt x="30480" y="435610"/>
                  </a:lnTo>
                  <a:lnTo>
                    <a:pt x="30480" y="434340"/>
                  </a:lnTo>
                  <a:close/>
                </a:path>
                <a:path w="381634" h="436880">
                  <a:moveTo>
                    <a:pt x="30607" y="171450"/>
                  </a:moveTo>
                  <a:lnTo>
                    <a:pt x="508" y="171450"/>
                  </a:lnTo>
                  <a:lnTo>
                    <a:pt x="3556" y="175260"/>
                  </a:lnTo>
                  <a:lnTo>
                    <a:pt x="6477" y="177800"/>
                  </a:lnTo>
                  <a:lnTo>
                    <a:pt x="10795" y="182880"/>
                  </a:lnTo>
                  <a:lnTo>
                    <a:pt x="11557" y="182880"/>
                  </a:lnTo>
                  <a:lnTo>
                    <a:pt x="15240" y="186690"/>
                  </a:lnTo>
                  <a:lnTo>
                    <a:pt x="18542" y="185420"/>
                  </a:lnTo>
                  <a:lnTo>
                    <a:pt x="29845" y="173990"/>
                  </a:lnTo>
                  <a:lnTo>
                    <a:pt x="30607" y="171450"/>
                  </a:lnTo>
                  <a:close/>
                </a:path>
                <a:path w="381634" h="436880">
                  <a:moveTo>
                    <a:pt x="158750" y="105410"/>
                  </a:moveTo>
                  <a:lnTo>
                    <a:pt x="135255" y="105410"/>
                  </a:lnTo>
                  <a:lnTo>
                    <a:pt x="135255" y="125730"/>
                  </a:lnTo>
                  <a:lnTo>
                    <a:pt x="137541" y="128270"/>
                  </a:lnTo>
                  <a:lnTo>
                    <a:pt x="155956" y="128270"/>
                  </a:lnTo>
                  <a:lnTo>
                    <a:pt x="158623" y="125730"/>
                  </a:lnTo>
                  <a:lnTo>
                    <a:pt x="158750" y="105410"/>
                  </a:lnTo>
                  <a:close/>
                </a:path>
                <a:path w="381634" h="436880">
                  <a:moveTo>
                    <a:pt x="208407" y="22860"/>
                  </a:moveTo>
                  <a:lnTo>
                    <a:pt x="207645" y="11430"/>
                  </a:lnTo>
                  <a:lnTo>
                    <a:pt x="204343" y="5080"/>
                  </a:lnTo>
                  <a:lnTo>
                    <a:pt x="199263" y="0"/>
                  </a:lnTo>
                  <a:lnTo>
                    <a:pt x="95758" y="0"/>
                  </a:lnTo>
                  <a:lnTo>
                    <a:pt x="91059" y="3810"/>
                  </a:lnTo>
                  <a:lnTo>
                    <a:pt x="86868" y="10160"/>
                  </a:lnTo>
                  <a:lnTo>
                    <a:pt x="85344" y="17780"/>
                  </a:lnTo>
                  <a:lnTo>
                    <a:pt x="86868" y="26670"/>
                  </a:lnTo>
                  <a:lnTo>
                    <a:pt x="90932" y="33020"/>
                  </a:lnTo>
                  <a:lnTo>
                    <a:pt x="97028" y="38100"/>
                  </a:lnTo>
                  <a:lnTo>
                    <a:pt x="104521" y="40640"/>
                  </a:lnTo>
                  <a:lnTo>
                    <a:pt x="185547" y="40640"/>
                  </a:lnTo>
                  <a:lnTo>
                    <a:pt x="196469" y="38100"/>
                  </a:lnTo>
                  <a:lnTo>
                    <a:pt x="204343" y="31750"/>
                  </a:lnTo>
                  <a:lnTo>
                    <a:pt x="208407" y="22860"/>
                  </a:lnTo>
                  <a:close/>
                </a:path>
                <a:path w="381634" h="436880">
                  <a:moveTo>
                    <a:pt x="381635" y="314960"/>
                  </a:moveTo>
                  <a:lnTo>
                    <a:pt x="380238" y="275590"/>
                  </a:lnTo>
                  <a:lnTo>
                    <a:pt x="372618" y="237490"/>
                  </a:lnTo>
                  <a:lnTo>
                    <a:pt x="358648" y="200660"/>
                  </a:lnTo>
                  <a:lnTo>
                    <a:pt x="341249" y="171450"/>
                  </a:lnTo>
                  <a:lnTo>
                    <a:pt x="329692" y="153670"/>
                  </a:lnTo>
                  <a:lnTo>
                    <a:pt x="346583" y="135890"/>
                  </a:lnTo>
                  <a:lnTo>
                    <a:pt x="346837" y="137160"/>
                  </a:lnTo>
                  <a:lnTo>
                    <a:pt x="347218" y="137160"/>
                  </a:lnTo>
                  <a:lnTo>
                    <a:pt x="353822" y="143510"/>
                  </a:lnTo>
                  <a:lnTo>
                    <a:pt x="362204" y="143510"/>
                  </a:lnTo>
                  <a:lnTo>
                    <a:pt x="369443" y="135890"/>
                  </a:lnTo>
                  <a:lnTo>
                    <a:pt x="372999" y="132080"/>
                  </a:lnTo>
                  <a:lnTo>
                    <a:pt x="372872" y="127000"/>
                  </a:lnTo>
                  <a:lnTo>
                    <a:pt x="372745" y="124460"/>
                  </a:lnTo>
                  <a:lnTo>
                    <a:pt x="350774" y="101600"/>
                  </a:lnTo>
                  <a:lnTo>
                    <a:pt x="342773" y="93980"/>
                  </a:lnTo>
                  <a:lnTo>
                    <a:pt x="329057" y="80010"/>
                  </a:lnTo>
                  <a:lnTo>
                    <a:pt x="320548" y="80010"/>
                  </a:lnTo>
                  <a:lnTo>
                    <a:pt x="309880" y="90170"/>
                  </a:lnTo>
                  <a:lnTo>
                    <a:pt x="309880" y="99060"/>
                  </a:lnTo>
                  <a:lnTo>
                    <a:pt x="317119" y="106680"/>
                  </a:lnTo>
                  <a:lnTo>
                    <a:pt x="318897" y="107950"/>
                  </a:lnTo>
                  <a:lnTo>
                    <a:pt x="320294" y="109220"/>
                  </a:lnTo>
                  <a:lnTo>
                    <a:pt x="303530" y="127000"/>
                  </a:lnTo>
                  <a:lnTo>
                    <a:pt x="290068" y="115570"/>
                  </a:lnTo>
                  <a:lnTo>
                    <a:pt x="275717" y="105410"/>
                  </a:lnTo>
                  <a:lnTo>
                    <a:pt x="158750" y="105410"/>
                  </a:lnTo>
                  <a:lnTo>
                    <a:pt x="191516" y="110490"/>
                  </a:lnTo>
                  <a:lnTo>
                    <a:pt x="221996" y="120650"/>
                  </a:lnTo>
                  <a:lnTo>
                    <a:pt x="250571" y="134620"/>
                  </a:lnTo>
                  <a:lnTo>
                    <a:pt x="277241" y="154940"/>
                  </a:lnTo>
                  <a:lnTo>
                    <a:pt x="276479" y="156210"/>
                  </a:lnTo>
                  <a:lnTo>
                    <a:pt x="277622" y="156210"/>
                  </a:lnTo>
                  <a:lnTo>
                    <a:pt x="267970" y="165100"/>
                  </a:lnTo>
                  <a:lnTo>
                    <a:pt x="267081" y="166370"/>
                  </a:lnTo>
                  <a:lnTo>
                    <a:pt x="264795" y="168910"/>
                  </a:lnTo>
                  <a:lnTo>
                    <a:pt x="264160" y="171450"/>
                  </a:lnTo>
                  <a:lnTo>
                    <a:pt x="264541" y="173990"/>
                  </a:lnTo>
                  <a:lnTo>
                    <a:pt x="268732" y="179070"/>
                  </a:lnTo>
                  <a:lnTo>
                    <a:pt x="270510" y="180340"/>
                  </a:lnTo>
                  <a:lnTo>
                    <a:pt x="275971" y="185420"/>
                  </a:lnTo>
                  <a:lnTo>
                    <a:pt x="279654" y="185420"/>
                  </a:lnTo>
                  <a:lnTo>
                    <a:pt x="285115" y="180340"/>
                  </a:lnTo>
                  <a:lnTo>
                    <a:pt x="293624" y="171450"/>
                  </a:lnTo>
                  <a:lnTo>
                    <a:pt x="298196" y="177800"/>
                  </a:lnTo>
                  <a:lnTo>
                    <a:pt x="301244" y="181610"/>
                  </a:lnTo>
                  <a:lnTo>
                    <a:pt x="306959" y="189230"/>
                  </a:lnTo>
                  <a:lnTo>
                    <a:pt x="312420" y="196850"/>
                  </a:lnTo>
                  <a:lnTo>
                    <a:pt x="317373" y="205740"/>
                  </a:lnTo>
                  <a:lnTo>
                    <a:pt x="321945" y="213360"/>
                  </a:lnTo>
                  <a:lnTo>
                    <a:pt x="325628" y="222250"/>
                  </a:lnTo>
                  <a:lnTo>
                    <a:pt x="325628" y="220980"/>
                  </a:lnTo>
                  <a:lnTo>
                    <a:pt x="328803" y="228600"/>
                  </a:lnTo>
                  <a:lnTo>
                    <a:pt x="330835" y="234950"/>
                  </a:lnTo>
                  <a:lnTo>
                    <a:pt x="332994" y="240030"/>
                  </a:lnTo>
                  <a:lnTo>
                    <a:pt x="334391" y="245110"/>
                  </a:lnTo>
                  <a:lnTo>
                    <a:pt x="335407" y="247650"/>
                  </a:lnTo>
                  <a:lnTo>
                    <a:pt x="336169" y="251460"/>
                  </a:lnTo>
                  <a:lnTo>
                    <a:pt x="337820" y="256540"/>
                  </a:lnTo>
                  <a:lnTo>
                    <a:pt x="339217" y="262890"/>
                  </a:lnTo>
                  <a:lnTo>
                    <a:pt x="339725" y="266700"/>
                  </a:lnTo>
                  <a:lnTo>
                    <a:pt x="340360" y="269240"/>
                  </a:lnTo>
                  <a:lnTo>
                    <a:pt x="341376" y="275590"/>
                  </a:lnTo>
                  <a:lnTo>
                    <a:pt x="343154" y="293370"/>
                  </a:lnTo>
                  <a:lnTo>
                    <a:pt x="324104" y="293370"/>
                  </a:lnTo>
                  <a:lnTo>
                    <a:pt x="321691" y="294640"/>
                  </a:lnTo>
                  <a:lnTo>
                    <a:pt x="320548" y="297180"/>
                  </a:lnTo>
                  <a:lnTo>
                    <a:pt x="320421" y="312420"/>
                  </a:lnTo>
                  <a:lnTo>
                    <a:pt x="322961" y="314960"/>
                  </a:lnTo>
                  <a:lnTo>
                    <a:pt x="342900" y="314960"/>
                  </a:lnTo>
                  <a:lnTo>
                    <a:pt x="342900" y="316230"/>
                  </a:lnTo>
                  <a:lnTo>
                    <a:pt x="337947" y="349250"/>
                  </a:lnTo>
                  <a:lnTo>
                    <a:pt x="328041" y="381000"/>
                  </a:lnTo>
                  <a:lnTo>
                    <a:pt x="313182" y="410210"/>
                  </a:lnTo>
                  <a:lnTo>
                    <a:pt x="293243" y="436880"/>
                  </a:lnTo>
                  <a:lnTo>
                    <a:pt x="341630" y="436880"/>
                  </a:lnTo>
                  <a:lnTo>
                    <a:pt x="356108" y="412750"/>
                  </a:lnTo>
                  <a:lnTo>
                    <a:pt x="369189" y="381000"/>
                  </a:lnTo>
                  <a:lnTo>
                    <a:pt x="377698" y="349250"/>
                  </a:lnTo>
                  <a:lnTo>
                    <a:pt x="381635" y="31496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233772" y="745617"/>
            <a:ext cx="253365" cy="38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ts val="1420"/>
              </a:lnSpc>
              <a:spcBef>
                <a:spcPts val="100"/>
              </a:spcBef>
            </a:pPr>
            <a:r>
              <a:rPr sz="1200" spc="-25" dirty="0">
                <a:solidFill>
                  <a:srgbClr val="009FED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420"/>
              </a:lnSpc>
            </a:pPr>
            <a:r>
              <a:rPr sz="1200" spc="-25" dirty="0">
                <a:solidFill>
                  <a:srgbClr val="009FED"/>
                </a:solidFill>
                <a:latin typeface="Calibri"/>
                <a:cs typeface="Calibri"/>
              </a:rPr>
              <a:t>min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4375" y="-98476"/>
            <a:ext cx="11806175" cy="1445959"/>
          </a:xfrm>
          <a:prstGeom prst="rect">
            <a:avLst/>
          </a:prstGeom>
        </p:spPr>
        <p:txBody>
          <a:bodyPr vert="horz" wrap="square" lIns="0" tIns="334695" rIns="0" bIns="0" rtlCol="0">
            <a:spAutoFit/>
          </a:bodyPr>
          <a:lstStyle/>
          <a:p>
            <a:pPr marL="6135370">
              <a:lnSpc>
                <a:spcPct val="100000"/>
              </a:lnSpc>
              <a:spcBef>
                <a:spcPts val="100"/>
              </a:spcBef>
            </a:pPr>
            <a:r>
              <a:rPr spc="-1095" dirty="0"/>
              <a:t>C</a:t>
            </a:r>
            <a:r>
              <a:rPr lang="en-GB" spc="-1095" dirty="0"/>
              <a:t> </a:t>
            </a:r>
            <a:r>
              <a:rPr spc="-1070" dirty="0"/>
              <a:t>o</a:t>
            </a:r>
            <a:r>
              <a:rPr lang="en-GB" spc="-1070" dirty="0"/>
              <a:t> </a:t>
            </a:r>
            <a:r>
              <a:rPr spc="-1085" dirty="0"/>
              <a:t>n</a:t>
            </a:r>
            <a:r>
              <a:rPr lang="en-GB" spc="-1085" dirty="0"/>
              <a:t> </a:t>
            </a:r>
            <a:r>
              <a:rPr spc="-1085" dirty="0"/>
              <a:t>c</a:t>
            </a:r>
            <a:r>
              <a:rPr lang="en-GB" spc="-1085" dirty="0"/>
              <a:t> </a:t>
            </a:r>
            <a:r>
              <a:rPr spc="-1085" dirty="0"/>
              <a:t>l</a:t>
            </a:r>
            <a:r>
              <a:rPr lang="en-GB" spc="-1085" dirty="0"/>
              <a:t> </a:t>
            </a:r>
            <a:r>
              <a:rPr spc="-1080" dirty="0"/>
              <a:t>u</a:t>
            </a:r>
            <a:r>
              <a:rPr lang="en-GB" spc="-1080" dirty="0"/>
              <a:t> </a:t>
            </a:r>
            <a:r>
              <a:rPr spc="-1070" dirty="0"/>
              <a:t>s</a:t>
            </a:r>
            <a:r>
              <a:rPr lang="en-GB" spc="-1070" dirty="0"/>
              <a:t> </a:t>
            </a:r>
            <a:r>
              <a:rPr lang="en-GB" spc="-1085" dirty="0"/>
              <a:t>I </a:t>
            </a:r>
            <a:r>
              <a:rPr spc="-1070" dirty="0"/>
              <a:t>o</a:t>
            </a:r>
            <a:r>
              <a:rPr lang="en-GB" spc="-1070" dirty="0"/>
              <a:t> </a:t>
            </a:r>
            <a:r>
              <a:rPr spc="-25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2344720" y="1871154"/>
            <a:ext cx="13677265" cy="6319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2230" indent="-457200">
              <a:lnSpc>
                <a:spcPts val="4500"/>
              </a:lnSpc>
              <a:spcBef>
                <a:spcPts val="100"/>
              </a:spcBef>
            </a:pPr>
            <a:r>
              <a:rPr spc="-215" dirty="0"/>
              <a:t>In</a:t>
            </a:r>
            <a:r>
              <a:rPr spc="-530" dirty="0"/>
              <a:t> c</a:t>
            </a:r>
            <a:r>
              <a:rPr spc="-535" dirty="0"/>
              <a:t>o</a:t>
            </a:r>
            <a:r>
              <a:rPr spc="-525" dirty="0"/>
              <a:t>n</a:t>
            </a:r>
            <a:r>
              <a:rPr spc="-530" dirty="0"/>
              <a:t>c</a:t>
            </a:r>
            <a:r>
              <a:rPr spc="-540" dirty="0"/>
              <a:t>l</a:t>
            </a:r>
            <a:r>
              <a:rPr spc="-525" dirty="0"/>
              <a:t>u</a:t>
            </a:r>
            <a:r>
              <a:rPr spc="-550" dirty="0"/>
              <a:t>s</a:t>
            </a:r>
            <a:r>
              <a:rPr spc="-530" dirty="0"/>
              <a:t>i</a:t>
            </a:r>
            <a:r>
              <a:rPr spc="-535" dirty="0"/>
              <a:t>o</a:t>
            </a:r>
            <a:r>
              <a:rPr spc="-525" dirty="0"/>
              <a:t>n</a:t>
            </a:r>
            <a:r>
              <a:rPr spc="-5" dirty="0"/>
              <a:t>,</a:t>
            </a:r>
            <a:r>
              <a:rPr spc="-610" dirty="0"/>
              <a:t> </a:t>
            </a:r>
            <a:r>
              <a:rPr spc="-325" dirty="0"/>
              <a:t>our</a:t>
            </a:r>
            <a:r>
              <a:rPr spc="-560" dirty="0"/>
              <a:t> </a:t>
            </a:r>
            <a:r>
              <a:rPr spc="-380" dirty="0"/>
              <a:t>analysis</a:t>
            </a:r>
            <a:r>
              <a:rPr spc="-530" dirty="0"/>
              <a:t> </a:t>
            </a:r>
            <a:r>
              <a:rPr spc="-240" dirty="0"/>
              <a:t>of</a:t>
            </a:r>
            <a:r>
              <a:rPr spc="-575" dirty="0"/>
              <a:t> t</a:t>
            </a:r>
            <a:r>
              <a:rPr spc="-590" dirty="0"/>
              <a:t>h</a:t>
            </a:r>
            <a:r>
              <a:rPr dirty="0"/>
              <a:t>e</a:t>
            </a:r>
            <a:r>
              <a:rPr spc="-670" dirty="0"/>
              <a:t> </a:t>
            </a:r>
            <a:r>
              <a:rPr spc="-630" dirty="0"/>
              <a:t>COVID-</a:t>
            </a:r>
            <a:r>
              <a:rPr spc="-620" dirty="0"/>
              <a:t>1</a:t>
            </a:r>
            <a:r>
              <a:rPr dirty="0"/>
              <a:t>9</a:t>
            </a:r>
            <a:r>
              <a:rPr spc="-735" dirty="0"/>
              <a:t> </a:t>
            </a:r>
            <a:r>
              <a:rPr spc="-635" dirty="0"/>
              <a:t>p</a:t>
            </a:r>
            <a:r>
              <a:rPr spc="-630" dirty="0"/>
              <a:t>an</a:t>
            </a:r>
            <a:r>
              <a:rPr spc="-635" dirty="0"/>
              <a:t>d</a:t>
            </a:r>
            <a:r>
              <a:rPr spc="-615" dirty="0"/>
              <a:t>e</a:t>
            </a:r>
            <a:r>
              <a:rPr spc="-630" dirty="0"/>
              <a:t>m</a:t>
            </a:r>
            <a:r>
              <a:rPr spc="-625" dirty="0"/>
              <a:t>i</a:t>
            </a:r>
            <a:r>
              <a:rPr spc="-5" dirty="0"/>
              <a:t>c</a:t>
            </a:r>
            <a:r>
              <a:rPr spc="-725" dirty="0"/>
              <a:t> </a:t>
            </a:r>
            <a:r>
              <a:rPr spc="-555" dirty="0"/>
              <a:t>d</a:t>
            </a:r>
            <a:r>
              <a:rPr spc="-550" dirty="0"/>
              <a:t>a</a:t>
            </a:r>
            <a:r>
              <a:rPr spc="-555" dirty="0"/>
              <a:t>t</a:t>
            </a:r>
            <a:r>
              <a:rPr dirty="0"/>
              <a:t>a</a:t>
            </a:r>
            <a:r>
              <a:rPr spc="-650" dirty="0"/>
              <a:t> </a:t>
            </a:r>
            <a:r>
              <a:rPr spc="-490" dirty="0"/>
              <a:t>p</a:t>
            </a:r>
            <a:r>
              <a:rPr spc="-484" dirty="0"/>
              <a:t>r</a:t>
            </a:r>
            <a:r>
              <a:rPr spc="-505" dirty="0"/>
              <a:t>o</a:t>
            </a:r>
            <a:r>
              <a:rPr spc="-500" dirty="0"/>
              <a:t>v</a:t>
            </a:r>
            <a:r>
              <a:rPr spc="-484" dirty="0"/>
              <a:t>i</a:t>
            </a:r>
            <a:r>
              <a:rPr spc="-500" dirty="0"/>
              <a:t>d</a:t>
            </a:r>
            <a:r>
              <a:rPr spc="-484" dirty="0"/>
              <a:t>e</a:t>
            </a:r>
            <a:r>
              <a:rPr spc="-5" dirty="0"/>
              <a:t>s</a:t>
            </a:r>
            <a:r>
              <a:rPr spc="-575" dirty="0"/>
              <a:t> </a:t>
            </a:r>
            <a:r>
              <a:rPr spc="-585" dirty="0"/>
              <a:t>va</a:t>
            </a:r>
            <a:r>
              <a:rPr spc="-605" dirty="0"/>
              <a:t>l</a:t>
            </a:r>
            <a:r>
              <a:rPr spc="-585" dirty="0"/>
              <a:t>ua</a:t>
            </a:r>
            <a:r>
              <a:rPr spc="-575" dirty="0"/>
              <a:t>b</a:t>
            </a:r>
            <a:r>
              <a:rPr spc="-605" dirty="0"/>
              <a:t>l</a:t>
            </a:r>
            <a:r>
              <a:rPr spc="-10" dirty="0"/>
              <a:t>e</a:t>
            </a:r>
            <a:r>
              <a:rPr spc="-680" dirty="0"/>
              <a:t> </a:t>
            </a:r>
            <a:r>
              <a:rPr spc="-380" dirty="0"/>
              <a:t>insights</a:t>
            </a:r>
            <a:r>
              <a:rPr spc="-525" dirty="0"/>
              <a:t> </a:t>
            </a:r>
            <a:r>
              <a:rPr spc="-530" dirty="0"/>
              <a:t>i</a:t>
            </a:r>
            <a:r>
              <a:rPr spc="-535" dirty="0"/>
              <a:t>nt</a:t>
            </a:r>
            <a:r>
              <a:rPr spc="-5" dirty="0"/>
              <a:t>o</a:t>
            </a:r>
            <a:r>
              <a:rPr spc="-625" dirty="0"/>
              <a:t> </a:t>
            </a:r>
            <a:r>
              <a:rPr spc="-25" dirty="0"/>
              <a:t>its </a:t>
            </a:r>
            <a:r>
              <a:rPr lang="en-GB" spc="-525" dirty="0"/>
              <a:t>multifaceted impact on</a:t>
            </a:r>
            <a:r>
              <a:rPr dirty="0"/>
              <a:t> </a:t>
            </a:r>
            <a:r>
              <a:rPr lang="en-GB" spc="-440" dirty="0"/>
              <a:t>global health</a:t>
            </a:r>
            <a:r>
              <a:rPr spc="265" dirty="0"/>
              <a:t>,</a:t>
            </a:r>
            <a:r>
              <a:rPr lang="en-GB" spc="265" dirty="0"/>
              <a:t> </a:t>
            </a:r>
            <a:r>
              <a:rPr spc="-520" dirty="0"/>
              <a:t>e</a:t>
            </a:r>
            <a:r>
              <a:rPr spc="-530" dirty="0"/>
              <a:t>c</a:t>
            </a:r>
            <a:r>
              <a:rPr spc="-535" dirty="0"/>
              <a:t>o</a:t>
            </a:r>
            <a:r>
              <a:rPr spc="-525" dirty="0"/>
              <a:t>n</a:t>
            </a:r>
            <a:r>
              <a:rPr spc="-535" dirty="0"/>
              <a:t>o</a:t>
            </a:r>
            <a:r>
              <a:rPr spc="-525" dirty="0"/>
              <a:t>m</a:t>
            </a:r>
            <a:r>
              <a:rPr spc="-520" dirty="0"/>
              <a:t>i</a:t>
            </a:r>
            <a:r>
              <a:rPr spc="-530" dirty="0"/>
              <a:t>e</a:t>
            </a:r>
            <a:r>
              <a:rPr spc="-540" dirty="0"/>
              <a:t>s</a:t>
            </a:r>
            <a:r>
              <a:rPr spc="200" dirty="0"/>
              <a:t>,</a:t>
            </a:r>
            <a:r>
              <a:rPr lang="en-GB" spc="200" dirty="0"/>
              <a:t> </a:t>
            </a:r>
            <a:r>
              <a:rPr spc="-400" dirty="0"/>
              <a:t>an</a:t>
            </a:r>
            <a:r>
              <a:rPr spc="-5" dirty="0"/>
              <a:t>d</a:t>
            </a:r>
            <a:r>
              <a:rPr spc="-170" dirty="0"/>
              <a:t> </a:t>
            </a:r>
            <a:r>
              <a:rPr spc="-400" dirty="0"/>
              <a:t>societies.</a:t>
            </a:r>
            <a:r>
              <a:rPr spc="-760" dirty="0"/>
              <a:t> </a:t>
            </a:r>
            <a:r>
              <a:rPr lang="en-GB" spc="-515" dirty="0"/>
              <a:t>Through rigorous</a:t>
            </a:r>
            <a:r>
              <a:rPr spc="-370" dirty="0"/>
              <a:t> </a:t>
            </a:r>
            <a:r>
              <a:rPr spc="-445" dirty="0"/>
              <a:t>examinations,</a:t>
            </a:r>
            <a:r>
              <a:rPr lang="en-GB" spc="-445" dirty="0"/>
              <a:t> </a:t>
            </a:r>
            <a:r>
              <a:rPr spc="-445" dirty="0"/>
              <a:t>we</a:t>
            </a:r>
            <a:r>
              <a:rPr lang="en-GB" spc="-445" dirty="0"/>
              <a:t> </a:t>
            </a:r>
            <a:r>
              <a:rPr spc="-445" dirty="0"/>
              <a:t>have</a:t>
            </a:r>
            <a:r>
              <a:rPr lang="en-GB" spc="-445" dirty="0"/>
              <a:t> </a:t>
            </a:r>
            <a:r>
              <a:rPr spc="-445" dirty="0"/>
              <a:t>gained</a:t>
            </a:r>
            <a:r>
              <a:rPr lang="en-GB" spc="-445" dirty="0"/>
              <a:t> </a:t>
            </a:r>
            <a:r>
              <a:rPr spc="-445" dirty="0"/>
              <a:t>a</a:t>
            </a:r>
            <a:r>
              <a:rPr lang="en-GB" spc="-445" dirty="0"/>
              <a:t> </a:t>
            </a:r>
            <a:r>
              <a:rPr spc="-445" dirty="0"/>
              <a:t>deeper</a:t>
            </a:r>
            <a:r>
              <a:rPr lang="en-GB" spc="-445" dirty="0"/>
              <a:t> </a:t>
            </a:r>
            <a:r>
              <a:rPr spc="-445" dirty="0"/>
              <a:t>understanding</a:t>
            </a:r>
            <a:r>
              <a:rPr lang="en-GB" spc="-445" dirty="0"/>
              <a:t> </a:t>
            </a:r>
            <a:r>
              <a:rPr spc="-445" dirty="0"/>
              <a:t>of</a:t>
            </a:r>
            <a:r>
              <a:rPr lang="en-GB" spc="-445" dirty="0"/>
              <a:t> </a:t>
            </a:r>
            <a:r>
              <a:rPr spc="-445" dirty="0"/>
              <a:t>the</a:t>
            </a:r>
            <a:r>
              <a:rPr lang="en-GB" spc="-445" dirty="0"/>
              <a:t> </a:t>
            </a:r>
            <a:r>
              <a:rPr spc="-445" dirty="0"/>
              <a:t>pandemic's</a:t>
            </a:r>
            <a:r>
              <a:rPr lang="en-GB" spc="-445" dirty="0"/>
              <a:t> </a:t>
            </a:r>
            <a:r>
              <a:rPr spc="-445" dirty="0"/>
              <a:t>dynamics</a:t>
            </a:r>
            <a:r>
              <a:rPr lang="en-GB" spc="-445" dirty="0"/>
              <a:t> </a:t>
            </a:r>
            <a:r>
              <a:rPr spc="-445" dirty="0"/>
              <a:t>and</a:t>
            </a:r>
            <a:r>
              <a:rPr lang="en-GB" spc="-445" dirty="0"/>
              <a:t> </a:t>
            </a:r>
            <a:r>
              <a:rPr spc="-445" dirty="0"/>
              <a:t>the</a:t>
            </a:r>
            <a:r>
              <a:rPr lang="en-GB" spc="-445" dirty="0"/>
              <a:t> </a:t>
            </a:r>
            <a:r>
              <a:rPr lang="en-GB" spc="-360" dirty="0"/>
              <a:t>Challenges </a:t>
            </a:r>
            <a:r>
              <a:rPr spc="-360" dirty="0"/>
              <a:t>it</a:t>
            </a:r>
            <a:r>
              <a:rPr lang="en-GB" spc="-360" dirty="0"/>
              <a:t> </a:t>
            </a:r>
            <a:r>
              <a:rPr spc="-360" dirty="0"/>
              <a:t>has</a:t>
            </a:r>
            <a:r>
              <a:rPr lang="en-GB" spc="-360" dirty="0"/>
              <a:t> </a:t>
            </a:r>
            <a:r>
              <a:rPr spc="-360" dirty="0"/>
              <a:t>posed.</a:t>
            </a: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pc="-360" dirty="0"/>
          </a:p>
          <a:p>
            <a:pPr marL="469900" marR="5080" indent="-457200" algn="just">
              <a:lnSpc>
                <a:spcPct val="104000"/>
              </a:lnSpc>
              <a:spcBef>
                <a:spcPts val="5"/>
              </a:spcBef>
            </a:pPr>
            <a:r>
              <a:rPr spc="-430" dirty="0"/>
              <a:t>As</a:t>
            </a:r>
            <a:r>
              <a:rPr spc="155" dirty="0"/>
              <a:t> </a:t>
            </a:r>
            <a:r>
              <a:rPr spc="-840" dirty="0"/>
              <a:t>we</a:t>
            </a:r>
            <a:r>
              <a:rPr spc="570" dirty="0"/>
              <a:t> </a:t>
            </a:r>
            <a:r>
              <a:rPr lang="en-GB" spc="-509" dirty="0"/>
              <a:t>reflect on</a:t>
            </a:r>
            <a:r>
              <a:rPr spc="95" dirty="0"/>
              <a:t> </a:t>
            </a:r>
            <a:r>
              <a:rPr spc="-635" dirty="0"/>
              <a:t>the</a:t>
            </a:r>
            <a:r>
              <a:rPr spc="365" dirty="0"/>
              <a:t> </a:t>
            </a:r>
            <a:r>
              <a:rPr spc="-445" dirty="0"/>
              <a:t>lessons</a:t>
            </a:r>
            <a:r>
              <a:rPr spc="170" dirty="0"/>
              <a:t> </a:t>
            </a:r>
            <a:r>
              <a:rPr lang="en-GB" spc="-520" dirty="0"/>
              <a:t>learned and strategies</a:t>
            </a:r>
            <a:r>
              <a:rPr spc="105" dirty="0"/>
              <a:t> </a:t>
            </a:r>
            <a:r>
              <a:rPr spc="-455" dirty="0"/>
              <a:t>for</a:t>
            </a:r>
            <a:r>
              <a:rPr spc="185" dirty="0"/>
              <a:t> </a:t>
            </a:r>
            <a:r>
              <a:rPr lang="en-GB" spc="-475" dirty="0"/>
              <a:t>future preparedness</a:t>
            </a:r>
            <a:r>
              <a:rPr spc="200" dirty="0"/>
              <a:t>,</a:t>
            </a:r>
            <a:r>
              <a:rPr lang="en-GB" spc="200" dirty="0"/>
              <a:t> </a:t>
            </a:r>
            <a:r>
              <a:rPr spc="-290" dirty="0"/>
              <a:t>i</a:t>
            </a:r>
            <a:r>
              <a:rPr spc="-40" dirty="0"/>
              <a:t>t</a:t>
            </a:r>
            <a:r>
              <a:rPr lang="en-GB" spc="409" dirty="0"/>
              <a:t> </a:t>
            </a:r>
            <a:r>
              <a:rPr spc="-535" dirty="0"/>
              <a:t>b</a:t>
            </a:r>
            <a:r>
              <a:rPr spc="-530" dirty="0"/>
              <a:t>e</a:t>
            </a:r>
            <a:r>
              <a:rPr spc="-525" dirty="0"/>
              <a:t>c</a:t>
            </a:r>
            <a:r>
              <a:rPr spc="-530" dirty="0"/>
              <a:t>o</a:t>
            </a:r>
            <a:r>
              <a:rPr spc="-535" dirty="0"/>
              <a:t>m</a:t>
            </a:r>
            <a:r>
              <a:rPr spc="-530" dirty="0"/>
              <a:t>e</a:t>
            </a:r>
            <a:r>
              <a:rPr spc="-15" dirty="0"/>
              <a:t>s</a:t>
            </a:r>
            <a:r>
              <a:rPr spc="-459" dirty="0"/>
              <a:t> </a:t>
            </a:r>
            <a:r>
              <a:rPr spc="-450" dirty="0"/>
              <a:t>evident</a:t>
            </a:r>
            <a:r>
              <a:rPr lang="en-GB" spc="-450" dirty="0"/>
              <a:t> </a:t>
            </a:r>
            <a:r>
              <a:rPr spc="-450" dirty="0"/>
              <a:t>that</a:t>
            </a:r>
            <a:r>
              <a:rPr lang="en-GB" spc="-450" dirty="0"/>
              <a:t> </a:t>
            </a:r>
            <a:r>
              <a:rPr spc="-450" dirty="0"/>
              <a:t>data-</a:t>
            </a:r>
            <a:r>
              <a:rPr spc="-459" dirty="0"/>
              <a:t>d</a:t>
            </a:r>
            <a:r>
              <a:rPr spc="-455" dirty="0"/>
              <a:t>ri</a:t>
            </a:r>
            <a:r>
              <a:rPr spc="-459" dirty="0"/>
              <a:t>v</a:t>
            </a:r>
            <a:r>
              <a:rPr spc="-455" dirty="0"/>
              <a:t>e</a:t>
            </a:r>
            <a:r>
              <a:rPr spc="-10" dirty="0"/>
              <a:t>n</a:t>
            </a:r>
            <a:r>
              <a:rPr lang="en-GB" spc="-10" dirty="0"/>
              <a:t> </a:t>
            </a:r>
            <a:r>
              <a:rPr spc="-380" dirty="0"/>
              <a:t>i</a:t>
            </a:r>
            <a:r>
              <a:rPr spc="-385" dirty="0"/>
              <a:t>n</a:t>
            </a:r>
            <a:r>
              <a:rPr spc="-395" dirty="0"/>
              <a:t>s</a:t>
            </a:r>
            <a:r>
              <a:rPr spc="-380" dirty="0"/>
              <a:t>i</a:t>
            </a:r>
            <a:r>
              <a:rPr spc="-400" dirty="0"/>
              <a:t>g</a:t>
            </a:r>
            <a:r>
              <a:rPr spc="-395" dirty="0"/>
              <a:t>h</a:t>
            </a:r>
            <a:r>
              <a:rPr spc="-385" dirty="0"/>
              <a:t>t</a:t>
            </a:r>
            <a:r>
              <a:rPr spc="55" dirty="0"/>
              <a:t>s</a:t>
            </a:r>
            <a:r>
              <a:rPr lang="en-GB" spc="55" dirty="0"/>
              <a:t> </a:t>
            </a:r>
            <a:r>
              <a:rPr spc="-425" dirty="0"/>
              <a:t>p</a:t>
            </a:r>
            <a:r>
              <a:rPr spc="-440" dirty="0"/>
              <a:t>l</a:t>
            </a:r>
            <a:r>
              <a:rPr spc="-430" dirty="0"/>
              <a:t>a</a:t>
            </a:r>
            <a:r>
              <a:rPr spc="10" dirty="0"/>
              <a:t>y</a:t>
            </a:r>
            <a:r>
              <a:rPr lang="en-GB" spc="10" dirty="0"/>
              <a:t> </a:t>
            </a:r>
            <a:r>
              <a:rPr spc="-310" dirty="0"/>
              <a:t>a</a:t>
            </a:r>
            <a:r>
              <a:rPr lang="en-GB" spc="-310" dirty="0"/>
              <a:t> </a:t>
            </a:r>
            <a:r>
              <a:rPr spc="-315" dirty="0"/>
              <a:t>c</a:t>
            </a:r>
            <a:r>
              <a:rPr spc="-320" dirty="0"/>
              <a:t>r</a:t>
            </a:r>
            <a:r>
              <a:rPr spc="-315" dirty="0"/>
              <a:t>u</a:t>
            </a:r>
            <a:r>
              <a:rPr spc="-325" dirty="0"/>
              <a:t>c</a:t>
            </a:r>
            <a:r>
              <a:rPr spc="-320" dirty="0"/>
              <a:t>i</a:t>
            </a:r>
            <a:r>
              <a:rPr spc="-310" dirty="0"/>
              <a:t>a</a:t>
            </a:r>
            <a:r>
              <a:rPr spc="125" dirty="0"/>
              <a:t>l</a:t>
            </a:r>
            <a:r>
              <a:rPr lang="en-GB" spc="125" dirty="0"/>
              <a:t> </a:t>
            </a:r>
            <a:r>
              <a:rPr spc="-370" dirty="0"/>
              <a:t>r</a:t>
            </a:r>
            <a:r>
              <a:rPr spc="-380" dirty="0"/>
              <a:t>o</a:t>
            </a:r>
            <a:r>
              <a:rPr spc="-385" dirty="0"/>
              <a:t>l</a:t>
            </a:r>
            <a:r>
              <a:rPr spc="100" dirty="0"/>
              <a:t>e</a:t>
            </a:r>
            <a:r>
              <a:rPr lang="en-GB" spc="100" dirty="0"/>
              <a:t> </a:t>
            </a:r>
            <a:r>
              <a:rPr lang="en-GB" spc="-260" dirty="0"/>
              <a:t>in informing</a:t>
            </a:r>
            <a:r>
              <a:rPr lang="en-GB" spc="-30" dirty="0"/>
              <a:t> </a:t>
            </a:r>
            <a:r>
              <a:rPr spc="-509" dirty="0"/>
              <a:t>e</a:t>
            </a:r>
            <a:r>
              <a:rPr spc="-515" dirty="0"/>
              <a:t>v</a:t>
            </a:r>
            <a:r>
              <a:rPr spc="-509" dirty="0"/>
              <a:t>i</a:t>
            </a:r>
            <a:r>
              <a:rPr spc="-515" dirty="0"/>
              <a:t>d</a:t>
            </a:r>
            <a:r>
              <a:rPr spc="-509" dirty="0"/>
              <a:t>e</a:t>
            </a:r>
            <a:r>
              <a:rPr spc="-515" dirty="0"/>
              <a:t>n</a:t>
            </a:r>
            <a:r>
              <a:rPr spc="-520" dirty="0"/>
              <a:t>c</a:t>
            </a:r>
            <a:r>
              <a:rPr spc="-525" dirty="0"/>
              <a:t>e</a:t>
            </a:r>
            <a:r>
              <a:rPr spc="-530" dirty="0"/>
              <a:t>-</a:t>
            </a:r>
            <a:r>
              <a:rPr spc="-525" dirty="0"/>
              <a:t>b</a:t>
            </a:r>
            <a:r>
              <a:rPr spc="-520" dirty="0"/>
              <a:t>a</a:t>
            </a:r>
            <a:r>
              <a:rPr spc="-540" dirty="0"/>
              <a:t>s</a:t>
            </a:r>
            <a:r>
              <a:rPr spc="-520" dirty="0"/>
              <a:t>e</a:t>
            </a:r>
            <a:r>
              <a:rPr spc="-65" dirty="0"/>
              <a:t>d</a:t>
            </a:r>
            <a:r>
              <a:rPr lang="en-GB" spc="-65" dirty="0"/>
              <a:t> </a:t>
            </a:r>
            <a:r>
              <a:rPr spc="-440" dirty="0"/>
              <a:t>d</a:t>
            </a:r>
            <a:r>
              <a:rPr spc="-450" dirty="0"/>
              <a:t>ec</a:t>
            </a:r>
            <a:r>
              <a:rPr spc="-445" dirty="0"/>
              <a:t>i</a:t>
            </a:r>
            <a:r>
              <a:rPr spc="-459" dirty="0"/>
              <a:t>s</a:t>
            </a:r>
            <a:r>
              <a:rPr spc="-445" dirty="0"/>
              <a:t>i</a:t>
            </a:r>
            <a:r>
              <a:rPr spc="-455" dirty="0"/>
              <a:t>o</a:t>
            </a:r>
            <a:r>
              <a:rPr spc="-450" dirty="0"/>
              <a:t>n</a:t>
            </a:r>
            <a:r>
              <a:rPr spc="-15" dirty="0"/>
              <a:t>-</a:t>
            </a:r>
            <a:r>
              <a:rPr lang="en-GB" spc="-450" dirty="0"/>
              <a:t>m</a:t>
            </a:r>
            <a:r>
              <a:rPr lang="en-GB" spc="-434" dirty="0"/>
              <a:t>a</a:t>
            </a:r>
            <a:r>
              <a:rPr lang="en-GB" spc="-455" dirty="0"/>
              <a:t>k</a:t>
            </a:r>
            <a:r>
              <a:rPr lang="en-GB" spc="-445" dirty="0"/>
              <a:t>i</a:t>
            </a:r>
            <a:r>
              <a:rPr lang="en-GB" spc="-434" dirty="0"/>
              <a:t>n</a:t>
            </a:r>
            <a:r>
              <a:rPr lang="en-GB" spc="-450" dirty="0"/>
              <a:t>g </a:t>
            </a:r>
            <a:r>
              <a:rPr lang="en-GB" spc="-445" dirty="0"/>
              <a:t>an</a:t>
            </a:r>
            <a:r>
              <a:rPr lang="en-GB" spc="-440" dirty="0"/>
              <a:t>d </a:t>
            </a:r>
            <a:r>
              <a:rPr lang="en-GB" spc="-450" dirty="0"/>
              <a:t>g</a:t>
            </a:r>
            <a:r>
              <a:rPr lang="en-GB" spc="-445" dirty="0"/>
              <a:t>ui</a:t>
            </a:r>
            <a:r>
              <a:rPr lang="en-GB" spc="-450" dirty="0"/>
              <a:t>d</a:t>
            </a:r>
            <a:r>
              <a:rPr lang="en-GB" spc="-445" dirty="0"/>
              <a:t>i</a:t>
            </a:r>
            <a:r>
              <a:rPr lang="en-GB" spc="-434" dirty="0"/>
              <a:t>n</a:t>
            </a:r>
            <a:r>
              <a:rPr lang="en-GB" spc="-15" dirty="0"/>
              <a:t>g </a:t>
            </a:r>
            <a:r>
              <a:rPr lang="en-GB" spc="-505" dirty="0"/>
              <a:t>e</a:t>
            </a:r>
            <a:r>
              <a:rPr lang="en-GB" spc="-509" dirty="0"/>
              <a:t>ff</a:t>
            </a:r>
            <a:r>
              <a:rPr lang="en-GB" spc="-495" dirty="0"/>
              <a:t>e</a:t>
            </a:r>
            <a:r>
              <a:rPr lang="en-GB" spc="-509" dirty="0"/>
              <a:t>ct</a:t>
            </a:r>
            <a:r>
              <a:rPr lang="en-GB" spc="-495" dirty="0"/>
              <a:t>i</a:t>
            </a:r>
            <a:r>
              <a:rPr lang="en-GB" spc="-509" dirty="0"/>
              <a:t>v</a:t>
            </a:r>
            <a:r>
              <a:rPr lang="en-GB" spc="-55" dirty="0"/>
              <a:t>e </a:t>
            </a:r>
            <a:r>
              <a:rPr lang="en-GB" spc="-415" dirty="0"/>
              <a:t>r</a:t>
            </a:r>
            <a:r>
              <a:rPr lang="en-GB" spc="-420" dirty="0"/>
              <a:t>e</a:t>
            </a:r>
            <a:r>
              <a:rPr lang="en-GB" spc="-409" dirty="0"/>
              <a:t>s</a:t>
            </a:r>
            <a:r>
              <a:rPr lang="en-GB" spc="-415" dirty="0"/>
              <a:t>p</a:t>
            </a:r>
            <a:r>
              <a:rPr lang="en-GB" spc="-405" dirty="0"/>
              <a:t>o</a:t>
            </a:r>
            <a:r>
              <a:rPr lang="en-GB" spc="-400" dirty="0"/>
              <a:t>n</a:t>
            </a:r>
            <a:r>
              <a:rPr lang="en-GB" spc="-425" dirty="0"/>
              <a:t>s</a:t>
            </a:r>
            <a:r>
              <a:rPr lang="en-GB" spc="-395" dirty="0"/>
              <a:t>e</a:t>
            </a:r>
            <a:r>
              <a:rPr lang="en-GB" spc="65" dirty="0"/>
              <a:t>s </a:t>
            </a:r>
            <a:r>
              <a:rPr lang="en-GB" spc="-295" dirty="0"/>
              <a:t>t</a:t>
            </a:r>
            <a:r>
              <a:rPr lang="en-GB" spc="125" dirty="0"/>
              <a:t>o </a:t>
            </a:r>
            <a:r>
              <a:rPr lang="en-GB" spc="-475" dirty="0"/>
              <a:t>p</a:t>
            </a:r>
            <a:r>
              <a:rPr lang="en-GB" spc="-470" dirty="0"/>
              <a:t>u</a:t>
            </a:r>
            <a:r>
              <a:rPr lang="en-GB" spc="-475" dirty="0"/>
              <a:t>b</a:t>
            </a:r>
            <a:r>
              <a:rPr lang="en-GB" spc="-484" dirty="0"/>
              <a:t>l</a:t>
            </a:r>
            <a:r>
              <a:rPr lang="en-GB" spc="-470" dirty="0"/>
              <a:t>i</a:t>
            </a:r>
            <a:r>
              <a:rPr lang="en-GB" spc="-55" dirty="0"/>
              <a:t>c </a:t>
            </a:r>
            <a:r>
              <a:rPr lang="en-GB" spc="-484" dirty="0"/>
              <a:t>h</a:t>
            </a:r>
            <a:r>
              <a:rPr lang="en-GB" spc="-495" dirty="0"/>
              <a:t>ea</a:t>
            </a:r>
            <a:r>
              <a:rPr lang="en-GB" spc="-509" dirty="0"/>
              <a:t>l</a:t>
            </a:r>
            <a:r>
              <a:rPr lang="en-GB" spc="-500" dirty="0"/>
              <a:t>t</a:t>
            </a:r>
            <a:r>
              <a:rPr lang="en-GB" spc="-60" dirty="0"/>
              <a:t>h </a:t>
            </a:r>
            <a:r>
              <a:rPr lang="en-GB" spc="-365" dirty="0"/>
              <a:t>cr</a:t>
            </a:r>
            <a:r>
              <a:rPr lang="en-GB" spc="-360" dirty="0"/>
              <a:t>i</a:t>
            </a:r>
            <a:r>
              <a:rPr lang="en-GB" spc="-375" dirty="0"/>
              <a:t>s</a:t>
            </a:r>
            <a:r>
              <a:rPr lang="en-GB" spc="-370" dirty="0"/>
              <a:t>e</a:t>
            </a:r>
            <a:r>
              <a:rPr lang="en-GB" spc="-375" dirty="0"/>
              <a:t>s</a:t>
            </a:r>
            <a:r>
              <a:rPr spc="150" dirty="0"/>
              <a:t>.</a:t>
            </a:r>
            <a:r>
              <a:rPr lang="en-GB" spc="150" dirty="0"/>
              <a:t> </a:t>
            </a:r>
            <a:r>
              <a:rPr lang="en-GB" spc="-484" dirty="0"/>
              <a:t>Moving forward</a:t>
            </a:r>
            <a:r>
              <a:rPr spc="-100" dirty="0"/>
              <a:t>,</a:t>
            </a:r>
            <a:r>
              <a:rPr lang="en-GB" spc="-100" dirty="0"/>
              <a:t> </a:t>
            </a:r>
            <a:r>
              <a:rPr spc="-550" dirty="0"/>
              <a:t>c</a:t>
            </a:r>
            <a:r>
              <a:rPr spc="-555" dirty="0"/>
              <a:t>o</a:t>
            </a:r>
            <a:r>
              <a:rPr spc="-545" dirty="0"/>
              <a:t>nt</a:t>
            </a:r>
            <a:r>
              <a:rPr spc="-540" dirty="0"/>
              <a:t>i</a:t>
            </a:r>
            <a:r>
              <a:rPr spc="-545" dirty="0"/>
              <a:t>nu</a:t>
            </a:r>
            <a:r>
              <a:rPr spc="-540" dirty="0"/>
              <a:t>e</a:t>
            </a:r>
            <a:r>
              <a:rPr spc="-15" dirty="0"/>
              <a:t>d</a:t>
            </a:r>
            <a:r>
              <a:rPr spc="-409" dirty="0"/>
              <a:t> </a:t>
            </a:r>
            <a:r>
              <a:rPr lang="en-GB" spc="-484" dirty="0"/>
              <a:t>collaboration</a:t>
            </a:r>
            <a:r>
              <a:rPr spc="65" dirty="0"/>
              <a:t>,</a:t>
            </a:r>
            <a:r>
              <a:rPr lang="en-GB" spc="65" dirty="0"/>
              <a:t> </a:t>
            </a:r>
            <a:r>
              <a:rPr spc="-530" dirty="0"/>
              <a:t>i</a:t>
            </a:r>
            <a:r>
              <a:rPr spc="-550" dirty="0"/>
              <a:t>n</a:t>
            </a:r>
            <a:r>
              <a:rPr spc="-535" dirty="0"/>
              <a:t>n</a:t>
            </a:r>
            <a:r>
              <a:rPr spc="-560" dirty="0"/>
              <a:t>o</a:t>
            </a:r>
            <a:r>
              <a:rPr spc="-545" dirty="0"/>
              <a:t>va</a:t>
            </a:r>
            <a:r>
              <a:rPr spc="-550" dirty="0"/>
              <a:t>t</a:t>
            </a:r>
            <a:r>
              <a:rPr spc="-530" dirty="0"/>
              <a:t>i</a:t>
            </a:r>
            <a:r>
              <a:rPr spc="-560" dirty="0"/>
              <a:t>o</a:t>
            </a:r>
            <a:r>
              <a:rPr spc="-535" dirty="0"/>
              <a:t>n</a:t>
            </a:r>
            <a:r>
              <a:rPr dirty="0"/>
              <a:t>,</a:t>
            </a:r>
            <a:r>
              <a:rPr lang="en-GB" spc="-495" dirty="0"/>
              <a:t> and adaptation will</a:t>
            </a:r>
            <a:r>
              <a:rPr lang="en-GB" b="1" spc="515" dirty="0"/>
              <a:t> </a:t>
            </a:r>
            <a:r>
              <a:rPr spc="-385" dirty="0"/>
              <a:t>b</a:t>
            </a:r>
            <a:r>
              <a:rPr spc="-390" dirty="0"/>
              <a:t>e</a:t>
            </a:r>
            <a:r>
              <a:rPr lang="en-GB" spc="-390" dirty="0"/>
              <a:t> </a:t>
            </a:r>
            <a:r>
              <a:rPr lang="en-GB" spc="-380" dirty="0"/>
              <a:t>essential in navigating the complexities</a:t>
            </a:r>
            <a:r>
              <a:rPr lang="en-GB" spc="5" dirty="0"/>
              <a:t> </a:t>
            </a:r>
            <a:r>
              <a:rPr spc="-550" dirty="0"/>
              <a:t>of</a:t>
            </a:r>
            <a:r>
              <a:rPr spc="-395" dirty="0"/>
              <a:t> </a:t>
            </a:r>
            <a:r>
              <a:rPr spc="-610" dirty="0"/>
              <a:t>the</a:t>
            </a:r>
            <a:r>
              <a:rPr spc="335" dirty="0"/>
              <a:t> </a:t>
            </a:r>
            <a:r>
              <a:rPr lang="en-GB" spc="-605" dirty="0"/>
              <a:t>pandemic landscape</a:t>
            </a:r>
            <a:r>
              <a:rPr spc="215" dirty="0"/>
              <a:t> </a:t>
            </a:r>
            <a:r>
              <a:rPr spc="-615" dirty="0"/>
              <a:t>and</a:t>
            </a:r>
            <a:r>
              <a:rPr spc="345" dirty="0"/>
              <a:t> </a:t>
            </a:r>
            <a:r>
              <a:rPr spc="-550" dirty="0"/>
              <a:t>building</a:t>
            </a:r>
            <a:r>
              <a:rPr spc="280" dirty="0"/>
              <a:t> </a:t>
            </a:r>
            <a:r>
              <a:rPr spc="-470" dirty="0"/>
              <a:t>resilient</a:t>
            </a:r>
            <a:r>
              <a:rPr spc="195" dirty="0"/>
              <a:t> </a:t>
            </a:r>
            <a:r>
              <a:rPr spc="-475" dirty="0"/>
              <a:t>systems</a:t>
            </a:r>
            <a:r>
              <a:rPr spc="204" dirty="0"/>
              <a:t> </a:t>
            </a:r>
            <a:r>
              <a:rPr spc="-585" dirty="0"/>
              <a:t>to</a:t>
            </a:r>
            <a:r>
              <a:rPr spc="630" dirty="0"/>
              <a:t> </a:t>
            </a:r>
            <a:r>
              <a:rPr spc="-505" dirty="0"/>
              <a:t>safeguard</a:t>
            </a:r>
            <a:r>
              <a:rPr spc="235" dirty="0"/>
              <a:t> </a:t>
            </a:r>
            <a:r>
              <a:rPr spc="-540" dirty="0"/>
              <a:t>global</a:t>
            </a:r>
            <a:r>
              <a:rPr spc="265" dirty="0"/>
              <a:t> </a:t>
            </a:r>
            <a:r>
              <a:rPr spc="-570" dirty="0"/>
              <a:t>health</a:t>
            </a:r>
            <a:r>
              <a:rPr spc="300" dirty="0"/>
              <a:t> </a:t>
            </a:r>
            <a:r>
              <a:rPr spc="-300" dirty="0"/>
              <a:t>and </a:t>
            </a:r>
            <a:r>
              <a:rPr lang="en-GB" spc="-470" dirty="0"/>
              <a:t>well-being</a:t>
            </a:r>
            <a:r>
              <a:rPr spc="-400" dirty="0"/>
              <a:t>.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16201643" y="0"/>
            <a:ext cx="2809240" cy="10694035"/>
            <a:chOff x="16201643" y="0"/>
            <a:chExt cx="2809240" cy="1069403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7083" y="10002011"/>
              <a:ext cx="723900" cy="2560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01643" y="0"/>
              <a:ext cx="2808732" cy="10693903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568194"/>
            <a:ext cx="2232659" cy="91257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9010630" cy="10694035"/>
            <a:chOff x="0" y="0"/>
            <a:chExt cx="19010630" cy="10694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010375" cy="1069390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220968" y="2176271"/>
              <a:ext cx="7049770" cy="6990715"/>
            </a:xfrm>
            <a:custGeom>
              <a:avLst/>
              <a:gdLst/>
              <a:ahLst/>
              <a:cxnLst/>
              <a:rect l="l" t="t" r="r" b="b"/>
              <a:pathLst>
                <a:path w="7049769" h="6990715">
                  <a:moveTo>
                    <a:pt x="1084961" y="6858"/>
                  </a:moveTo>
                  <a:lnTo>
                    <a:pt x="0" y="6858"/>
                  </a:lnTo>
                  <a:lnTo>
                    <a:pt x="0" y="220218"/>
                  </a:lnTo>
                  <a:lnTo>
                    <a:pt x="423545" y="220218"/>
                  </a:lnTo>
                  <a:lnTo>
                    <a:pt x="423545" y="2723388"/>
                  </a:lnTo>
                  <a:lnTo>
                    <a:pt x="664845" y="2723388"/>
                  </a:lnTo>
                  <a:lnTo>
                    <a:pt x="664845" y="220218"/>
                  </a:lnTo>
                  <a:lnTo>
                    <a:pt x="1084961" y="220218"/>
                  </a:lnTo>
                  <a:lnTo>
                    <a:pt x="1084961" y="6858"/>
                  </a:lnTo>
                  <a:close/>
                </a:path>
                <a:path w="7049769" h="6990715">
                  <a:moveTo>
                    <a:pt x="2505583" y="6858"/>
                  </a:moveTo>
                  <a:lnTo>
                    <a:pt x="2264283" y="6858"/>
                  </a:lnTo>
                  <a:lnTo>
                    <a:pt x="2264283" y="1200658"/>
                  </a:lnTo>
                  <a:lnTo>
                    <a:pt x="1609598" y="1200658"/>
                  </a:lnTo>
                  <a:lnTo>
                    <a:pt x="1609598" y="6858"/>
                  </a:lnTo>
                  <a:lnTo>
                    <a:pt x="1368298" y="6858"/>
                  </a:lnTo>
                  <a:lnTo>
                    <a:pt x="1368298" y="1200658"/>
                  </a:lnTo>
                  <a:lnTo>
                    <a:pt x="1368298" y="1417828"/>
                  </a:lnTo>
                  <a:lnTo>
                    <a:pt x="1368298" y="2723388"/>
                  </a:lnTo>
                  <a:lnTo>
                    <a:pt x="1609598" y="2723388"/>
                  </a:lnTo>
                  <a:lnTo>
                    <a:pt x="1609598" y="1417828"/>
                  </a:lnTo>
                  <a:lnTo>
                    <a:pt x="2264283" y="1417828"/>
                  </a:lnTo>
                  <a:lnTo>
                    <a:pt x="2264283" y="2723388"/>
                  </a:lnTo>
                  <a:lnTo>
                    <a:pt x="2505583" y="2723388"/>
                  </a:lnTo>
                  <a:lnTo>
                    <a:pt x="2505583" y="1417828"/>
                  </a:lnTo>
                  <a:lnTo>
                    <a:pt x="2505583" y="1200658"/>
                  </a:lnTo>
                  <a:lnTo>
                    <a:pt x="2505583" y="6858"/>
                  </a:lnTo>
                  <a:close/>
                </a:path>
                <a:path w="7049769" h="6990715">
                  <a:moveTo>
                    <a:pt x="2544318" y="4273550"/>
                  </a:moveTo>
                  <a:lnTo>
                    <a:pt x="2301240" y="4273550"/>
                  </a:lnTo>
                  <a:lnTo>
                    <a:pt x="1931416" y="5632704"/>
                  </a:lnTo>
                  <a:lnTo>
                    <a:pt x="1558036" y="4273550"/>
                  </a:lnTo>
                  <a:lnTo>
                    <a:pt x="1313307" y="4273550"/>
                  </a:lnTo>
                  <a:lnTo>
                    <a:pt x="1313307" y="4289171"/>
                  </a:lnTo>
                  <a:lnTo>
                    <a:pt x="1643126" y="5387975"/>
                  </a:lnTo>
                  <a:lnTo>
                    <a:pt x="1656207" y="5428361"/>
                  </a:lnTo>
                  <a:lnTo>
                    <a:pt x="1749552" y="5708777"/>
                  </a:lnTo>
                  <a:lnTo>
                    <a:pt x="1764157" y="5756148"/>
                  </a:lnTo>
                  <a:lnTo>
                    <a:pt x="1777365" y="5802884"/>
                  </a:lnTo>
                  <a:lnTo>
                    <a:pt x="1789049" y="5848731"/>
                  </a:lnTo>
                  <a:lnTo>
                    <a:pt x="1799336" y="5893816"/>
                  </a:lnTo>
                  <a:lnTo>
                    <a:pt x="1808226" y="5938266"/>
                  </a:lnTo>
                  <a:lnTo>
                    <a:pt x="1808226" y="6990207"/>
                  </a:lnTo>
                  <a:lnTo>
                    <a:pt x="2049526" y="6990207"/>
                  </a:lnTo>
                  <a:lnTo>
                    <a:pt x="2049526" y="5938266"/>
                  </a:lnTo>
                  <a:lnTo>
                    <a:pt x="2067687" y="5870067"/>
                  </a:lnTo>
                  <a:lnTo>
                    <a:pt x="2085340" y="5805424"/>
                  </a:lnTo>
                  <a:lnTo>
                    <a:pt x="2102358" y="5744464"/>
                  </a:lnTo>
                  <a:lnTo>
                    <a:pt x="2118614" y="5687187"/>
                  </a:lnTo>
                  <a:lnTo>
                    <a:pt x="2134489" y="5632704"/>
                  </a:lnTo>
                  <a:lnTo>
                    <a:pt x="2149221" y="5583428"/>
                  </a:lnTo>
                  <a:lnTo>
                    <a:pt x="2163572" y="5537073"/>
                  </a:lnTo>
                  <a:lnTo>
                    <a:pt x="2177288" y="5494274"/>
                  </a:lnTo>
                  <a:lnTo>
                    <a:pt x="2190242" y="5455285"/>
                  </a:lnTo>
                  <a:lnTo>
                    <a:pt x="2214372" y="5387975"/>
                  </a:lnTo>
                  <a:lnTo>
                    <a:pt x="2544318" y="4289171"/>
                  </a:lnTo>
                  <a:lnTo>
                    <a:pt x="2544318" y="4273550"/>
                  </a:lnTo>
                  <a:close/>
                </a:path>
                <a:path w="7049769" h="6990715">
                  <a:moveTo>
                    <a:pt x="3986530" y="4466209"/>
                  </a:moveTo>
                  <a:lnTo>
                    <a:pt x="3983101" y="4425569"/>
                  </a:lnTo>
                  <a:lnTo>
                    <a:pt x="3955796" y="4356227"/>
                  </a:lnTo>
                  <a:lnTo>
                    <a:pt x="3902583" y="4303776"/>
                  </a:lnTo>
                  <a:lnTo>
                    <a:pt x="3832733" y="4276979"/>
                  </a:lnTo>
                  <a:lnTo>
                    <a:pt x="3792093" y="4273550"/>
                  </a:lnTo>
                  <a:lnTo>
                    <a:pt x="3745230" y="4273550"/>
                  </a:lnTo>
                  <a:lnTo>
                    <a:pt x="3745230" y="4487037"/>
                  </a:lnTo>
                  <a:lnTo>
                    <a:pt x="3745230" y="6776720"/>
                  </a:lnTo>
                  <a:lnTo>
                    <a:pt x="3080385" y="6776720"/>
                  </a:lnTo>
                  <a:lnTo>
                    <a:pt x="3080385" y="4487037"/>
                  </a:lnTo>
                  <a:lnTo>
                    <a:pt x="3745230" y="4487037"/>
                  </a:lnTo>
                  <a:lnTo>
                    <a:pt x="3745230" y="4273550"/>
                  </a:lnTo>
                  <a:lnTo>
                    <a:pt x="3031871" y="4273550"/>
                  </a:lnTo>
                  <a:lnTo>
                    <a:pt x="2991231" y="4276979"/>
                  </a:lnTo>
                  <a:lnTo>
                    <a:pt x="2921762" y="4303776"/>
                  </a:lnTo>
                  <a:lnTo>
                    <a:pt x="2869311" y="4356227"/>
                  </a:lnTo>
                  <a:lnTo>
                    <a:pt x="2842387" y="4425569"/>
                  </a:lnTo>
                  <a:lnTo>
                    <a:pt x="2839085" y="4466209"/>
                  </a:lnTo>
                  <a:lnTo>
                    <a:pt x="2839085" y="6797548"/>
                  </a:lnTo>
                  <a:lnTo>
                    <a:pt x="2842387" y="6838061"/>
                  </a:lnTo>
                  <a:lnTo>
                    <a:pt x="2869311" y="6907530"/>
                  </a:lnTo>
                  <a:lnTo>
                    <a:pt x="2921762" y="6959981"/>
                  </a:lnTo>
                  <a:lnTo>
                    <a:pt x="2991231" y="6986905"/>
                  </a:lnTo>
                  <a:lnTo>
                    <a:pt x="3031871" y="6990207"/>
                  </a:lnTo>
                  <a:lnTo>
                    <a:pt x="3792093" y="6990207"/>
                  </a:lnTo>
                  <a:lnTo>
                    <a:pt x="3832733" y="6986905"/>
                  </a:lnTo>
                  <a:lnTo>
                    <a:pt x="3869563" y="6976745"/>
                  </a:lnTo>
                  <a:lnTo>
                    <a:pt x="3931793" y="6936359"/>
                  </a:lnTo>
                  <a:lnTo>
                    <a:pt x="3972814" y="6874764"/>
                  </a:lnTo>
                  <a:lnTo>
                    <a:pt x="3986530" y="6797548"/>
                  </a:lnTo>
                  <a:lnTo>
                    <a:pt x="3986530" y="6776720"/>
                  </a:lnTo>
                  <a:lnTo>
                    <a:pt x="3986530" y="4466209"/>
                  </a:lnTo>
                  <a:close/>
                </a:path>
                <a:path w="7049769" h="6990715">
                  <a:moveTo>
                    <a:pt x="4035044" y="2723642"/>
                  </a:moveTo>
                  <a:lnTo>
                    <a:pt x="3928351" y="2119503"/>
                  </a:lnTo>
                  <a:lnTo>
                    <a:pt x="3890632" y="1905889"/>
                  </a:lnTo>
                  <a:lnTo>
                    <a:pt x="3668776" y="649478"/>
                  </a:lnTo>
                  <a:lnTo>
                    <a:pt x="3668776" y="1905889"/>
                  </a:lnTo>
                  <a:lnTo>
                    <a:pt x="3191383" y="1905889"/>
                  </a:lnTo>
                  <a:lnTo>
                    <a:pt x="3431032" y="433959"/>
                  </a:lnTo>
                  <a:lnTo>
                    <a:pt x="3668776" y="1905889"/>
                  </a:lnTo>
                  <a:lnTo>
                    <a:pt x="3668776" y="649478"/>
                  </a:lnTo>
                  <a:lnTo>
                    <a:pt x="3630676" y="433959"/>
                  </a:lnTo>
                  <a:lnTo>
                    <a:pt x="3554095" y="0"/>
                  </a:lnTo>
                  <a:lnTo>
                    <a:pt x="3316478" y="0"/>
                  </a:lnTo>
                  <a:lnTo>
                    <a:pt x="2832100" y="2716657"/>
                  </a:lnTo>
                  <a:lnTo>
                    <a:pt x="2832100" y="2723642"/>
                  </a:lnTo>
                  <a:lnTo>
                    <a:pt x="3064637" y="2723642"/>
                  </a:lnTo>
                  <a:lnTo>
                    <a:pt x="3160141" y="2119503"/>
                  </a:lnTo>
                  <a:lnTo>
                    <a:pt x="3700018" y="2119503"/>
                  </a:lnTo>
                  <a:lnTo>
                    <a:pt x="3795395" y="2723642"/>
                  </a:lnTo>
                  <a:lnTo>
                    <a:pt x="4035044" y="2723642"/>
                  </a:lnTo>
                  <a:close/>
                </a:path>
                <a:path w="7049769" h="6990715">
                  <a:moveTo>
                    <a:pt x="5481320" y="6985"/>
                  </a:moveTo>
                  <a:lnTo>
                    <a:pt x="5253863" y="6985"/>
                  </a:lnTo>
                  <a:lnTo>
                    <a:pt x="5253863" y="1970151"/>
                  </a:lnTo>
                  <a:lnTo>
                    <a:pt x="4542028" y="6985"/>
                  </a:lnTo>
                  <a:lnTo>
                    <a:pt x="4361434" y="6985"/>
                  </a:lnTo>
                  <a:lnTo>
                    <a:pt x="4361434" y="2723642"/>
                  </a:lnTo>
                  <a:lnTo>
                    <a:pt x="4588891" y="2723642"/>
                  </a:lnTo>
                  <a:lnTo>
                    <a:pt x="4588891" y="725551"/>
                  </a:lnTo>
                  <a:lnTo>
                    <a:pt x="5314696" y="2723642"/>
                  </a:lnTo>
                  <a:lnTo>
                    <a:pt x="5481320" y="2723642"/>
                  </a:lnTo>
                  <a:lnTo>
                    <a:pt x="5481320" y="6985"/>
                  </a:lnTo>
                  <a:close/>
                </a:path>
                <a:path w="7049769" h="6990715">
                  <a:moveTo>
                    <a:pt x="5547741" y="4273550"/>
                  </a:moveTo>
                  <a:lnTo>
                    <a:pt x="5306441" y="4273550"/>
                  </a:lnTo>
                  <a:lnTo>
                    <a:pt x="5306441" y="6776720"/>
                  </a:lnTo>
                  <a:lnTo>
                    <a:pt x="4662170" y="6776720"/>
                  </a:lnTo>
                  <a:lnTo>
                    <a:pt x="4662170" y="4273550"/>
                  </a:lnTo>
                  <a:lnTo>
                    <a:pt x="4420870" y="4273550"/>
                  </a:lnTo>
                  <a:lnTo>
                    <a:pt x="4420870" y="6797548"/>
                  </a:lnTo>
                  <a:lnTo>
                    <a:pt x="4424299" y="6838061"/>
                  </a:lnTo>
                  <a:lnTo>
                    <a:pt x="4451223" y="6907530"/>
                  </a:lnTo>
                  <a:lnTo>
                    <a:pt x="4503547" y="6959981"/>
                  </a:lnTo>
                  <a:lnTo>
                    <a:pt x="4573016" y="6986905"/>
                  </a:lnTo>
                  <a:lnTo>
                    <a:pt x="4613656" y="6990207"/>
                  </a:lnTo>
                  <a:lnTo>
                    <a:pt x="5353304" y="6990207"/>
                  </a:lnTo>
                  <a:lnTo>
                    <a:pt x="5393944" y="6986905"/>
                  </a:lnTo>
                  <a:lnTo>
                    <a:pt x="5430774" y="6976745"/>
                  </a:lnTo>
                  <a:lnTo>
                    <a:pt x="5493004" y="6936359"/>
                  </a:lnTo>
                  <a:lnTo>
                    <a:pt x="5534025" y="6874764"/>
                  </a:lnTo>
                  <a:lnTo>
                    <a:pt x="5547741" y="6797548"/>
                  </a:lnTo>
                  <a:lnTo>
                    <a:pt x="5547741" y="4273550"/>
                  </a:lnTo>
                  <a:close/>
                </a:path>
                <a:path w="7049769" h="6990715">
                  <a:moveTo>
                    <a:pt x="7049643" y="2723642"/>
                  </a:moveTo>
                  <a:lnTo>
                    <a:pt x="6374257" y="1315847"/>
                  </a:lnTo>
                  <a:lnTo>
                    <a:pt x="6988810" y="22606"/>
                  </a:lnTo>
                  <a:lnTo>
                    <a:pt x="6988810" y="6985"/>
                  </a:lnTo>
                  <a:lnTo>
                    <a:pt x="6726682" y="6985"/>
                  </a:lnTo>
                  <a:lnTo>
                    <a:pt x="6157214" y="1227328"/>
                  </a:lnTo>
                  <a:lnTo>
                    <a:pt x="6157214" y="6985"/>
                  </a:lnTo>
                  <a:lnTo>
                    <a:pt x="5915914" y="6985"/>
                  </a:lnTo>
                  <a:lnTo>
                    <a:pt x="5915914" y="2723642"/>
                  </a:lnTo>
                  <a:lnTo>
                    <a:pt x="6157214" y="2723642"/>
                  </a:lnTo>
                  <a:lnTo>
                    <a:pt x="6157214" y="1418209"/>
                  </a:lnTo>
                  <a:lnTo>
                    <a:pt x="6783959" y="2723642"/>
                  </a:lnTo>
                  <a:lnTo>
                    <a:pt x="7049643" y="27236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17876"/>
            <a:ext cx="4800600" cy="1076325"/>
          </a:xfrm>
          <a:custGeom>
            <a:avLst/>
            <a:gdLst/>
            <a:ahLst/>
            <a:cxnLst/>
            <a:rect l="l" t="t" r="r" b="b"/>
            <a:pathLst>
              <a:path w="4800600" h="1076325">
                <a:moveTo>
                  <a:pt x="4404868" y="0"/>
                </a:moveTo>
                <a:lnTo>
                  <a:pt x="4343273" y="8508"/>
                </a:lnTo>
                <a:lnTo>
                  <a:pt x="4343273" y="0"/>
                </a:lnTo>
                <a:lnTo>
                  <a:pt x="0" y="0"/>
                </a:lnTo>
                <a:lnTo>
                  <a:pt x="0" y="1075944"/>
                </a:lnTo>
                <a:lnTo>
                  <a:pt x="4343273" y="1075944"/>
                </a:lnTo>
                <a:lnTo>
                  <a:pt x="4343273" y="1067434"/>
                </a:lnTo>
                <a:lnTo>
                  <a:pt x="4404868" y="1075944"/>
                </a:lnTo>
                <a:lnTo>
                  <a:pt x="4484624" y="1065022"/>
                </a:lnTo>
                <a:lnTo>
                  <a:pt x="4558792" y="1033652"/>
                </a:lnTo>
                <a:lnTo>
                  <a:pt x="4625975" y="984123"/>
                </a:lnTo>
                <a:lnTo>
                  <a:pt x="4684395" y="918464"/>
                </a:lnTo>
                <a:lnTo>
                  <a:pt x="4732655" y="838834"/>
                </a:lnTo>
                <a:lnTo>
                  <a:pt x="4769104" y="747268"/>
                </a:lnTo>
                <a:lnTo>
                  <a:pt x="4792218" y="646302"/>
                </a:lnTo>
                <a:lnTo>
                  <a:pt x="4800219" y="537972"/>
                </a:lnTo>
                <a:lnTo>
                  <a:pt x="4792218" y="429641"/>
                </a:lnTo>
                <a:lnTo>
                  <a:pt x="4769104" y="328675"/>
                </a:lnTo>
                <a:lnTo>
                  <a:pt x="4732655" y="237108"/>
                </a:lnTo>
                <a:lnTo>
                  <a:pt x="4684395" y="157479"/>
                </a:lnTo>
                <a:lnTo>
                  <a:pt x="4625975" y="91821"/>
                </a:lnTo>
                <a:lnTo>
                  <a:pt x="4558792" y="42291"/>
                </a:lnTo>
                <a:lnTo>
                  <a:pt x="4484624" y="10922"/>
                </a:lnTo>
                <a:lnTo>
                  <a:pt x="4404868" y="0"/>
                </a:lnTo>
                <a:close/>
              </a:path>
            </a:pathLst>
          </a:custGeom>
          <a:solidFill>
            <a:srgbClr val="FF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94892"/>
            <a:ext cx="6103620" cy="1074420"/>
          </a:xfrm>
          <a:custGeom>
            <a:avLst/>
            <a:gdLst/>
            <a:ahLst/>
            <a:cxnLst/>
            <a:rect l="l" t="t" r="r" b="b"/>
            <a:pathLst>
              <a:path w="6103620" h="1074420">
                <a:moveTo>
                  <a:pt x="5402326" y="0"/>
                </a:moveTo>
                <a:lnTo>
                  <a:pt x="0" y="0"/>
                </a:lnTo>
                <a:lnTo>
                  <a:pt x="0" y="1074419"/>
                </a:lnTo>
                <a:lnTo>
                  <a:pt x="5402326" y="1074419"/>
                </a:lnTo>
                <a:lnTo>
                  <a:pt x="5562981" y="1060195"/>
                </a:lnTo>
                <a:lnTo>
                  <a:pt x="5710555" y="1019809"/>
                </a:lnTo>
                <a:lnTo>
                  <a:pt x="5840603" y="956437"/>
                </a:lnTo>
                <a:lnTo>
                  <a:pt x="5949188" y="873251"/>
                </a:lnTo>
                <a:lnTo>
                  <a:pt x="6031865" y="773429"/>
                </a:lnTo>
                <a:lnTo>
                  <a:pt x="6084570" y="660400"/>
                </a:lnTo>
                <a:lnTo>
                  <a:pt x="6103112" y="537209"/>
                </a:lnTo>
                <a:lnTo>
                  <a:pt x="6084570" y="414019"/>
                </a:lnTo>
                <a:lnTo>
                  <a:pt x="6031865" y="300989"/>
                </a:lnTo>
                <a:lnTo>
                  <a:pt x="5949188" y="201167"/>
                </a:lnTo>
                <a:lnTo>
                  <a:pt x="5840603" y="117982"/>
                </a:lnTo>
                <a:lnTo>
                  <a:pt x="5710555" y="54609"/>
                </a:lnTo>
                <a:lnTo>
                  <a:pt x="5562981" y="14224"/>
                </a:lnTo>
                <a:lnTo>
                  <a:pt x="5402326" y="0"/>
                </a:lnTo>
                <a:close/>
              </a:path>
            </a:pathLst>
          </a:custGeom>
          <a:solidFill>
            <a:srgbClr val="FF9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01055" y="542544"/>
            <a:ext cx="7776845" cy="1363980"/>
          </a:xfrm>
          <a:custGeom>
            <a:avLst/>
            <a:gdLst/>
            <a:ahLst/>
            <a:cxnLst/>
            <a:rect l="l" t="t" r="r" b="b"/>
            <a:pathLst>
              <a:path w="7776844" h="1363980">
                <a:moveTo>
                  <a:pt x="7136003" y="0"/>
                </a:moveTo>
                <a:lnTo>
                  <a:pt x="7036308" y="10667"/>
                </a:lnTo>
                <a:lnTo>
                  <a:pt x="7036308" y="0"/>
                </a:lnTo>
                <a:lnTo>
                  <a:pt x="0" y="0"/>
                </a:lnTo>
                <a:lnTo>
                  <a:pt x="0" y="1363979"/>
                </a:lnTo>
                <a:lnTo>
                  <a:pt x="7036308" y="1363979"/>
                </a:lnTo>
                <a:lnTo>
                  <a:pt x="7036308" y="1353311"/>
                </a:lnTo>
                <a:lnTo>
                  <a:pt x="7136003" y="1363979"/>
                </a:lnTo>
                <a:lnTo>
                  <a:pt x="7265162" y="1350136"/>
                </a:lnTo>
                <a:lnTo>
                  <a:pt x="7385431" y="1310385"/>
                </a:lnTo>
                <a:lnTo>
                  <a:pt x="7494143" y="1247521"/>
                </a:lnTo>
                <a:lnTo>
                  <a:pt x="7589012" y="1164208"/>
                </a:lnTo>
                <a:lnTo>
                  <a:pt x="7667244" y="1063244"/>
                </a:lnTo>
                <a:lnTo>
                  <a:pt x="7726299" y="947292"/>
                </a:lnTo>
                <a:lnTo>
                  <a:pt x="7763636" y="819403"/>
                </a:lnTo>
                <a:lnTo>
                  <a:pt x="7776590" y="681862"/>
                </a:lnTo>
                <a:lnTo>
                  <a:pt x="7763636" y="544576"/>
                </a:lnTo>
                <a:lnTo>
                  <a:pt x="7726299" y="416559"/>
                </a:lnTo>
                <a:lnTo>
                  <a:pt x="7667244" y="300608"/>
                </a:lnTo>
                <a:lnTo>
                  <a:pt x="7589012" y="199771"/>
                </a:lnTo>
                <a:lnTo>
                  <a:pt x="7494143" y="116458"/>
                </a:lnTo>
                <a:lnTo>
                  <a:pt x="7385431" y="53594"/>
                </a:lnTo>
                <a:lnTo>
                  <a:pt x="7265162" y="13842"/>
                </a:lnTo>
                <a:lnTo>
                  <a:pt x="7136003" y="0"/>
                </a:lnTo>
                <a:close/>
              </a:path>
            </a:pathLst>
          </a:custGeom>
          <a:solidFill>
            <a:srgbClr val="009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3245" y="690498"/>
            <a:ext cx="44215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80" dirty="0"/>
              <a:t>C</a:t>
            </a:r>
            <a:r>
              <a:rPr lang="en-GB" spc="-1580" dirty="0"/>
              <a:t>  </a:t>
            </a:r>
            <a:r>
              <a:rPr spc="-1565" dirty="0"/>
              <a:t>O</a:t>
            </a:r>
            <a:r>
              <a:rPr lang="en-GB" spc="-1565" dirty="0"/>
              <a:t>  </a:t>
            </a:r>
            <a:r>
              <a:rPr spc="-1580" dirty="0"/>
              <a:t>N</a:t>
            </a:r>
            <a:r>
              <a:rPr lang="en-GB" spc="-1580" dirty="0"/>
              <a:t>  </a:t>
            </a:r>
            <a:r>
              <a:rPr spc="-1590" dirty="0"/>
              <a:t>T</a:t>
            </a:r>
            <a:r>
              <a:rPr lang="en-GB" spc="-1590" dirty="0"/>
              <a:t>   </a:t>
            </a:r>
            <a:r>
              <a:rPr spc="-1585" dirty="0"/>
              <a:t>E</a:t>
            </a:r>
            <a:r>
              <a:rPr lang="en-GB" spc="-1585" dirty="0"/>
              <a:t>  </a:t>
            </a:r>
            <a:r>
              <a:rPr spc="-1580" dirty="0"/>
              <a:t>N</a:t>
            </a:r>
            <a:r>
              <a:rPr lang="en-GB" spc="-1580" dirty="0"/>
              <a:t>  </a:t>
            </a:r>
            <a:r>
              <a:rPr spc="-25" dirty="0"/>
              <a:t>T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216908"/>
            <a:ext cx="5541645" cy="1076325"/>
          </a:xfrm>
          <a:custGeom>
            <a:avLst/>
            <a:gdLst/>
            <a:ahLst/>
            <a:cxnLst/>
            <a:rect l="l" t="t" r="r" b="b"/>
            <a:pathLst>
              <a:path w="5541645" h="1076325">
                <a:moveTo>
                  <a:pt x="5083556" y="0"/>
                </a:moveTo>
                <a:lnTo>
                  <a:pt x="5011293" y="8636"/>
                </a:lnTo>
                <a:lnTo>
                  <a:pt x="5011293" y="0"/>
                </a:lnTo>
                <a:lnTo>
                  <a:pt x="0" y="0"/>
                </a:lnTo>
                <a:lnTo>
                  <a:pt x="0" y="1075943"/>
                </a:lnTo>
                <a:lnTo>
                  <a:pt x="5011293" y="1075943"/>
                </a:lnTo>
                <a:lnTo>
                  <a:pt x="5011293" y="1067434"/>
                </a:lnTo>
                <a:lnTo>
                  <a:pt x="5083556" y="1075943"/>
                </a:lnTo>
                <a:lnTo>
                  <a:pt x="5175885" y="1065021"/>
                </a:lnTo>
                <a:lnTo>
                  <a:pt x="5261737" y="1033652"/>
                </a:lnTo>
                <a:lnTo>
                  <a:pt x="5339461" y="984122"/>
                </a:lnTo>
                <a:lnTo>
                  <a:pt x="5407279" y="918463"/>
                </a:lnTo>
                <a:lnTo>
                  <a:pt x="5463159" y="838834"/>
                </a:lnTo>
                <a:lnTo>
                  <a:pt x="5505323" y="747267"/>
                </a:lnTo>
                <a:lnTo>
                  <a:pt x="5531993" y="646302"/>
                </a:lnTo>
                <a:lnTo>
                  <a:pt x="5541264" y="537971"/>
                </a:lnTo>
                <a:lnTo>
                  <a:pt x="5531993" y="429640"/>
                </a:lnTo>
                <a:lnTo>
                  <a:pt x="5505323" y="328675"/>
                </a:lnTo>
                <a:lnTo>
                  <a:pt x="5463159" y="237108"/>
                </a:lnTo>
                <a:lnTo>
                  <a:pt x="5407279" y="157479"/>
                </a:lnTo>
                <a:lnTo>
                  <a:pt x="5339461" y="91820"/>
                </a:lnTo>
                <a:lnTo>
                  <a:pt x="5261737" y="42290"/>
                </a:lnTo>
                <a:lnTo>
                  <a:pt x="5175885" y="10921"/>
                </a:lnTo>
                <a:lnTo>
                  <a:pt x="5083556" y="0"/>
                </a:lnTo>
                <a:close/>
              </a:path>
            </a:pathLst>
          </a:custGeom>
          <a:solidFill>
            <a:srgbClr val="009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21" y="6770971"/>
            <a:ext cx="6913245" cy="1076325"/>
          </a:xfrm>
          <a:custGeom>
            <a:avLst/>
            <a:gdLst/>
            <a:ahLst/>
            <a:cxnLst/>
            <a:rect l="l" t="t" r="r" b="b"/>
            <a:pathLst>
              <a:path w="6913245" h="1076325">
                <a:moveTo>
                  <a:pt x="6343142" y="0"/>
                </a:moveTo>
                <a:lnTo>
                  <a:pt x="6254750" y="8382"/>
                </a:lnTo>
                <a:lnTo>
                  <a:pt x="6254750" y="0"/>
                </a:lnTo>
                <a:lnTo>
                  <a:pt x="0" y="0"/>
                </a:lnTo>
                <a:lnTo>
                  <a:pt x="0" y="1075944"/>
                </a:lnTo>
                <a:lnTo>
                  <a:pt x="6254750" y="1075944"/>
                </a:lnTo>
                <a:lnTo>
                  <a:pt x="6254750" y="1067562"/>
                </a:lnTo>
                <a:lnTo>
                  <a:pt x="6343142" y="1075944"/>
                </a:lnTo>
                <a:lnTo>
                  <a:pt x="6457950" y="1065022"/>
                </a:lnTo>
                <a:lnTo>
                  <a:pt x="6564883" y="1033653"/>
                </a:lnTo>
                <a:lnTo>
                  <a:pt x="6661658" y="984123"/>
                </a:lnTo>
                <a:lnTo>
                  <a:pt x="6745985" y="918464"/>
                </a:lnTo>
                <a:lnTo>
                  <a:pt x="6815455" y="838835"/>
                </a:lnTo>
                <a:lnTo>
                  <a:pt x="6868033" y="747268"/>
                </a:lnTo>
                <a:lnTo>
                  <a:pt x="6901180" y="646303"/>
                </a:lnTo>
                <a:lnTo>
                  <a:pt x="6912864" y="537972"/>
                </a:lnTo>
                <a:lnTo>
                  <a:pt x="6901180" y="429641"/>
                </a:lnTo>
                <a:lnTo>
                  <a:pt x="6868033" y="328675"/>
                </a:lnTo>
                <a:lnTo>
                  <a:pt x="6815455" y="237109"/>
                </a:lnTo>
                <a:lnTo>
                  <a:pt x="6745985" y="157480"/>
                </a:lnTo>
                <a:lnTo>
                  <a:pt x="6661658" y="91821"/>
                </a:lnTo>
                <a:lnTo>
                  <a:pt x="6564883" y="42291"/>
                </a:lnTo>
                <a:lnTo>
                  <a:pt x="6457950" y="10922"/>
                </a:lnTo>
                <a:lnTo>
                  <a:pt x="6343142" y="0"/>
                </a:lnTo>
                <a:close/>
              </a:path>
            </a:pathLst>
          </a:custGeom>
          <a:solidFill>
            <a:srgbClr val="009FE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82625" y="3015233"/>
            <a:ext cx="4627525" cy="4540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GB" sz="4000" spc="-7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7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GB" sz="4000" spc="-7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7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GB" sz="4000" spc="-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7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GB" sz="4000" spc="-7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7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GB" sz="4000" spc="-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7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GB" sz="4000" spc="-7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74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GB" sz="4000" spc="-7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7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GB" sz="4000" spc="-7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7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GB" sz="4000" spc="-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7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GB" sz="4000" spc="-7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7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GB" sz="4000" spc="-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4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4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GB" sz="4000" spc="-865" dirty="0">
                <a:solidFill>
                  <a:srgbClr val="FFFFFF"/>
                </a:solidFill>
                <a:latin typeface="Trebuchet MS"/>
                <a:cs typeface="Trebuchet MS"/>
              </a:rPr>
              <a:t>D A T A    O V E R V  I E W</a:t>
            </a:r>
            <a:endParaRPr sz="4000" dirty="0">
              <a:latin typeface="Trebuchet MS"/>
              <a:cs typeface="Trebuchet MS"/>
            </a:endParaRPr>
          </a:p>
          <a:p>
            <a:pPr marL="12700" marR="52069">
              <a:lnSpc>
                <a:spcPts val="10820"/>
              </a:lnSpc>
              <a:spcBef>
                <a:spcPts val="930"/>
              </a:spcBef>
            </a:pPr>
            <a:r>
              <a:rPr sz="4400" spc="-5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GB" sz="4400" spc="-5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56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lang="en-GB" sz="4400" spc="-5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5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lang="en-GB" sz="4400" spc="-56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4400" spc="-56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lang="en-GB" sz="4400" spc="-5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5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GB" sz="4400" spc="-5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5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GB" sz="4400" spc="-5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5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GB" sz="4400" spc="-5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5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GB" sz="4400" spc="-5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5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GB" sz="4400" spc="-5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400" spc="-5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GB" sz="4400" spc="-509" dirty="0">
                <a:solidFill>
                  <a:srgbClr val="FFFFFF"/>
                </a:solidFill>
                <a:latin typeface="Trebuchet MS"/>
                <a:cs typeface="Trebuchet MS"/>
              </a:rPr>
              <a:t>         </a:t>
            </a:r>
            <a:r>
              <a:rPr sz="4400" spc="-7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GB" sz="4400" spc="-7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7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GB" sz="4400" spc="-7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7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GB" sz="4400" spc="-7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7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GB" sz="4400" spc="-7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7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lang="en-GB" sz="4400" spc="-7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7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GB" sz="4400" spc="-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7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GB" sz="4400" spc="-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7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GB" sz="4400" spc="-7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7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GB" sz="4400" spc="-7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4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651"/>
            <a:ext cx="3550920" cy="827405"/>
          </a:xfrm>
          <a:custGeom>
            <a:avLst/>
            <a:gdLst/>
            <a:ahLst/>
            <a:cxnLst/>
            <a:rect l="l" t="t" r="r" b="b"/>
            <a:pathLst>
              <a:path w="3550920" h="827405">
                <a:moveTo>
                  <a:pt x="3150489" y="0"/>
                </a:moveTo>
                <a:lnTo>
                  <a:pt x="0" y="0"/>
                </a:lnTo>
                <a:lnTo>
                  <a:pt x="0" y="827151"/>
                </a:lnTo>
                <a:lnTo>
                  <a:pt x="3150489" y="827151"/>
                </a:lnTo>
                <a:lnTo>
                  <a:pt x="3242183" y="816228"/>
                </a:lnTo>
                <a:lnTo>
                  <a:pt x="3326511" y="785114"/>
                </a:lnTo>
                <a:lnTo>
                  <a:pt x="3400805" y="736219"/>
                </a:lnTo>
                <a:lnTo>
                  <a:pt x="3462782" y="672211"/>
                </a:lnTo>
                <a:lnTo>
                  <a:pt x="3510153" y="595502"/>
                </a:lnTo>
                <a:lnTo>
                  <a:pt x="3540252" y="508507"/>
                </a:lnTo>
                <a:lnTo>
                  <a:pt x="3550792" y="413384"/>
                </a:lnTo>
                <a:lnTo>
                  <a:pt x="3540252" y="318643"/>
                </a:lnTo>
                <a:lnTo>
                  <a:pt x="3510153" y="231648"/>
                </a:lnTo>
                <a:lnTo>
                  <a:pt x="3462782" y="154813"/>
                </a:lnTo>
                <a:lnTo>
                  <a:pt x="3400805" y="90804"/>
                </a:lnTo>
                <a:lnTo>
                  <a:pt x="3326511" y="42037"/>
                </a:lnTo>
                <a:lnTo>
                  <a:pt x="3242183" y="10922"/>
                </a:lnTo>
                <a:lnTo>
                  <a:pt x="3150489" y="0"/>
                </a:lnTo>
                <a:close/>
              </a:path>
            </a:pathLst>
          </a:custGeom>
          <a:solidFill>
            <a:srgbClr val="FF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5009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Calibri"/>
                <a:cs typeface="Calibri"/>
              </a:rPr>
              <a:t>Introduction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508" y="2106930"/>
            <a:ext cx="17616170" cy="5668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583565" algn="l"/>
              </a:tabLst>
            </a:pPr>
            <a:r>
              <a:rPr sz="3600" spc="-590" dirty="0">
                <a:latin typeface="Trebuchet MS"/>
                <a:cs typeface="Trebuchet MS"/>
              </a:rPr>
              <a:t>The</a:t>
            </a:r>
            <a:r>
              <a:rPr sz="3600" spc="315" dirty="0">
                <a:latin typeface="Trebuchet MS"/>
                <a:cs typeface="Trebuchet MS"/>
              </a:rPr>
              <a:t> </a:t>
            </a:r>
            <a:r>
              <a:rPr sz="3600" spc="-550" dirty="0">
                <a:latin typeface="Trebuchet MS"/>
                <a:cs typeface="Trebuchet MS"/>
              </a:rPr>
              <a:t>COVID-</a:t>
            </a:r>
            <a:r>
              <a:rPr sz="3600" spc="-1080" dirty="0">
                <a:latin typeface="Trebuchet MS"/>
                <a:cs typeface="Trebuchet MS"/>
              </a:rPr>
              <a:t>1</a:t>
            </a:r>
            <a:r>
              <a:rPr sz="3600" spc="-535" dirty="0">
                <a:latin typeface="Trebuchet MS"/>
                <a:cs typeface="Trebuchet MS"/>
              </a:rPr>
              <a:t>9</a:t>
            </a:r>
            <a:r>
              <a:rPr sz="3600" spc="535" dirty="0">
                <a:latin typeface="Trebuchet MS"/>
                <a:cs typeface="Trebuchet MS"/>
              </a:rPr>
              <a:t> </a:t>
            </a:r>
            <a:r>
              <a:rPr sz="3600" spc="-675" dirty="0">
                <a:latin typeface="Trebuchet MS"/>
                <a:cs typeface="Trebuchet MS"/>
              </a:rPr>
              <a:t>p</a:t>
            </a:r>
            <a:r>
              <a:rPr sz="3600" spc="-665" dirty="0">
                <a:latin typeface="Trebuchet MS"/>
                <a:cs typeface="Trebuchet MS"/>
              </a:rPr>
              <a:t>a</a:t>
            </a:r>
            <a:r>
              <a:rPr sz="3600" spc="-670" dirty="0">
                <a:latin typeface="Trebuchet MS"/>
                <a:cs typeface="Trebuchet MS"/>
              </a:rPr>
              <a:t>n</a:t>
            </a:r>
            <a:r>
              <a:rPr sz="3600" spc="-660" dirty="0">
                <a:latin typeface="Trebuchet MS"/>
                <a:cs typeface="Trebuchet MS"/>
              </a:rPr>
              <a:t>d</a:t>
            </a:r>
            <a:r>
              <a:rPr sz="3600" spc="-665" dirty="0">
                <a:latin typeface="Trebuchet MS"/>
                <a:cs typeface="Trebuchet MS"/>
              </a:rPr>
              <a:t>e</a:t>
            </a:r>
            <a:r>
              <a:rPr sz="3600" spc="-675" dirty="0">
                <a:latin typeface="Trebuchet MS"/>
                <a:cs typeface="Trebuchet MS"/>
              </a:rPr>
              <a:t>m</a:t>
            </a:r>
            <a:r>
              <a:rPr sz="3600" spc="-665" dirty="0">
                <a:latin typeface="Trebuchet MS"/>
                <a:cs typeface="Trebuchet MS"/>
              </a:rPr>
              <a:t>i</a:t>
            </a:r>
            <a:r>
              <a:rPr sz="3600" spc="-675" dirty="0">
                <a:latin typeface="Trebuchet MS"/>
                <a:cs typeface="Trebuchet MS"/>
              </a:rPr>
              <a:t>c</a:t>
            </a:r>
            <a:r>
              <a:rPr sz="3600" spc="-105" dirty="0">
                <a:latin typeface="Trebuchet MS"/>
                <a:cs typeface="Trebuchet MS"/>
              </a:rPr>
              <a:t>,</a:t>
            </a:r>
            <a:r>
              <a:rPr sz="3600" spc="335" dirty="0">
                <a:latin typeface="Trebuchet MS"/>
                <a:cs typeface="Trebuchet MS"/>
              </a:rPr>
              <a:t> </a:t>
            </a:r>
            <a:r>
              <a:rPr sz="3600" spc="-475" dirty="0">
                <a:latin typeface="Trebuchet MS"/>
                <a:cs typeface="Trebuchet MS"/>
              </a:rPr>
              <a:t>caused</a:t>
            </a:r>
            <a:r>
              <a:rPr sz="3600" spc="204" dirty="0">
                <a:latin typeface="Trebuchet MS"/>
                <a:cs typeface="Trebuchet MS"/>
              </a:rPr>
              <a:t> </a:t>
            </a:r>
            <a:r>
              <a:rPr sz="3600" spc="-320" dirty="0">
                <a:latin typeface="Trebuchet MS"/>
                <a:cs typeface="Trebuchet MS"/>
              </a:rPr>
              <a:t>by</a:t>
            </a:r>
            <a:r>
              <a:rPr sz="3600" spc="45" dirty="0">
                <a:latin typeface="Trebuchet MS"/>
                <a:cs typeface="Trebuchet MS"/>
              </a:rPr>
              <a:t> </a:t>
            </a:r>
            <a:r>
              <a:rPr sz="3600" spc="-459" dirty="0">
                <a:latin typeface="Trebuchet MS"/>
                <a:cs typeface="Trebuchet MS"/>
              </a:rPr>
              <a:t>the</a:t>
            </a:r>
            <a:r>
              <a:rPr sz="3600" spc="190" dirty="0">
                <a:latin typeface="Trebuchet MS"/>
                <a:cs typeface="Trebuchet MS"/>
              </a:rPr>
              <a:t> </a:t>
            </a:r>
            <a:r>
              <a:rPr sz="3600" spc="-505" dirty="0">
                <a:latin typeface="Trebuchet MS"/>
                <a:cs typeface="Trebuchet MS"/>
              </a:rPr>
              <a:t>novel</a:t>
            </a:r>
            <a:r>
              <a:rPr sz="3600" spc="235" dirty="0">
                <a:latin typeface="Trebuchet MS"/>
                <a:cs typeface="Trebuchet MS"/>
              </a:rPr>
              <a:t> </a:t>
            </a:r>
            <a:r>
              <a:rPr sz="3600" spc="-440" dirty="0">
                <a:latin typeface="Trebuchet MS"/>
                <a:cs typeface="Trebuchet MS"/>
              </a:rPr>
              <a:t>coronavirus</a:t>
            </a:r>
            <a:r>
              <a:rPr sz="3600" spc="165" dirty="0">
                <a:latin typeface="Trebuchet MS"/>
                <a:cs typeface="Trebuchet MS"/>
              </a:rPr>
              <a:t> </a:t>
            </a:r>
            <a:r>
              <a:rPr sz="3600" spc="-475" dirty="0">
                <a:latin typeface="Trebuchet MS"/>
                <a:cs typeface="Trebuchet MS"/>
              </a:rPr>
              <a:t>SARS-</a:t>
            </a:r>
            <a:r>
              <a:rPr sz="3600" spc="-465" dirty="0">
                <a:latin typeface="Trebuchet MS"/>
                <a:cs typeface="Trebuchet MS"/>
              </a:rPr>
              <a:t>CoV-</a:t>
            </a:r>
            <a:r>
              <a:rPr sz="3600" spc="-640" dirty="0">
                <a:latin typeface="Trebuchet MS"/>
                <a:cs typeface="Trebuchet MS"/>
              </a:rPr>
              <a:t>2,</a:t>
            </a:r>
            <a:r>
              <a:rPr sz="3600" spc="370" dirty="0">
                <a:latin typeface="Trebuchet MS"/>
                <a:cs typeface="Trebuchet MS"/>
              </a:rPr>
              <a:t> </a:t>
            </a:r>
            <a:r>
              <a:rPr sz="3600" spc="-315" dirty="0">
                <a:latin typeface="Trebuchet MS"/>
                <a:cs typeface="Trebuchet MS"/>
              </a:rPr>
              <a:t>has</a:t>
            </a:r>
            <a:r>
              <a:rPr sz="3600" spc="100" dirty="0">
                <a:latin typeface="Trebuchet MS"/>
                <a:cs typeface="Trebuchet MS"/>
              </a:rPr>
              <a:t> </a:t>
            </a:r>
            <a:r>
              <a:rPr lang="en-GB" sz="3600" spc="-450" dirty="0">
                <a:latin typeface="Trebuchet MS"/>
                <a:cs typeface="Trebuchet MS"/>
              </a:rPr>
              <a:t>dramatically</a:t>
            </a:r>
            <a:r>
              <a:rPr sz="3600" spc="295" dirty="0">
                <a:latin typeface="Trebuchet MS"/>
                <a:cs typeface="Trebuchet MS"/>
              </a:rPr>
              <a:t> </a:t>
            </a:r>
            <a:r>
              <a:rPr sz="3600" spc="-505" dirty="0">
                <a:latin typeface="Trebuchet MS"/>
                <a:cs typeface="Trebuchet MS"/>
              </a:rPr>
              <a:t>reshaped</a:t>
            </a:r>
            <a:r>
              <a:rPr sz="3600" spc="235" dirty="0">
                <a:latin typeface="Trebuchet MS"/>
                <a:cs typeface="Trebuchet MS"/>
              </a:rPr>
              <a:t> </a:t>
            </a:r>
            <a:r>
              <a:rPr sz="3600" spc="-459" dirty="0">
                <a:latin typeface="Trebuchet MS"/>
                <a:cs typeface="Trebuchet MS"/>
              </a:rPr>
              <a:t>the</a:t>
            </a:r>
            <a:r>
              <a:rPr sz="3600" spc="320" dirty="0">
                <a:latin typeface="Trebuchet MS"/>
                <a:cs typeface="Trebuchet MS"/>
              </a:rPr>
              <a:t> </a:t>
            </a:r>
            <a:r>
              <a:rPr sz="3600" spc="-400" dirty="0">
                <a:latin typeface="Trebuchet MS"/>
                <a:cs typeface="Trebuchet MS"/>
              </a:rPr>
              <a:t>global </a:t>
            </a:r>
            <a:r>
              <a:rPr sz="3600" spc="-575" dirty="0">
                <a:latin typeface="Trebuchet MS"/>
                <a:cs typeface="Trebuchet MS"/>
              </a:rPr>
              <a:t>l</a:t>
            </a:r>
            <a:r>
              <a:rPr sz="3600" spc="-555" dirty="0">
                <a:latin typeface="Trebuchet MS"/>
                <a:cs typeface="Trebuchet MS"/>
              </a:rPr>
              <a:t>a</a:t>
            </a:r>
            <a:r>
              <a:rPr sz="3600" spc="-575" dirty="0">
                <a:latin typeface="Trebuchet MS"/>
                <a:cs typeface="Trebuchet MS"/>
              </a:rPr>
              <a:t>n</a:t>
            </a:r>
            <a:r>
              <a:rPr sz="3600" spc="-560" dirty="0">
                <a:latin typeface="Trebuchet MS"/>
                <a:cs typeface="Trebuchet MS"/>
              </a:rPr>
              <a:t>d</a:t>
            </a:r>
            <a:r>
              <a:rPr sz="3600" spc="-575" dirty="0">
                <a:latin typeface="Trebuchet MS"/>
                <a:cs typeface="Trebuchet MS"/>
              </a:rPr>
              <a:t>s</a:t>
            </a:r>
            <a:r>
              <a:rPr sz="3600" spc="-580" dirty="0">
                <a:latin typeface="Trebuchet MS"/>
                <a:cs typeface="Trebuchet MS"/>
              </a:rPr>
              <a:t>c</a:t>
            </a:r>
            <a:r>
              <a:rPr sz="3600" spc="-555" dirty="0">
                <a:latin typeface="Trebuchet MS"/>
                <a:cs typeface="Trebuchet MS"/>
              </a:rPr>
              <a:t>a</a:t>
            </a:r>
            <a:r>
              <a:rPr sz="3600" spc="-575" dirty="0">
                <a:latin typeface="Trebuchet MS"/>
                <a:cs typeface="Trebuchet MS"/>
              </a:rPr>
              <a:t>p</a:t>
            </a:r>
            <a:r>
              <a:rPr sz="3600" spc="-570" dirty="0">
                <a:latin typeface="Trebuchet MS"/>
                <a:cs typeface="Trebuchet MS"/>
              </a:rPr>
              <a:t>e</a:t>
            </a:r>
            <a:r>
              <a:rPr sz="3600" spc="-65" dirty="0">
                <a:latin typeface="Trebuchet MS"/>
                <a:cs typeface="Trebuchet MS"/>
              </a:rPr>
              <a:t>,</a:t>
            </a:r>
            <a:r>
              <a:rPr sz="3600" spc="245" dirty="0">
                <a:latin typeface="Trebuchet MS"/>
                <a:cs typeface="Trebuchet MS"/>
              </a:rPr>
              <a:t> </a:t>
            </a:r>
            <a:r>
              <a:rPr sz="3600" spc="-475" dirty="0">
                <a:latin typeface="Trebuchet MS"/>
                <a:cs typeface="Trebuchet MS"/>
              </a:rPr>
              <a:t>affecting</a:t>
            </a:r>
            <a:r>
              <a:rPr sz="3600" spc="200" dirty="0">
                <a:latin typeface="Trebuchet MS"/>
                <a:cs typeface="Trebuchet MS"/>
              </a:rPr>
              <a:t> </a:t>
            </a:r>
            <a:r>
              <a:rPr lang="en-GB" sz="3600" spc="-315" dirty="0">
                <a:latin typeface="Trebuchet MS"/>
                <a:cs typeface="Trebuchet MS"/>
              </a:rPr>
              <a:t>billions</a:t>
            </a:r>
            <a:r>
              <a:rPr sz="3600" spc="45" dirty="0">
                <a:latin typeface="Trebuchet MS"/>
                <a:cs typeface="Trebuchet MS"/>
              </a:rPr>
              <a:t> </a:t>
            </a:r>
            <a:r>
              <a:rPr sz="3600" spc="-110" dirty="0">
                <a:latin typeface="Trebuchet MS"/>
                <a:cs typeface="Trebuchet MS"/>
              </a:rPr>
              <a:t>of</a:t>
            </a:r>
            <a:r>
              <a:rPr sz="3600" spc="-160" dirty="0">
                <a:latin typeface="Trebuchet MS"/>
                <a:cs typeface="Trebuchet MS"/>
              </a:rPr>
              <a:t> </a:t>
            </a:r>
            <a:r>
              <a:rPr sz="3600" spc="-355" dirty="0">
                <a:latin typeface="Trebuchet MS"/>
                <a:cs typeface="Trebuchet MS"/>
              </a:rPr>
              <a:t>lives</a:t>
            </a:r>
            <a:r>
              <a:rPr sz="3600" spc="80" dirty="0">
                <a:latin typeface="Trebuchet MS"/>
                <a:cs typeface="Trebuchet MS"/>
              </a:rPr>
              <a:t> </a:t>
            </a:r>
            <a:r>
              <a:rPr sz="3600" spc="-655" dirty="0">
                <a:latin typeface="Trebuchet MS"/>
                <a:cs typeface="Trebuchet MS"/>
              </a:rPr>
              <a:t>w</a:t>
            </a:r>
            <a:r>
              <a:rPr sz="3600" spc="-660" dirty="0">
                <a:latin typeface="Trebuchet MS"/>
                <a:cs typeface="Trebuchet MS"/>
              </a:rPr>
              <a:t>o</a:t>
            </a:r>
            <a:r>
              <a:rPr sz="3600" spc="-635" dirty="0">
                <a:latin typeface="Trebuchet MS"/>
                <a:cs typeface="Trebuchet MS"/>
              </a:rPr>
              <a:t>r</a:t>
            </a:r>
            <a:r>
              <a:rPr sz="3600" spc="-665" dirty="0">
                <a:latin typeface="Trebuchet MS"/>
                <a:cs typeface="Trebuchet MS"/>
              </a:rPr>
              <a:t>l</a:t>
            </a:r>
            <a:r>
              <a:rPr sz="3600" spc="-655" dirty="0">
                <a:latin typeface="Trebuchet MS"/>
                <a:cs typeface="Trebuchet MS"/>
              </a:rPr>
              <a:t>dw</a:t>
            </a:r>
            <a:r>
              <a:rPr sz="3600" spc="-645" dirty="0">
                <a:latin typeface="Trebuchet MS"/>
                <a:cs typeface="Trebuchet MS"/>
              </a:rPr>
              <a:t>i</a:t>
            </a:r>
            <a:r>
              <a:rPr sz="3600" spc="-655" dirty="0">
                <a:latin typeface="Trebuchet MS"/>
                <a:cs typeface="Trebuchet MS"/>
              </a:rPr>
              <a:t>d</a:t>
            </a:r>
            <a:r>
              <a:rPr sz="3600" spc="-640" dirty="0">
                <a:latin typeface="Trebuchet MS"/>
                <a:cs typeface="Trebuchet MS"/>
              </a:rPr>
              <a:t>e</a:t>
            </a:r>
            <a:r>
              <a:rPr sz="3600" spc="-85" dirty="0">
                <a:latin typeface="Trebuchet MS"/>
                <a:cs typeface="Trebuchet MS"/>
              </a:rPr>
              <a:t>.</a:t>
            </a:r>
            <a:r>
              <a:rPr sz="3600" spc="325" dirty="0">
                <a:latin typeface="Trebuchet MS"/>
                <a:cs typeface="Trebuchet MS"/>
              </a:rPr>
              <a:t> </a:t>
            </a:r>
            <a:r>
              <a:rPr sz="3600" spc="-380" dirty="0">
                <a:latin typeface="Trebuchet MS"/>
                <a:cs typeface="Trebuchet MS"/>
              </a:rPr>
              <a:t>Since</a:t>
            </a:r>
            <a:r>
              <a:rPr sz="3600" spc="110" dirty="0">
                <a:latin typeface="Trebuchet MS"/>
                <a:cs typeface="Trebuchet MS"/>
              </a:rPr>
              <a:t> </a:t>
            </a:r>
            <a:r>
              <a:rPr sz="3600" spc="-200" dirty="0">
                <a:latin typeface="Trebuchet MS"/>
                <a:cs typeface="Trebuchet MS"/>
              </a:rPr>
              <a:t>its</a:t>
            </a:r>
            <a:r>
              <a:rPr sz="3600" spc="-75" dirty="0">
                <a:latin typeface="Trebuchet MS"/>
                <a:cs typeface="Trebuchet MS"/>
              </a:rPr>
              <a:t> </a:t>
            </a:r>
            <a:r>
              <a:rPr sz="3600" spc="-610" dirty="0">
                <a:latin typeface="Trebuchet MS"/>
                <a:cs typeface="Trebuchet MS"/>
              </a:rPr>
              <a:t>e</a:t>
            </a:r>
            <a:r>
              <a:rPr sz="3600" spc="-615" dirty="0">
                <a:latin typeface="Trebuchet MS"/>
                <a:cs typeface="Trebuchet MS"/>
              </a:rPr>
              <a:t>m</a:t>
            </a:r>
            <a:r>
              <a:rPr sz="3600" spc="-610" dirty="0">
                <a:latin typeface="Trebuchet MS"/>
                <a:cs typeface="Trebuchet MS"/>
              </a:rPr>
              <a:t>er</a:t>
            </a:r>
            <a:r>
              <a:rPr sz="3600" spc="-625" dirty="0">
                <a:latin typeface="Trebuchet MS"/>
                <a:cs typeface="Trebuchet MS"/>
              </a:rPr>
              <a:t>g</a:t>
            </a:r>
            <a:r>
              <a:rPr sz="3600" spc="-600" dirty="0">
                <a:latin typeface="Trebuchet MS"/>
                <a:cs typeface="Trebuchet MS"/>
              </a:rPr>
              <a:t>e</a:t>
            </a:r>
            <a:r>
              <a:rPr sz="3600" spc="-615" dirty="0">
                <a:latin typeface="Trebuchet MS"/>
                <a:cs typeface="Trebuchet MS"/>
              </a:rPr>
              <a:t>n</a:t>
            </a:r>
            <a:r>
              <a:rPr sz="3600" spc="-620" dirty="0">
                <a:latin typeface="Trebuchet MS"/>
                <a:cs typeface="Trebuchet MS"/>
              </a:rPr>
              <a:t>c</a:t>
            </a:r>
            <a:r>
              <a:rPr sz="3600" spc="-85" dirty="0">
                <a:latin typeface="Trebuchet MS"/>
                <a:cs typeface="Trebuchet MS"/>
              </a:rPr>
              <a:t>e</a:t>
            </a:r>
            <a:r>
              <a:rPr sz="3600" spc="285" dirty="0">
                <a:latin typeface="Trebuchet MS"/>
                <a:cs typeface="Trebuchet MS"/>
              </a:rPr>
              <a:t> </a:t>
            </a:r>
            <a:r>
              <a:rPr sz="3600" spc="-105" dirty="0">
                <a:latin typeface="Trebuchet MS"/>
                <a:cs typeface="Trebuchet MS"/>
              </a:rPr>
              <a:t>in</a:t>
            </a:r>
            <a:r>
              <a:rPr sz="3600" spc="-130" dirty="0">
                <a:latin typeface="Trebuchet MS"/>
                <a:cs typeface="Trebuchet MS"/>
              </a:rPr>
              <a:t> </a:t>
            </a:r>
            <a:r>
              <a:rPr sz="3600" spc="-405" dirty="0">
                <a:latin typeface="Trebuchet MS"/>
                <a:cs typeface="Trebuchet MS"/>
              </a:rPr>
              <a:t>late</a:t>
            </a:r>
            <a:r>
              <a:rPr sz="3600" spc="135" dirty="0">
                <a:latin typeface="Trebuchet MS"/>
                <a:cs typeface="Trebuchet MS"/>
              </a:rPr>
              <a:t> </a:t>
            </a:r>
            <a:r>
              <a:rPr sz="3600" spc="-640" dirty="0">
                <a:latin typeface="Trebuchet MS"/>
                <a:cs typeface="Trebuchet MS"/>
              </a:rPr>
              <a:t>2</a:t>
            </a:r>
            <a:r>
              <a:rPr sz="3600" spc="-630" dirty="0">
                <a:latin typeface="Trebuchet MS"/>
                <a:cs typeface="Trebuchet MS"/>
              </a:rPr>
              <a:t>0</a:t>
            </a:r>
            <a:r>
              <a:rPr sz="3600" spc="-640" dirty="0">
                <a:latin typeface="Trebuchet MS"/>
                <a:cs typeface="Trebuchet MS"/>
              </a:rPr>
              <a:t>1</a:t>
            </a:r>
            <a:r>
              <a:rPr sz="3600" spc="-630" dirty="0">
                <a:latin typeface="Trebuchet MS"/>
                <a:cs typeface="Trebuchet MS"/>
              </a:rPr>
              <a:t>9</a:t>
            </a:r>
            <a:r>
              <a:rPr sz="3600" spc="-130" dirty="0">
                <a:latin typeface="Trebuchet MS"/>
                <a:cs typeface="Trebuchet MS"/>
              </a:rPr>
              <a:t>,</a:t>
            </a:r>
            <a:r>
              <a:rPr sz="3600" spc="260" dirty="0">
                <a:latin typeface="Trebuchet MS"/>
                <a:cs typeface="Trebuchet MS"/>
              </a:rPr>
              <a:t> </a:t>
            </a:r>
            <a:r>
              <a:rPr sz="3600" spc="-390" dirty="0">
                <a:latin typeface="Trebuchet MS"/>
                <a:cs typeface="Trebuchet MS"/>
              </a:rPr>
              <a:t>the</a:t>
            </a:r>
            <a:r>
              <a:rPr sz="3600" spc="150" dirty="0">
                <a:latin typeface="Trebuchet MS"/>
                <a:cs typeface="Trebuchet MS"/>
              </a:rPr>
              <a:t> </a:t>
            </a:r>
            <a:r>
              <a:rPr sz="3600" spc="-640" dirty="0">
                <a:latin typeface="Trebuchet MS"/>
                <a:cs typeface="Trebuchet MS"/>
              </a:rPr>
              <a:t>p</a:t>
            </a:r>
            <a:r>
              <a:rPr sz="3600" spc="-635" dirty="0">
                <a:latin typeface="Trebuchet MS"/>
                <a:cs typeface="Trebuchet MS"/>
              </a:rPr>
              <a:t>a</a:t>
            </a:r>
            <a:r>
              <a:rPr sz="3600" spc="-640" dirty="0">
                <a:latin typeface="Trebuchet MS"/>
                <a:cs typeface="Trebuchet MS"/>
              </a:rPr>
              <a:t>nd</a:t>
            </a:r>
            <a:r>
              <a:rPr sz="3600" spc="-645" dirty="0">
                <a:latin typeface="Trebuchet MS"/>
                <a:cs typeface="Trebuchet MS"/>
              </a:rPr>
              <a:t>e</a:t>
            </a:r>
            <a:r>
              <a:rPr sz="3600" spc="-640" dirty="0">
                <a:latin typeface="Trebuchet MS"/>
                <a:cs typeface="Trebuchet MS"/>
              </a:rPr>
              <a:t>m</a:t>
            </a:r>
            <a:r>
              <a:rPr sz="3600" spc="-630" dirty="0">
                <a:latin typeface="Trebuchet MS"/>
                <a:cs typeface="Trebuchet MS"/>
              </a:rPr>
              <a:t>i</a:t>
            </a:r>
            <a:r>
              <a:rPr sz="3600" spc="-95" dirty="0">
                <a:latin typeface="Trebuchet MS"/>
                <a:cs typeface="Trebuchet MS"/>
              </a:rPr>
              <a:t>c</a:t>
            </a:r>
            <a:r>
              <a:rPr sz="3600" spc="300" dirty="0">
                <a:latin typeface="Trebuchet MS"/>
                <a:cs typeface="Trebuchet MS"/>
              </a:rPr>
              <a:t> </a:t>
            </a:r>
            <a:r>
              <a:rPr sz="3600" spc="-270" dirty="0">
                <a:latin typeface="Trebuchet MS"/>
                <a:cs typeface="Trebuchet MS"/>
              </a:rPr>
              <a:t>has</a:t>
            </a:r>
            <a:r>
              <a:rPr sz="3600" spc="260" dirty="0">
                <a:latin typeface="Trebuchet MS"/>
                <a:cs typeface="Trebuchet MS"/>
              </a:rPr>
              <a:t> </a:t>
            </a:r>
            <a:r>
              <a:rPr sz="3600" spc="-390" dirty="0">
                <a:latin typeface="Trebuchet MS"/>
                <a:cs typeface="Trebuchet MS"/>
              </a:rPr>
              <a:t>posed </a:t>
            </a:r>
            <a:r>
              <a:rPr sz="3600" spc="-685" dirty="0">
                <a:latin typeface="Trebuchet MS"/>
                <a:cs typeface="Trebuchet MS"/>
              </a:rPr>
              <a:t>un</a:t>
            </a:r>
            <a:r>
              <a:rPr sz="3600" spc="-690" dirty="0">
                <a:latin typeface="Trebuchet MS"/>
                <a:cs typeface="Trebuchet MS"/>
              </a:rPr>
              <a:t>p</a:t>
            </a:r>
            <a:r>
              <a:rPr sz="3600" spc="-695" dirty="0">
                <a:latin typeface="Trebuchet MS"/>
                <a:cs typeface="Trebuchet MS"/>
              </a:rPr>
              <a:t>r</a:t>
            </a:r>
            <a:r>
              <a:rPr sz="3600" spc="-685" dirty="0">
                <a:latin typeface="Trebuchet MS"/>
                <a:cs typeface="Trebuchet MS"/>
              </a:rPr>
              <a:t>e</a:t>
            </a:r>
            <a:r>
              <a:rPr sz="3600" spc="-690" dirty="0">
                <a:latin typeface="Trebuchet MS"/>
                <a:cs typeface="Trebuchet MS"/>
              </a:rPr>
              <a:t>c</a:t>
            </a:r>
            <a:r>
              <a:rPr sz="3600" spc="-685" dirty="0">
                <a:latin typeface="Trebuchet MS"/>
                <a:cs typeface="Trebuchet MS"/>
              </a:rPr>
              <a:t>e</a:t>
            </a:r>
            <a:r>
              <a:rPr sz="3600" spc="-690" dirty="0">
                <a:latin typeface="Trebuchet MS"/>
                <a:cs typeface="Trebuchet MS"/>
              </a:rPr>
              <a:t>d</a:t>
            </a:r>
            <a:r>
              <a:rPr sz="3600" spc="-685" dirty="0">
                <a:latin typeface="Trebuchet MS"/>
                <a:cs typeface="Trebuchet MS"/>
              </a:rPr>
              <a:t>ente</a:t>
            </a:r>
            <a:r>
              <a:rPr sz="3600" spc="-85" dirty="0">
                <a:latin typeface="Trebuchet MS"/>
                <a:cs typeface="Trebuchet MS"/>
              </a:rPr>
              <a:t>d</a:t>
            </a:r>
            <a:r>
              <a:rPr sz="3600" spc="365" dirty="0">
                <a:latin typeface="Trebuchet MS"/>
                <a:cs typeface="Trebuchet MS"/>
              </a:rPr>
              <a:t> </a:t>
            </a:r>
            <a:r>
              <a:rPr lang="en-GB" sz="3600" spc="-500" dirty="0">
                <a:latin typeface="Trebuchet MS"/>
                <a:cs typeface="Trebuchet MS"/>
              </a:rPr>
              <a:t>challenges</a:t>
            </a:r>
            <a:r>
              <a:rPr sz="3600" spc="229" dirty="0">
                <a:latin typeface="Trebuchet MS"/>
                <a:cs typeface="Trebuchet MS"/>
              </a:rPr>
              <a:t> </a:t>
            </a:r>
            <a:r>
              <a:rPr sz="3600" spc="-1315" dirty="0">
                <a:latin typeface="Trebuchet MS"/>
                <a:cs typeface="Trebuchet MS"/>
              </a:rPr>
              <a:t>t</a:t>
            </a:r>
            <a:r>
              <a:rPr sz="3600" spc="-720" dirty="0">
                <a:latin typeface="Trebuchet MS"/>
                <a:cs typeface="Trebuchet MS"/>
              </a:rPr>
              <a:t>o</a:t>
            </a:r>
            <a:r>
              <a:rPr sz="3600" spc="745" dirty="0">
                <a:latin typeface="Trebuchet MS"/>
                <a:cs typeface="Trebuchet MS"/>
              </a:rPr>
              <a:t> </a:t>
            </a:r>
            <a:r>
              <a:rPr sz="3600" spc="-730" dirty="0">
                <a:latin typeface="Trebuchet MS"/>
                <a:cs typeface="Trebuchet MS"/>
              </a:rPr>
              <a:t>p</a:t>
            </a:r>
            <a:r>
              <a:rPr sz="3600" spc="-740" dirty="0">
                <a:latin typeface="Trebuchet MS"/>
                <a:cs typeface="Trebuchet MS"/>
              </a:rPr>
              <a:t>u</a:t>
            </a:r>
            <a:r>
              <a:rPr sz="3600" spc="-730" dirty="0">
                <a:latin typeface="Trebuchet MS"/>
                <a:cs typeface="Trebuchet MS"/>
              </a:rPr>
              <a:t>b</a:t>
            </a:r>
            <a:r>
              <a:rPr sz="3600" spc="-745" dirty="0">
                <a:latin typeface="Trebuchet MS"/>
                <a:cs typeface="Trebuchet MS"/>
              </a:rPr>
              <a:t>l</a:t>
            </a:r>
            <a:r>
              <a:rPr sz="3600" spc="-735" dirty="0">
                <a:latin typeface="Trebuchet MS"/>
                <a:cs typeface="Trebuchet MS"/>
              </a:rPr>
              <a:t>i</a:t>
            </a:r>
            <a:r>
              <a:rPr sz="3600" spc="-175" dirty="0">
                <a:latin typeface="Trebuchet MS"/>
                <a:cs typeface="Trebuchet MS"/>
              </a:rPr>
              <a:t>c</a:t>
            </a:r>
            <a:r>
              <a:rPr sz="3600" spc="370" dirty="0">
                <a:latin typeface="Trebuchet MS"/>
                <a:cs typeface="Trebuchet MS"/>
              </a:rPr>
              <a:t> </a:t>
            </a:r>
            <a:r>
              <a:rPr sz="3600" spc="-770" dirty="0">
                <a:latin typeface="Trebuchet MS"/>
                <a:cs typeface="Trebuchet MS"/>
              </a:rPr>
              <a:t>h</a:t>
            </a:r>
            <a:r>
              <a:rPr sz="3600" spc="-765" dirty="0">
                <a:latin typeface="Trebuchet MS"/>
                <a:cs typeface="Trebuchet MS"/>
              </a:rPr>
              <a:t>e</a:t>
            </a:r>
            <a:r>
              <a:rPr sz="3600" spc="-755" dirty="0">
                <a:latin typeface="Trebuchet MS"/>
                <a:cs typeface="Trebuchet MS"/>
              </a:rPr>
              <a:t>a</a:t>
            </a:r>
            <a:r>
              <a:rPr sz="3600" spc="-785" dirty="0">
                <a:latin typeface="Trebuchet MS"/>
                <a:cs typeface="Trebuchet MS"/>
              </a:rPr>
              <a:t>l</a:t>
            </a:r>
            <a:r>
              <a:rPr sz="3600" spc="-755" dirty="0">
                <a:latin typeface="Trebuchet MS"/>
                <a:cs typeface="Trebuchet MS"/>
              </a:rPr>
              <a:t>t</a:t>
            </a:r>
            <a:r>
              <a:rPr sz="3600" spc="-180" dirty="0">
                <a:latin typeface="Trebuchet MS"/>
                <a:cs typeface="Trebuchet MS"/>
              </a:rPr>
              <a:t>h</a:t>
            </a:r>
            <a:r>
              <a:rPr sz="3600" spc="395" dirty="0">
                <a:latin typeface="Trebuchet MS"/>
                <a:cs typeface="Trebuchet MS"/>
              </a:rPr>
              <a:t> </a:t>
            </a:r>
            <a:r>
              <a:rPr sz="3600" spc="-645" dirty="0">
                <a:latin typeface="Trebuchet MS"/>
                <a:cs typeface="Trebuchet MS"/>
              </a:rPr>
              <a:t>s</a:t>
            </a:r>
            <a:r>
              <a:rPr sz="3600" spc="-625" dirty="0">
                <a:latin typeface="Trebuchet MS"/>
                <a:cs typeface="Trebuchet MS"/>
              </a:rPr>
              <a:t>y</a:t>
            </a:r>
            <a:r>
              <a:rPr sz="3600" spc="-645" dirty="0">
                <a:latin typeface="Trebuchet MS"/>
                <a:cs typeface="Trebuchet MS"/>
              </a:rPr>
              <a:t>s</a:t>
            </a:r>
            <a:r>
              <a:rPr sz="3600" spc="-625" dirty="0">
                <a:latin typeface="Trebuchet MS"/>
                <a:cs typeface="Trebuchet MS"/>
              </a:rPr>
              <a:t>t</a:t>
            </a:r>
            <a:r>
              <a:rPr sz="3600" spc="-620" dirty="0">
                <a:latin typeface="Trebuchet MS"/>
                <a:cs typeface="Trebuchet MS"/>
              </a:rPr>
              <a:t>e</a:t>
            </a:r>
            <a:r>
              <a:rPr sz="3600" spc="-625" dirty="0">
                <a:latin typeface="Trebuchet MS"/>
                <a:cs typeface="Trebuchet MS"/>
              </a:rPr>
              <a:t>m</a:t>
            </a:r>
            <a:r>
              <a:rPr sz="3600" spc="-645" dirty="0">
                <a:latin typeface="Trebuchet MS"/>
                <a:cs typeface="Trebuchet MS"/>
              </a:rPr>
              <a:t>s</a:t>
            </a:r>
            <a:r>
              <a:rPr sz="3600" spc="-120" dirty="0">
                <a:latin typeface="Trebuchet MS"/>
                <a:cs typeface="Trebuchet MS"/>
              </a:rPr>
              <a:t>,</a:t>
            </a:r>
            <a:r>
              <a:rPr sz="3600" spc="300" dirty="0">
                <a:latin typeface="Trebuchet MS"/>
                <a:cs typeface="Trebuchet MS"/>
              </a:rPr>
              <a:t> </a:t>
            </a:r>
            <a:r>
              <a:rPr sz="3600" spc="-720" dirty="0">
                <a:latin typeface="Trebuchet MS"/>
                <a:cs typeface="Trebuchet MS"/>
              </a:rPr>
              <a:t>e</a:t>
            </a:r>
            <a:r>
              <a:rPr sz="3600" spc="-715" dirty="0">
                <a:latin typeface="Trebuchet MS"/>
                <a:cs typeface="Trebuchet MS"/>
              </a:rPr>
              <a:t>c</a:t>
            </a:r>
            <a:r>
              <a:rPr sz="3600" spc="-730" dirty="0">
                <a:latin typeface="Trebuchet MS"/>
                <a:cs typeface="Trebuchet MS"/>
              </a:rPr>
              <a:t>o</a:t>
            </a:r>
            <a:r>
              <a:rPr sz="3600" spc="-710" dirty="0">
                <a:latin typeface="Trebuchet MS"/>
                <a:cs typeface="Trebuchet MS"/>
              </a:rPr>
              <a:t>n</a:t>
            </a:r>
            <a:r>
              <a:rPr sz="3600" spc="-730" dirty="0">
                <a:latin typeface="Trebuchet MS"/>
                <a:cs typeface="Trebuchet MS"/>
              </a:rPr>
              <a:t>o</a:t>
            </a:r>
            <a:r>
              <a:rPr sz="3600" spc="-725" dirty="0">
                <a:latin typeface="Trebuchet MS"/>
                <a:cs typeface="Trebuchet MS"/>
              </a:rPr>
              <a:t>m</a:t>
            </a:r>
            <a:r>
              <a:rPr sz="3600" spc="-705" dirty="0">
                <a:latin typeface="Trebuchet MS"/>
                <a:cs typeface="Trebuchet MS"/>
              </a:rPr>
              <a:t>i</a:t>
            </a:r>
            <a:r>
              <a:rPr sz="3600" spc="-720" dirty="0">
                <a:latin typeface="Trebuchet MS"/>
                <a:cs typeface="Trebuchet MS"/>
              </a:rPr>
              <a:t>e</a:t>
            </a:r>
            <a:r>
              <a:rPr sz="3600" spc="-725" dirty="0">
                <a:latin typeface="Trebuchet MS"/>
                <a:cs typeface="Trebuchet MS"/>
              </a:rPr>
              <a:t>s</a:t>
            </a:r>
            <a:r>
              <a:rPr sz="3600" spc="-120" dirty="0">
                <a:latin typeface="Trebuchet MS"/>
                <a:cs typeface="Trebuchet MS"/>
              </a:rPr>
              <a:t>,</a:t>
            </a:r>
            <a:r>
              <a:rPr sz="3600" spc="385" dirty="0">
                <a:latin typeface="Trebuchet MS"/>
                <a:cs typeface="Trebuchet MS"/>
              </a:rPr>
              <a:t> </a:t>
            </a:r>
            <a:r>
              <a:rPr sz="3600" spc="-1090" dirty="0">
                <a:latin typeface="Trebuchet MS"/>
                <a:cs typeface="Trebuchet MS"/>
              </a:rPr>
              <a:t>an</a:t>
            </a:r>
            <a:r>
              <a:rPr sz="3600" spc="-455" dirty="0">
                <a:latin typeface="Trebuchet MS"/>
                <a:cs typeface="Trebuchet MS"/>
              </a:rPr>
              <a:t>d</a:t>
            </a:r>
            <a:r>
              <a:rPr sz="3600" spc="610" dirty="0">
                <a:latin typeface="Trebuchet MS"/>
                <a:cs typeface="Trebuchet MS"/>
              </a:rPr>
              <a:t> </a:t>
            </a:r>
            <a:r>
              <a:rPr sz="3600" spc="-525" dirty="0">
                <a:latin typeface="Trebuchet MS"/>
                <a:cs typeface="Trebuchet MS"/>
              </a:rPr>
              <a:t>societies</a:t>
            </a:r>
            <a:r>
              <a:rPr sz="3600" spc="250" dirty="0">
                <a:latin typeface="Trebuchet MS"/>
                <a:cs typeface="Trebuchet MS"/>
              </a:rPr>
              <a:t> </a:t>
            </a:r>
            <a:r>
              <a:rPr sz="3600" spc="-455" dirty="0">
                <a:latin typeface="Trebuchet MS"/>
                <a:cs typeface="Trebuchet MS"/>
              </a:rPr>
              <a:t>across</a:t>
            </a:r>
            <a:r>
              <a:rPr sz="3600" spc="185" dirty="0">
                <a:latin typeface="Trebuchet MS"/>
                <a:cs typeface="Trebuchet MS"/>
              </a:rPr>
              <a:t> </a:t>
            </a:r>
            <a:r>
              <a:rPr sz="3600" spc="-1085" dirty="0">
                <a:latin typeface="Trebuchet MS"/>
                <a:cs typeface="Trebuchet MS"/>
              </a:rPr>
              <a:t>th</a:t>
            </a:r>
            <a:r>
              <a:rPr sz="3600" spc="-445" dirty="0">
                <a:latin typeface="Trebuchet MS"/>
                <a:cs typeface="Trebuchet MS"/>
              </a:rPr>
              <a:t>e</a:t>
            </a:r>
            <a:r>
              <a:rPr sz="3600" spc="600" dirty="0">
                <a:latin typeface="Trebuchet MS"/>
                <a:cs typeface="Trebuchet MS"/>
              </a:rPr>
              <a:t> </a:t>
            </a:r>
            <a:r>
              <a:rPr sz="3600" spc="-815" dirty="0">
                <a:latin typeface="Trebuchet MS"/>
                <a:cs typeface="Trebuchet MS"/>
              </a:rPr>
              <a:t>g</a:t>
            </a:r>
            <a:r>
              <a:rPr sz="3600" spc="-840" dirty="0">
                <a:latin typeface="Trebuchet MS"/>
                <a:cs typeface="Trebuchet MS"/>
              </a:rPr>
              <a:t>l</a:t>
            </a:r>
            <a:r>
              <a:rPr sz="3600" spc="-819" dirty="0">
                <a:latin typeface="Trebuchet MS"/>
                <a:cs typeface="Trebuchet MS"/>
              </a:rPr>
              <a:t>o</a:t>
            </a:r>
            <a:r>
              <a:rPr sz="3600" spc="-825" dirty="0">
                <a:latin typeface="Trebuchet MS"/>
                <a:cs typeface="Trebuchet MS"/>
              </a:rPr>
              <a:t>b</a:t>
            </a:r>
            <a:r>
              <a:rPr sz="3600" spc="-819" dirty="0">
                <a:latin typeface="Trebuchet MS"/>
                <a:cs typeface="Trebuchet MS"/>
              </a:rPr>
              <a:t>e</a:t>
            </a:r>
            <a:r>
              <a:rPr sz="3600" spc="-210" dirty="0">
                <a:latin typeface="Trebuchet MS"/>
                <a:cs typeface="Trebuchet MS"/>
              </a:rPr>
              <a:t>.</a:t>
            </a:r>
            <a:r>
              <a:rPr sz="3600" spc="450" dirty="0">
                <a:latin typeface="Trebuchet MS"/>
                <a:cs typeface="Trebuchet MS"/>
              </a:rPr>
              <a:t> </a:t>
            </a:r>
            <a:r>
              <a:rPr lang="en-GB" sz="3600" spc="-850" dirty="0">
                <a:latin typeface="Trebuchet MS"/>
                <a:cs typeface="Trebuchet MS"/>
              </a:rPr>
              <a:t>With its</a:t>
            </a:r>
            <a:r>
              <a:rPr sz="3600" spc="420" dirty="0">
                <a:latin typeface="Trebuchet MS"/>
                <a:cs typeface="Trebuchet MS"/>
              </a:rPr>
              <a:t> </a:t>
            </a:r>
            <a:r>
              <a:rPr sz="3600" spc="-705" dirty="0">
                <a:latin typeface="Trebuchet MS"/>
                <a:cs typeface="Trebuchet MS"/>
              </a:rPr>
              <a:t>r</a:t>
            </a:r>
            <a:r>
              <a:rPr sz="3600" spc="-695" dirty="0">
                <a:latin typeface="Trebuchet MS"/>
                <a:cs typeface="Trebuchet MS"/>
              </a:rPr>
              <a:t>a</a:t>
            </a:r>
            <a:r>
              <a:rPr sz="3600" spc="-715" dirty="0">
                <a:latin typeface="Trebuchet MS"/>
                <a:cs typeface="Trebuchet MS"/>
              </a:rPr>
              <a:t>p</a:t>
            </a:r>
            <a:r>
              <a:rPr sz="3600" spc="-710" dirty="0">
                <a:latin typeface="Trebuchet MS"/>
                <a:cs typeface="Trebuchet MS"/>
              </a:rPr>
              <a:t>i</a:t>
            </a:r>
            <a:r>
              <a:rPr sz="3600" spc="-195" dirty="0">
                <a:latin typeface="Trebuchet MS"/>
                <a:cs typeface="Trebuchet MS"/>
              </a:rPr>
              <a:t>d</a:t>
            </a:r>
            <a:r>
              <a:rPr sz="3600" spc="535" dirty="0">
                <a:latin typeface="Trebuchet MS"/>
                <a:cs typeface="Trebuchet MS"/>
              </a:rPr>
              <a:t> </a:t>
            </a:r>
            <a:r>
              <a:rPr sz="3600" spc="-370" dirty="0">
                <a:latin typeface="Trebuchet MS"/>
                <a:cs typeface="Trebuchet MS"/>
              </a:rPr>
              <a:t>spread </a:t>
            </a:r>
            <a:r>
              <a:rPr sz="3600" spc="-1050" dirty="0">
                <a:latin typeface="Trebuchet MS"/>
                <a:cs typeface="Trebuchet MS"/>
              </a:rPr>
              <a:t>an</a:t>
            </a:r>
            <a:r>
              <a:rPr sz="3600" spc="-440" dirty="0">
                <a:latin typeface="Trebuchet MS"/>
                <a:cs typeface="Trebuchet MS"/>
              </a:rPr>
              <a:t>d</a:t>
            </a:r>
            <a:r>
              <a:rPr sz="3600" spc="570" dirty="0">
                <a:latin typeface="Trebuchet MS"/>
                <a:cs typeface="Trebuchet MS"/>
              </a:rPr>
              <a:t> </a:t>
            </a:r>
            <a:r>
              <a:rPr sz="3600" spc="-705" dirty="0">
                <a:latin typeface="Trebuchet MS"/>
                <a:cs typeface="Trebuchet MS"/>
              </a:rPr>
              <a:t>p</a:t>
            </a:r>
            <a:r>
              <a:rPr sz="3600" spc="-710" dirty="0">
                <a:latin typeface="Trebuchet MS"/>
                <a:cs typeface="Trebuchet MS"/>
              </a:rPr>
              <a:t>ro</a:t>
            </a:r>
            <a:r>
              <a:rPr sz="3600" spc="-685" dirty="0">
                <a:latin typeface="Trebuchet MS"/>
                <a:cs typeface="Trebuchet MS"/>
              </a:rPr>
              <a:t>f</a:t>
            </a:r>
            <a:r>
              <a:rPr sz="3600" spc="-710" dirty="0">
                <a:latin typeface="Trebuchet MS"/>
                <a:cs typeface="Trebuchet MS"/>
              </a:rPr>
              <a:t>o</a:t>
            </a:r>
            <a:r>
              <a:rPr sz="3600" spc="-700" dirty="0">
                <a:latin typeface="Trebuchet MS"/>
                <a:cs typeface="Trebuchet MS"/>
              </a:rPr>
              <a:t>un</a:t>
            </a:r>
            <a:r>
              <a:rPr sz="3600" spc="-135" dirty="0">
                <a:latin typeface="Trebuchet MS"/>
                <a:cs typeface="Trebuchet MS"/>
              </a:rPr>
              <a:t>d</a:t>
            </a:r>
            <a:r>
              <a:rPr sz="3600" spc="360" dirty="0">
                <a:latin typeface="Trebuchet MS"/>
                <a:cs typeface="Trebuchet MS"/>
              </a:rPr>
              <a:t> </a:t>
            </a:r>
            <a:r>
              <a:rPr sz="3600" spc="-790" dirty="0">
                <a:latin typeface="Trebuchet MS"/>
                <a:cs typeface="Trebuchet MS"/>
              </a:rPr>
              <a:t>i</a:t>
            </a:r>
            <a:r>
              <a:rPr sz="3600" spc="-795" dirty="0">
                <a:latin typeface="Trebuchet MS"/>
                <a:cs typeface="Trebuchet MS"/>
              </a:rPr>
              <a:t>m</a:t>
            </a:r>
            <a:r>
              <a:rPr sz="3600" spc="-800" dirty="0">
                <a:latin typeface="Trebuchet MS"/>
                <a:cs typeface="Trebuchet MS"/>
              </a:rPr>
              <a:t>p</a:t>
            </a:r>
            <a:r>
              <a:rPr sz="3600" spc="-795" dirty="0">
                <a:latin typeface="Trebuchet MS"/>
                <a:cs typeface="Trebuchet MS"/>
              </a:rPr>
              <a:t>a</a:t>
            </a:r>
            <a:r>
              <a:rPr sz="3600" spc="-800" dirty="0">
                <a:latin typeface="Trebuchet MS"/>
                <a:cs typeface="Trebuchet MS"/>
              </a:rPr>
              <a:t>c</a:t>
            </a:r>
            <a:r>
              <a:rPr sz="3600" spc="-795" dirty="0">
                <a:latin typeface="Trebuchet MS"/>
                <a:cs typeface="Trebuchet MS"/>
              </a:rPr>
              <a:t>t</a:t>
            </a:r>
            <a:r>
              <a:rPr sz="3600" spc="-170" dirty="0">
                <a:latin typeface="Trebuchet MS"/>
                <a:cs typeface="Trebuchet MS"/>
              </a:rPr>
              <a:t>,</a:t>
            </a:r>
            <a:r>
              <a:rPr sz="3600" spc="434" dirty="0">
                <a:latin typeface="Trebuchet MS"/>
                <a:cs typeface="Trebuchet MS"/>
              </a:rPr>
              <a:t> </a:t>
            </a:r>
            <a:r>
              <a:rPr sz="3600" spc="-610" dirty="0">
                <a:latin typeface="Trebuchet MS"/>
                <a:cs typeface="Trebuchet MS"/>
              </a:rPr>
              <a:t>u</a:t>
            </a:r>
            <a:r>
              <a:rPr sz="3600" spc="-625" dirty="0">
                <a:latin typeface="Trebuchet MS"/>
                <a:cs typeface="Trebuchet MS"/>
              </a:rPr>
              <a:t>n</a:t>
            </a:r>
            <a:r>
              <a:rPr sz="3600" spc="-615" dirty="0">
                <a:latin typeface="Trebuchet MS"/>
                <a:cs typeface="Trebuchet MS"/>
              </a:rPr>
              <a:t>d</a:t>
            </a:r>
            <a:r>
              <a:rPr sz="3600" spc="-620" dirty="0">
                <a:latin typeface="Trebuchet MS"/>
                <a:cs typeface="Trebuchet MS"/>
              </a:rPr>
              <a:t>er</a:t>
            </a:r>
            <a:r>
              <a:rPr sz="3600" spc="-630" dirty="0">
                <a:latin typeface="Trebuchet MS"/>
                <a:cs typeface="Trebuchet MS"/>
              </a:rPr>
              <a:t>s</a:t>
            </a:r>
            <a:r>
              <a:rPr sz="3600" spc="-615" dirty="0">
                <a:latin typeface="Trebuchet MS"/>
                <a:cs typeface="Trebuchet MS"/>
              </a:rPr>
              <a:t>t</a:t>
            </a:r>
            <a:r>
              <a:rPr sz="3600" spc="-620" dirty="0">
                <a:latin typeface="Trebuchet MS"/>
                <a:cs typeface="Trebuchet MS"/>
              </a:rPr>
              <a:t>a</a:t>
            </a:r>
            <a:r>
              <a:rPr sz="3600" spc="-625" dirty="0">
                <a:latin typeface="Trebuchet MS"/>
                <a:cs typeface="Trebuchet MS"/>
              </a:rPr>
              <a:t>n</a:t>
            </a:r>
            <a:r>
              <a:rPr sz="3600" spc="-615" dirty="0">
                <a:latin typeface="Trebuchet MS"/>
                <a:cs typeface="Trebuchet MS"/>
              </a:rPr>
              <a:t>d</a:t>
            </a:r>
            <a:r>
              <a:rPr sz="3600" spc="-620" dirty="0">
                <a:latin typeface="Trebuchet MS"/>
                <a:cs typeface="Trebuchet MS"/>
              </a:rPr>
              <a:t>i</a:t>
            </a:r>
            <a:r>
              <a:rPr sz="3600" spc="-610" dirty="0">
                <a:latin typeface="Trebuchet MS"/>
                <a:cs typeface="Trebuchet MS"/>
              </a:rPr>
              <a:t>n</a:t>
            </a:r>
            <a:r>
              <a:rPr sz="3600" spc="-85" dirty="0">
                <a:latin typeface="Trebuchet MS"/>
                <a:cs typeface="Trebuchet MS"/>
              </a:rPr>
              <a:t>g</a:t>
            </a:r>
            <a:r>
              <a:rPr sz="3600" spc="310" dirty="0">
                <a:latin typeface="Trebuchet MS"/>
                <a:cs typeface="Trebuchet MS"/>
              </a:rPr>
              <a:t> </a:t>
            </a:r>
            <a:r>
              <a:rPr sz="3600" spc="-1015" dirty="0">
                <a:latin typeface="Trebuchet MS"/>
                <a:cs typeface="Trebuchet MS"/>
              </a:rPr>
              <a:t>th</a:t>
            </a:r>
            <a:r>
              <a:rPr sz="3600" spc="-415" dirty="0">
                <a:latin typeface="Trebuchet MS"/>
                <a:cs typeface="Trebuchet MS"/>
              </a:rPr>
              <a:t>e</a:t>
            </a:r>
            <a:r>
              <a:rPr sz="3600" spc="540" dirty="0">
                <a:latin typeface="Trebuchet MS"/>
                <a:cs typeface="Trebuchet MS"/>
              </a:rPr>
              <a:t> </a:t>
            </a:r>
            <a:r>
              <a:rPr sz="3600" spc="-605" dirty="0">
                <a:latin typeface="Trebuchet MS"/>
                <a:cs typeface="Trebuchet MS"/>
              </a:rPr>
              <a:t>t</a:t>
            </a:r>
            <a:r>
              <a:rPr sz="3600" spc="-620" dirty="0">
                <a:latin typeface="Trebuchet MS"/>
                <a:cs typeface="Trebuchet MS"/>
              </a:rPr>
              <a:t>r</a:t>
            </a:r>
            <a:r>
              <a:rPr sz="3600" spc="-600" dirty="0">
                <a:latin typeface="Trebuchet MS"/>
                <a:cs typeface="Trebuchet MS"/>
              </a:rPr>
              <a:t>a</a:t>
            </a:r>
            <a:r>
              <a:rPr sz="3600" spc="-630" dirty="0">
                <a:latin typeface="Trebuchet MS"/>
                <a:cs typeface="Trebuchet MS"/>
              </a:rPr>
              <a:t>j</a:t>
            </a:r>
            <a:r>
              <a:rPr sz="3600" spc="-600" dirty="0">
                <a:latin typeface="Trebuchet MS"/>
                <a:cs typeface="Trebuchet MS"/>
              </a:rPr>
              <a:t>e</a:t>
            </a:r>
            <a:r>
              <a:rPr sz="3600" spc="-625" dirty="0">
                <a:latin typeface="Trebuchet MS"/>
                <a:cs typeface="Trebuchet MS"/>
              </a:rPr>
              <a:t>c</a:t>
            </a:r>
            <a:r>
              <a:rPr sz="3600" spc="-605" dirty="0">
                <a:latin typeface="Trebuchet MS"/>
                <a:cs typeface="Trebuchet MS"/>
              </a:rPr>
              <a:t>t</a:t>
            </a:r>
            <a:r>
              <a:rPr sz="3600" spc="-630" dirty="0">
                <a:latin typeface="Trebuchet MS"/>
                <a:cs typeface="Trebuchet MS"/>
              </a:rPr>
              <a:t>o</a:t>
            </a:r>
            <a:r>
              <a:rPr sz="3600" spc="-610" dirty="0">
                <a:latin typeface="Trebuchet MS"/>
                <a:cs typeface="Trebuchet MS"/>
              </a:rPr>
              <a:t>r</a:t>
            </a:r>
            <a:r>
              <a:rPr sz="3600" spc="-100" dirty="0">
                <a:latin typeface="Trebuchet MS"/>
                <a:cs typeface="Trebuchet MS"/>
              </a:rPr>
              <a:t>y</a:t>
            </a:r>
            <a:r>
              <a:rPr sz="3600" spc="290" dirty="0">
                <a:latin typeface="Trebuchet MS"/>
                <a:cs typeface="Trebuchet MS"/>
              </a:rPr>
              <a:t> </a:t>
            </a:r>
            <a:r>
              <a:rPr sz="3600" spc="-1030" dirty="0">
                <a:latin typeface="Trebuchet MS"/>
                <a:cs typeface="Trebuchet MS"/>
              </a:rPr>
              <a:t>an</a:t>
            </a:r>
            <a:r>
              <a:rPr sz="3600" spc="-420" dirty="0">
                <a:latin typeface="Trebuchet MS"/>
                <a:cs typeface="Trebuchet MS"/>
              </a:rPr>
              <a:t>d</a:t>
            </a:r>
            <a:r>
              <a:rPr sz="3600" spc="555" dirty="0">
                <a:latin typeface="Trebuchet MS"/>
                <a:cs typeface="Trebuchet MS"/>
              </a:rPr>
              <a:t> </a:t>
            </a:r>
            <a:r>
              <a:rPr sz="3600" spc="-685" dirty="0">
                <a:latin typeface="Trebuchet MS"/>
                <a:cs typeface="Trebuchet MS"/>
              </a:rPr>
              <a:t>dyn</a:t>
            </a:r>
            <a:r>
              <a:rPr sz="3600" spc="-680" dirty="0">
                <a:latin typeface="Trebuchet MS"/>
                <a:cs typeface="Trebuchet MS"/>
              </a:rPr>
              <a:t>a</a:t>
            </a:r>
            <a:r>
              <a:rPr sz="3600" spc="-700" dirty="0">
                <a:latin typeface="Trebuchet MS"/>
                <a:cs typeface="Trebuchet MS"/>
              </a:rPr>
              <a:t>m</a:t>
            </a:r>
            <a:r>
              <a:rPr sz="3600" spc="-690" dirty="0">
                <a:latin typeface="Trebuchet MS"/>
                <a:cs typeface="Trebuchet MS"/>
              </a:rPr>
              <a:t>ic</a:t>
            </a:r>
            <a:r>
              <a:rPr sz="3600" spc="-130" dirty="0">
                <a:latin typeface="Trebuchet MS"/>
                <a:cs typeface="Trebuchet MS"/>
              </a:rPr>
              <a:t>s</a:t>
            </a:r>
            <a:r>
              <a:rPr sz="3600" spc="535" dirty="0">
                <a:latin typeface="Trebuchet MS"/>
                <a:cs typeface="Trebuchet MS"/>
              </a:rPr>
              <a:t> </a:t>
            </a:r>
            <a:r>
              <a:rPr sz="3600" spc="-1160" dirty="0">
                <a:latin typeface="Trebuchet MS"/>
                <a:cs typeface="Trebuchet MS"/>
              </a:rPr>
              <a:t>o</a:t>
            </a:r>
            <a:r>
              <a:rPr sz="3600" spc="-630" dirty="0">
                <a:latin typeface="Trebuchet MS"/>
                <a:cs typeface="Trebuchet MS"/>
              </a:rPr>
              <a:t>f</a:t>
            </a:r>
            <a:r>
              <a:rPr sz="3600" spc="670" dirty="0">
                <a:latin typeface="Trebuchet MS"/>
                <a:cs typeface="Trebuchet MS"/>
              </a:rPr>
              <a:t> </a:t>
            </a:r>
            <a:r>
              <a:rPr sz="3600" spc="-1010" dirty="0">
                <a:latin typeface="Trebuchet MS"/>
                <a:cs typeface="Trebuchet MS"/>
              </a:rPr>
              <a:t>th</a:t>
            </a:r>
            <a:r>
              <a:rPr sz="3600" spc="-420" dirty="0">
                <a:latin typeface="Trebuchet MS"/>
                <a:cs typeface="Trebuchet MS"/>
              </a:rPr>
              <a:t>e</a:t>
            </a:r>
            <a:r>
              <a:rPr sz="3600" spc="540" dirty="0">
                <a:latin typeface="Trebuchet MS"/>
                <a:cs typeface="Trebuchet MS"/>
              </a:rPr>
              <a:t> </a:t>
            </a:r>
            <a:r>
              <a:rPr sz="3600" spc="-790" dirty="0">
                <a:latin typeface="Trebuchet MS"/>
                <a:cs typeface="Trebuchet MS"/>
              </a:rPr>
              <a:t>p</a:t>
            </a:r>
            <a:r>
              <a:rPr sz="3600" spc="-775" dirty="0">
                <a:latin typeface="Trebuchet MS"/>
                <a:cs typeface="Trebuchet MS"/>
              </a:rPr>
              <a:t>a</a:t>
            </a:r>
            <a:r>
              <a:rPr sz="3600" spc="-785" dirty="0">
                <a:latin typeface="Trebuchet MS"/>
                <a:cs typeface="Trebuchet MS"/>
              </a:rPr>
              <a:t>n</a:t>
            </a:r>
            <a:r>
              <a:rPr sz="3600" spc="-780" dirty="0">
                <a:latin typeface="Trebuchet MS"/>
                <a:cs typeface="Trebuchet MS"/>
              </a:rPr>
              <a:t>d</a:t>
            </a:r>
            <a:r>
              <a:rPr sz="3600" spc="-775" dirty="0">
                <a:latin typeface="Trebuchet MS"/>
                <a:cs typeface="Trebuchet MS"/>
              </a:rPr>
              <a:t>e</a:t>
            </a:r>
            <a:r>
              <a:rPr sz="3600" spc="-790" dirty="0">
                <a:latin typeface="Trebuchet MS"/>
                <a:cs typeface="Trebuchet MS"/>
              </a:rPr>
              <a:t>m</a:t>
            </a:r>
            <a:r>
              <a:rPr sz="3600" spc="-770" dirty="0">
                <a:latin typeface="Trebuchet MS"/>
                <a:cs typeface="Trebuchet MS"/>
              </a:rPr>
              <a:t>i</a:t>
            </a:r>
            <a:r>
              <a:rPr sz="3600" spc="-150" dirty="0">
                <a:latin typeface="Trebuchet MS"/>
                <a:cs typeface="Trebuchet MS"/>
              </a:rPr>
              <a:t>c</a:t>
            </a:r>
            <a:r>
              <a:rPr sz="3600" spc="430" dirty="0">
                <a:latin typeface="Trebuchet MS"/>
                <a:cs typeface="Trebuchet MS"/>
              </a:rPr>
              <a:t> </a:t>
            </a:r>
            <a:r>
              <a:rPr sz="3600" spc="-760" dirty="0">
                <a:latin typeface="Trebuchet MS"/>
                <a:cs typeface="Trebuchet MS"/>
              </a:rPr>
              <a:t>b</a:t>
            </a:r>
            <a:r>
              <a:rPr sz="3600" spc="-750" dirty="0">
                <a:latin typeface="Trebuchet MS"/>
                <a:cs typeface="Trebuchet MS"/>
              </a:rPr>
              <a:t>e</a:t>
            </a:r>
            <a:r>
              <a:rPr sz="3600" spc="-760" dirty="0">
                <a:latin typeface="Trebuchet MS"/>
                <a:cs typeface="Trebuchet MS"/>
              </a:rPr>
              <a:t>c</a:t>
            </a:r>
            <a:r>
              <a:rPr sz="3600" spc="-765" dirty="0">
                <a:latin typeface="Trebuchet MS"/>
                <a:cs typeface="Trebuchet MS"/>
              </a:rPr>
              <a:t>o</a:t>
            </a:r>
            <a:r>
              <a:rPr sz="3600" spc="-755" dirty="0">
                <a:latin typeface="Trebuchet MS"/>
                <a:cs typeface="Trebuchet MS"/>
              </a:rPr>
              <a:t>m</a:t>
            </a:r>
            <a:r>
              <a:rPr sz="3600" spc="-740" dirty="0">
                <a:latin typeface="Trebuchet MS"/>
                <a:cs typeface="Trebuchet MS"/>
              </a:rPr>
              <a:t>e</a:t>
            </a:r>
            <a:r>
              <a:rPr sz="3600" spc="-165" dirty="0">
                <a:latin typeface="Trebuchet MS"/>
                <a:cs typeface="Trebuchet MS"/>
              </a:rPr>
              <a:t>s</a:t>
            </a:r>
            <a:r>
              <a:rPr sz="3600" spc="420" dirty="0">
                <a:latin typeface="Trebuchet MS"/>
                <a:cs typeface="Trebuchet MS"/>
              </a:rPr>
              <a:t> </a:t>
            </a:r>
            <a:r>
              <a:rPr sz="3600" spc="-735" dirty="0">
                <a:latin typeface="Trebuchet MS"/>
                <a:cs typeface="Trebuchet MS"/>
              </a:rPr>
              <a:t>p</a:t>
            </a:r>
            <a:r>
              <a:rPr sz="3600" spc="-715" dirty="0">
                <a:latin typeface="Trebuchet MS"/>
                <a:cs typeface="Trebuchet MS"/>
              </a:rPr>
              <a:t>a</a:t>
            </a:r>
            <a:r>
              <a:rPr sz="3600" spc="-740" dirty="0">
                <a:latin typeface="Trebuchet MS"/>
                <a:cs typeface="Trebuchet MS"/>
              </a:rPr>
              <a:t>r</a:t>
            </a:r>
            <a:r>
              <a:rPr sz="3600" spc="-730" dirty="0">
                <a:latin typeface="Trebuchet MS"/>
                <a:cs typeface="Trebuchet MS"/>
              </a:rPr>
              <a:t>a</a:t>
            </a:r>
            <a:r>
              <a:rPr sz="3600" spc="-735" dirty="0">
                <a:latin typeface="Trebuchet MS"/>
                <a:cs typeface="Trebuchet MS"/>
              </a:rPr>
              <a:t>m</a:t>
            </a:r>
            <a:r>
              <a:rPr sz="3600" spc="-740" dirty="0">
                <a:latin typeface="Trebuchet MS"/>
                <a:cs typeface="Trebuchet MS"/>
              </a:rPr>
              <a:t>o</a:t>
            </a:r>
            <a:r>
              <a:rPr sz="3600" spc="-730" dirty="0">
                <a:latin typeface="Trebuchet MS"/>
                <a:cs typeface="Trebuchet MS"/>
              </a:rPr>
              <a:t>un</a:t>
            </a:r>
            <a:r>
              <a:rPr sz="3600" spc="-130" dirty="0">
                <a:latin typeface="Trebuchet MS"/>
                <a:cs typeface="Trebuchet MS"/>
              </a:rPr>
              <a:t>t</a:t>
            </a:r>
            <a:r>
              <a:rPr sz="3600" spc="400" dirty="0">
                <a:latin typeface="Trebuchet MS"/>
                <a:cs typeface="Trebuchet MS"/>
              </a:rPr>
              <a:t> </a:t>
            </a:r>
            <a:r>
              <a:rPr sz="3600" spc="-835" dirty="0">
                <a:latin typeface="Trebuchet MS"/>
                <a:cs typeface="Trebuchet MS"/>
              </a:rPr>
              <a:t>in</a:t>
            </a:r>
            <a:r>
              <a:rPr sz="3600" spc="730" dirty="0">
                <a:latin typeface="Trebuchet MS"/>
                <a:cs typeface="Trebuchet MS"/>
              </a:rPr>
              <a:t> </a:t>
            </a:r>
            <a:r>
              <a:rPr sz="3600" spc="-445" dirty="0">
                <a:latin typeface="Trebuchet MS"/>
                <a:cs typeface="Trebuchet MS"/>
              </a:rPr>
              <a:t>navigating </a:t>
            </a:r>
            <a:r>
              <a:rPr lang="en-GB" sz="3600" spc="-425" dirty="0">
                <a:latin typeface="Trebuchet MS"/>
                <a:cs typeface="Trebuchet MS"/>
              </a:rPr>
              <a:t>through these challenging times</a:t>
            </a:r>
            <a:r>
              <a:rPr sz="3600" spc="-425" dirty="0">
                <a:latin typeface="Trebuchet MS"/>
                <a:cs typeface="Trebuchet MS"/>
              </a:rPr>
              <a:t>.</a:t>
            </a:r>
            <a:endParaRPr sz="3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3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80"/>
              </a:spcBef>
              <a:buFont typeface="Wingdings"/>
              <a:buChar char=""/>
            </a:pPr>
            <a:endParaRPr sz="3600" dirty="0">
              <a:latin typeface="Trebuchet MS"/>
              <a:cs typeface="Trebuchet MS"/>
            </a:endParaRPr>
          </a:p>
          <a:p>
            <a:pPr marL="583565" marR="5080" indent="-571500" algn="just">
              <a:lnSpc>
                <a:spcPct val="100000"/>
              </a:lnSpc>
              <a:buFont typeface="Wingdings"/>
              <a:buChar char=""/>
              <a:tabLst>
                <a:tab pos="583565" algn="l"/>
              </a:tabLst>
            </a:pPr>
            <a:r>
              <a:rPr sz="3600" spc="-509" dirty="0">
                <a:latin typeface="Trebuchet MS"/>
                <a:cs typeface="Trebuchet MS"/>
              </a:rPr>
              <a:t>In</a:t>
            </a:r>
            <a:r>
              <a:rPr sz="3600" spc="235" dirty="0">
                <a:latin typeface="Trebuchet MS"/>
                <a:cs typeface="Trebuchet MS"/>
              </a:rPr>
              <a:t> </a:t>
            </a:r>
            <a:r>
              <a:rPr sz="3600" spc="-445" dirty="0">
                <a:latin typeface="Trebuchet MS"/>
                <a:cs typeface="Trebuchet MS"/>
              </a:rPr>
              <a:t>this</a:t>
            </a:r>
            <a:r>
              <a:rPr sz="3600" spc="175" dirty="0">
                <a:latin typeface="Trebuchet MS"/>
                <a:cs typeface="Trebuchet MS"/>
              </a:rPr>
              <a:t> </a:t>
            </a:r>
            <a:r>
              <a:rPr sz="3600" spc="-595" dirty="0">
                <a:latin typeface="Trebuchet MS"/>
                <a:cs typeface="Trebuchet MS"/>
              </a:rPr>
              <a:t>p</a:t>
            </a:r>
            <a:r>
              <a:rPr sz="3600" spc="-610" dirty="0">
                <a:latin typeface="Trebuchet MS"/>
                <a:cs typeface="Trebuchet MS"/>
              </a:rPr>
              <a:t>r</a:t>
            </a:r>
            <a:r>
              <a:rPr sz="3600" spc="-590" dirty="0">
                <a:latin typeface="Trebuchet MS"/>
                <a:cs typeface="Trebuchet MS"/>
              </a:rPr>
              <a:t>e</a:t>
            </a:r>
            <a:r>
              <a:rPr sz="3600" spc="-610" dirty="0">
                <a:latin typeface="Trebuchet MS"/>
                <a:cs typeface="Trebuchet MS"/>
              </a:rPr>
              <a:t>s</a:t>
            </a:r>
            <a:r>
              <a:rPr sz="3600" spc="-590" dirty="0">
                <a:latin typeface="Trebuchet MS"/>
                <a:cs typeface="Trebuchet MS"/>
              </a:rPr>
              <a:t>e</a:t>
            </a:r>
            <a:r>
              <a:rPr sz="3600" spc="-595" dirty="0">
                <a:latin typeface="Trebuchet MS"/>
                <a:cs typeface="Trebuchet MS"/>
              </a:rPr>
              <a:t>nt</a:t>
            </a:r>
            <a:r>
              <a:rPr sz="3600" spc="-590" dirty="0">
                <a:latin typeface="Trebuchet MS"/>
                <a:cs typeface="Trebuchet MS"/>
              </a:rPr>
              <a:t>a</a:t>
            </a:r>
            <a:r>
              <a:rPr sz="3600" spc="-605" dirty="0">
                <a:latin typeface="Trebuchet MS"/>
                <a:cs typeface="Trebuchet MS"/>
              </a:rPr>
              <a:t>t</a:t>
            </a:r>
            <a:r>
              <a:rPr sz="3600" spc="-590" dirty="0">
                <a:latin typeface="Trebuchet MS"/>
                <a:cs typeface="Trebuchet MS"/>
              </a:rPr>
              <a:t>i</a:t>
            </a:r>
            <a:r>
              <a:rPr sz="3600" spc="-605" dirty="0">
                <a:latin typeface="Trebuchet MS"/>
                <a:cs typeface="Trebuchet MS"/>
              </a:rPr>
              <a:t>o</a:t>
            </a:r>
            <a:r>
              <a:rPr sz="3600" spc="-595" dirty="0">
                <a:latin typeface="Trebuchet MS"/>
                <a:cs typeface="Trebuchet MS"/>
              </a:rPr>
              <a:t>n</a:t>
            </a:r>
            <a:r>
              <a:rPr sz="3600" spc="-75" dirty="0">
                <a:latin typeface="Trebuchet MS"/>
                <a:cs typeface="Trebuchet MS"/>
              </a:rPr>
              <a:t>,</a:t>
            </a:r>
            <a:r>
              <a:rPr sz="3600" spc="285" dirty="0">
                <a:latin typeface="Trebuchet MS"/>
                <a:cs typeface="Trebuchet MS"/>
              </a:rPr>
              <a:t> </a:t>
            </a:r>
            <a:r>
              <a:rPr sz="3600" spc="-1390" dirty="0">
                <a:latin typeface="Trebuchet MS"/>
                <a:cs typeface="Trebuchet MS"/>
              </a:rPr>
              <a:t>w</a:t>
            </a:r>
            <a:r>
              <a:rPr sz="3600" spc="-775" dirty="0">
                <a:latin typeface="Trebuchet MS"/>
                <a:cs typeface="Trebuchet MS"/>
              </a:rPr>
              <a:t>e</a:t>
            </a:r>
            <a:r>
              <a:rPr sz="3600" spc="810" dirty="0">
                <a:latin typeface="Trebuchet MS"/>
                <a:cs typeface="Trebuchet MS"/>
              </a:rPr>
              <a:t> </a:t>
            </a:r>
            <a:r>
              <a:rPr sz="3600" spc="-755" dirty="0">
                <a:latin typeface="Trebuchet MS"/>
                <a:cs typeface="Trebuchet MS"/>
              </a:rPr>
              <a:t>d</a:t>
            </a:r>
            <a:r>
              <a:rPr sz="3600" spc="-735" dirty="0">
                <a:latin typeface="Trebuchet MS"/>
                <a:cs typeface="Trebuchet MS"/>
              </a:rPr>
              <a:t>e</a:t>
            </a:r>
            <a:r>
              <a:rPr sz="3600" spc="-770" dirty="0">
                <a:latin typeface="Trebuchet MS"/>
                <a:cs typeface="Trebuchet MS"/>
              </a:rPr>
              <a:t>l</a:t>
            </a:r>
            <a:r>
              <a:rPr sz="3600" spc="-750" dirty="0">
                <a:latin typeface="Trebuchet MS"/>
                <a:cs typeface="Trebuchet MS"/>
              </a:rPr>
              <a:t>v</a:t>
            </a:r>
            <a:r>
              <a:rPr sz="3600" spc="-210" dirty="0">
                <a:latin typeface="Trebuchet MS"/>
                <a:cs typeface="Trebuchet MS"/>
              </a:rPr>
              <a:t>e</a:t>
            </a:r>
            <a:r>
              <a:rPr sz="3600" spc="370" dirty="0">
                <a:latin typeface="Trebuchet MS"/>
                <a:cs typeface="Trebuchet MS"/>
              </a:rPr>
              <a:t> </a:t>
            </a:r>
            <a:r>
              <a:rPr sz="3600" spc="-565" dirty="0">
                <a:latin typeface="Trebuchet MS"/>
                <a:cs typeface="Trebuchet MS"/>
              </a:rPr>
              <a:t>into</a:t>
            </a:r>
            <a:r>
              <a:rPr sz="3600" spc="295" dirty="0">
                <a:latin typeface="Trebuchet MS"/>
                <a:cs typeface="Trebuchet MS"/>
              </a:rPr>
              <a:t> </a:t>
            </a:r>
            <a:r>
              <a:rPr sz="3600" spc="-869" dirty="0">
                <a:latin typeface="Trebuchet MS"/>
                <a:cs typeface="Trebuchet MS"/>
              </a:rPr>
              <a:t>th</a:t>
            </a:r>
            <a:r>
              <a:rPr sz="3600" spc="-350" dirty="0">
                <a:latin typeface="Trebuchet MS"/>
                <a:cs typeface="Trebuchet MS"/>
              </a:rPr>
              <a:t>e</a:t>
            </a:r>
            <a:r>
              <a:rPr sz="3600" spc="425" dirty="0">
                <a:latin typeface="Trebuchet MS"/>
                <a:cs typeface="Trebuchet MS"/>
              </a:rPr>
              <a:t> </a:t>
            </a:r>
            <a:r>
              <a:rPr sz="3600" spc="-500" dirty="0">
                <a:latin typeface="Trebuchet MS"/>
                <a:cs typeface="Trebuchet MS"/>
              </a:rPr>
              <a:t>data-</a:t>
            </a:r>
            <a:r>
              <a:rPr sz="3600" spc="-660" dirty="0">
                <a:latin typeface="Trebuchet MS"/>
                <a:cs typeface="Trebuchet MS"/>
              </a:rPr>
              <a:t>d</a:t>
            </a:r>
            <a:r>
              <a:rPr sz="3600" spc="-665" dirty="0">
                <a:latin typeface="Trebuchet MS"/>
                <a:cs typeface="Trebuchet MS"/>
              </a:rPr>
              <a:t>r</a:t>
            </a:r>
            <a:r>
              <a:rPr sz="3600" spc="-645" dirty="0">
                <a:latin typeface="Trebuchet MS"/>
                <a:cs typeface="Trebuchet MS"/>
              </a:rPr>
              <a:t>i</a:t>
            </a:r>
            <a:r>
              <a:rPr sz="3600" spc="-660" dirty="0">
                <a:latin typeface="Trebuchet MS"/>
                <a:cs typeface="Trebuchet MS"/>
              </a:rPr>
              <a:t>v</a:t>
            </a:r>
            <a:r>
              <a:rPr sz="3600" spc="-655" dirty="0">
                <a:latin typeface="Trebuchet MS"/>
                <a:cs typeface="Trebuchet MS"/>
              </a:rPr>
              <a:t>e</a:t>
            </a:r>
            <a:r>
              <a:rPr sz="3600" spc="-155" dirty="0">
                <a:latin typeface="Trebuchet MS"/>
                <a:cs typeface="Trebuchet MS"/>
              </a:rPr>
              <a:t>n</a:t>
            </a:r>
            <a:r>
              <a:rPr sz="3600" spc="300" dirty="0">
                <a:latin typeface="Trebuchet MS"/>
                <a:cs typeface="Trebuchet MS"/>
              </a:rPr>
              <a:t> </a:t>
            </a:r>
            <a:r>
              <a:rPr sz="3600" spc="-440" dirty="0">
                <a:latin typeface="Trebuchet MS"/>
                <a:cs typeface="Trebuchet MS"/>
              </a:rPr>
              <a:t>insights</a:t>
            </a:r>
            <a:r>
              <a:rPr sz="3600" spc="210" dirty="0">
                <a:latin typeface="Trebuchet MS"/>
                <a:cs typeface="Trebuchet MS"/>
              </a:rPr>
              <a:t> </a:t>
            </a:r>
            <a:r>
              <a:rPr sz="3600" spc="-680" dirty="0">
                <a:latin typeface="Trebuchet MS"/>
                <a:cs typeface="Trebuchet MS"/>
              </a:rPr>
              <a:t>o</a:t>
            </a:r>
            <a:r>
              <a:rPr sz="3600" spc="-675" dirty="0">
                <a:latin typeface="Trebuchet MS"/>
                <a:cs typeface="Trebuchet MS"/>
              </a:rPr>
              <a:t>b</a:t>
            </a:r>
            <a:r>
              <a:rPr sz="3600" spc="-670" dirty="0">
                <a:latin typeface="Trebuchet MS"/>
                <a:cs typeface="Trebuchet MS"/>
              </a:rPr>
              <a:t>t</a:t>
            </a:r>
            <a:r>
              <a:rPr sz="3600" spc="-665" dirty="0">
                <a:latin typeface="Trebuchet MS"/>
                <a:cs typeface="Trebuchet MS"/>
              </a:rPr>
              <a:t>a</a:t>
            </a:r>
            <a:r>
              <a:rPr sz="3600" spc="-680" dirty="0">
                <a:latin typeface="Trebuchet MS"/>
                <a:cs typeface="Trebuchet MS"/>
              </a:rPr>
              <a:t>i</a:t>
            </a:r>
            <a:r>
              <a:rPr sz="3600" spc="-670" dirty="0">
                <a:latin typeface="Trebuchet MS"/>
                <a:cs typeface="Trebuchet MS"/>
              </a:rPr>
              <a:t>n</a:t>
            </a:r>
            <a:r>
              <a:rPr sz="3600" spc="-680" dirty="0">
                <a:latin typeface="Trebuchet MS"/>
                <a:cs typeface="Trebuchet MS"/>
              </a:rPr>
              <a:t>e</a:t>
            </a:r>
            <a:r>
              <a:rPr sz="3600" spc="-130" dirty="0">
                <a:latin typeface="Trebuchet MS"/>
                <a:cs typeface="Trebuchet MS"/>
              </a:rPr>
              <a:t>d</a:t>
            </a:r>
            <a:r>
              <a:rPr sz="3600" spc="335" dirty="0">
                <a:latin typeface="Trebuchet MS"/>
                <a:cs typeface="Trebuchet MS"/>
              </a:rPr>
              <a:t> </a:t>
            </a:r>
            <a:r>
              <a:rPr sz="3600" spc="-585" dirty="0">
                <a:latin typeface="Trebuchet MS"/>
                <a:cs typeface="Trebuchet MS"/>
              </a:rPr>
              <a:t>from</a:t>
            </a:r>
            <a:r>
              <a:rPr sz="3600" spc="415" dirty="0">
                <a:latin typeface="Trebuchet MS"/>
                <a:cs typeface="Trebuchet MS"/>
              </a:rPr>
              <a:t> </a:t>
            </a:r>
            <a:r>
              <a:rPr sz="3600" spc="-625" dirty="0">
                <a:latin typeface="Trebuchet MS"/>
                <a:cs typeface="Trebuchet MS"/>
              </a:rPr>
              <a:t>c</a:t>
            </a:r>
            <a:r>
              <a:rPr sz="3600" spc="-630" dirty="0">
                <a:latin typeface="Trebuchet MS"/>
                <a:cs typeface="Trebuchet MS"/>
              </a:rPr>
              <a:t>o</a:t>
            </a:r>
            <a:r>
              <a:rPr sz="3600" spc="-635" dirty="0">
                <a:latin typeface="Trebuchet MS"/>
                <a:cs typeface="Trebuchet MS"/>
              </a:rPr>
              <a:t>m</a:t>
            </a:r>
            <a:r>
              <a:rPr sz="3600" spc="-625" dirty="0">
                <a:latin typeface="Trebuchet MS"/>
                <a:cs typeface="Trebuchet MS"/>
              </a:rPr>
              <a:t>p</a:t>
            </a:r>
            <a:r>
              <a:rPr sz="3600" spc="-630" dirty="0">
                <a:latin typeface="Trebuchet MS"/>
                <a:cs typeface="Trebuchet MS"/>
              </a:rPr>
              <a:t>re</a:t>
            </a:r>
            <a:r>
              <a:rPr sz="3600" spc="-620" dirty="0">
                <a:latin typeface="Trebuchet MS"/>
                <a:cs typeface="Trebuchet MS"/>
              </a:rPr>
              <a:t>h</a:t>
            </a:r>
            <a:r>
              <a:rPr sz="3600" spc="-630" dirty="0">
                <a:latin typeface="Trebuchet MS"/>
                <a:cs typeface="Trebuchet MS"/>
              </a:rPr>
              <a:t>e</a:t>
            </a:r>
            <a:r>
              <a:rPr sz="3600" spc="-620" dirty="0">
                <a:latin typeface="Trebuchet MS"/>
                <a:cs typeface="Trebuchet MS"/>
              </a:rPr>
              <a:t>n</a:t>
            </a:r>
            <a:r>
              <a:rPr sz="3600" spc="-640" dirty="0">
                <a:latin typeface="Trebuchet MS"/>
                <a:cs typeface="Trebuchet MS"/>
              </a:rPr>
              <a:t>s</a:t>
            </a:r>
            <a:r>
              <a:rPr sz="3600" spc="-615" dirty="0">
                <a:latin typeface="Trebuchet MS"/>
                <a:cs typeface="Trebuchet MS"/>
              </a:rPr>
              <a:t>i</a:t>
            </a:r>
            <a:r>
              <a:rPr sz="3600" spc="-620" dirty="0">
                <a:latin typeface="Trebuchet MS"/>
                <a:cs typeface="Trebuchet MS"/>
              </a:rPr>
              <a:t>v</a:t>
            </a:r>
            <a:r>
              <a:rPr sz="3600" spc="-80" dirty="0">
                <a:latin typeface="Trebuchet MS"/>
                <a:cs typeface="Trebuchet MS"/>
              </a:rPr>
              <a:t>e</a:t>
            </a:r>
            <a:r>
              <a:rPr sz="3600" spc="315" dirty="0">
                <a:latin typeface="Trebuchet MS"/>
                <a:cs typeface="Trebuchet MS"/>
              </a:rPr>
              <a:t> </a:t>
            </a:r>
            <a:r>
              <a:rPr sz="3600" spc="-740" dirty="0">
                <a:latin typeface="Trebuchet MS"/>
                <a:cs typeface="Trebuchet MS"/>
              </a:rPr>
              <a:t>SQL</a:t>
            </a:r>
            <a:r>
              <a:rPr sz="3600" spc="465" dirty="0">
                <a:latin typeface="Trebuchet MS"/>
                <a:cs typeface="Trebuchet MS"/>
              </a:rPr>
              <a:t> </a:t>
            </a:r>
            <a:r>
              <a:rPr sz="3600" spc="-535" dirty="0">
                <a:latin typeface="Trebuchet MS"/>
                <a:cs typeface="Trebuchet MS"/>
              </a:rPr>
              <a:t>analyses,</a:t>
            </a:r>
            <a:r>
              <a:rPr sz="3600" spc="430" dirty="0">
                <a:latin typeface="Trebuchet MS"/>
                <a:cs typeface="Trebuchet MS"/>
              </a:rPr>
              <a:t> </a:t>
            </a:r>
            <a:r>
              <a:rPr sz="3600" spc="-434" dirty="0">
                <a:latin typeface="Trebuchet MS"/>
                <a:cs typeface="Trebuchet MS"/>
              </a:rPr>
              <a:t>shedding </a:t>
            </a:r>
            <a:r>
              <a:rPr sz="3600" spc="-550" dirty="0">
                <a:latin typeface="Trebuchet MS"/>
                <a:cs typeface="Trebuchet MS"/>
              </a:rPr>
              <a:t>light</a:t>
            </a:r>
            <a:r>
              <a:rPr sz="3600" spc="275" dirty="0">
                <a:latin typeface="Trebuchet MS"/>
                <a:cs typeface="Trebuchet MS"/>
              </a:rPr>
              <a:t> </a:t>
            </a:r>
            <a:r>
              <a:rPr sz="3600" spc="-1170" dirty="0">
                <a:latin typeface="Trebuchet MS"/>
                <a:cs typeface="Trebuchet MS"/>
              </a:rPr>
              <a:t>o</a:t>
            </a:r>
            <a:r>
              <a:rPr sz="3600" spc="-650" dirty="0">
                <a:latin typeface="Trebuchet MS"/>
                <a:cs typeface="Trebuchet MS"/>
              </a:rPr>
              <a:t>n</a:t>
            </a:r>
            <a:r>
              <a:rPr sz="3600" spc="640" dirty="0">
                <a:latin typeface="Trebuchet MS"/>
                <a:cs typeface="Trebuchet MS"/>
              </a:rPr>
              <a:t> </a:t>
            </a:r>
            <a:r>
              <a:rPr sz="3600" spc="-915" dirty="0">
                <a:latin typeface="Trebuchet MS"/>
                <a:cs typeface="Trebuchet MS"/>
              </a:rPr>
              <a:t>ke</a:t>
            </a:r>
            <a:r>
              <a:rPr sz="3600" spc="-380" dirty="0">
                <a:latin typeface="Trebuchet MS"/>
                <a:cs typeface="Trebuchet MS"/>
              </a:rPr>
              <a:t>y</a:t>
            </a:r>
            <a:r>
              <a:rPr sz="3600" spc="465" dirty="0">
                <a:latin typeface="Trebuchet MS"/>
                <a:cs typeface="Trebuchet MS"/>
              </a:rPr>
              <a:t> </a:t>
            </a:r>
            <a:r>
              <a:rPr sz="3600" spc="-495" dirty="0">
                <a:latin typeface="Trebuchet MS"/>
                <a:cs typeface="Trebuchet MS"/>
              </a:rPr>
              <a:t>aspects</a:t>
            </a:r>
            <a:r>
              <a:rPr sz="3600" spc="220" dirty="0">
                <a:latin typeface="Trebuchet MS"/>
                <a:cs typeface="Trebuchet MS"/>
              </a:rPr>
              <a:t> </a:t>
            </a:r>
            <a:r>
              <a:rPr sz="3600" spc="-715" dirty="0">
                <a:latin typeface="Trebuchet MS"/>
                <a:cs typeface="Trebuchet MS"/>
              </a:rPr>
              <a:t>of</a:t>
            </a:r>
            <a:r>
              <a:rPr sz="3600" spc="445" dirty="0">
                <a:latin typeface="Trebuchet MS"/>
                <a:cs typeface="Trebuchet MS"/>
              </a:rPr>
              <a:t> </a:t>
            </a:r>
            <a:r>
              <a:rPr sz="3600" spc="-900" dirty="0">
                <a:latin typeface="Trebuchet MS"/>
                <a:cs typeface="Trebuchet MS"/>
              </a:rPr>
              <a:t>th</a:t>
            </a:r>
            <a:r>
              <a:rPr sz="3600" spc="-370" dirty="0">
                <a:latin typeface="Trebuchet MS"/>
                <a:cs typeface="Trebuchet MS"/>
              </a:rPr>
              <a:t>e</a:t>
            </a:r>
            <a:r>
              <a:rPr sz="3600" spc="450" dirty="0">
                <a:latin typeface="Trebuchet MS"/>
                <a:cs typeface="Trebuchet MS"/>
              </a:rPr>
              <a:t> </a:t>
            </a:r>
            <a:r>
              <a:rPr sz="3600" spc="-535" dirty="0">
                <a:latin typeface="Trebuchet MS"/>
                <a:cs typeface="Trebuchet MS"/>
              </a:rPr>
              <a:t>pandemic's</a:t>
            </a:r>
            <a:r>
              <a:rPr sz="3600" spc="265" dirty="0">
                <a:latin typeface="Trebuchet MS"/>
                <a:cs typeface="Trebuchet MS"/>
              </a:rPr>
              <a:t> </a:t>
            </a:r>
            <a:r>
              <a:rPr sz="3600" spc="-490" dirty="0">
                <a:latin typeface="Trebuchet MS"/>
                <a:cs typeface="Trebuchet MS"/>
              </a:rPr>
              <a:t>progression,</a:t>
            </a:r>
            <a:r>
              <a:rPr sz="3600" spc="220" dirty="0">
                <a:latin typeface="Trebuchet MS"/>
                <a:cs typeface="Trebuchet MS"/>
              </a:rPr>
              <a:t> </a:t>
            </a:r>
            <a:r>
              <a:rPr sz="3600" spc="-610" dirty="0">
                <a:latin typeface="Trebuchet MS"/>
                <a:cs typeface="Trebuchet MS"/>
              </a:rPr>
              <a:t>i</a:t>
            </a:r>
            <a:r>
              <a:rPr sz="3600" spc="-615" dirty="0">
                <a:latin typeface="Trebuchet MS"/>
                <a:cs typeface="Trebuchet MS"/>
              </a:rPr>
              <a:t>n</a:t>
            </a:r>
            <a:r>
              <a:rPr sz="3600" spc="-620" dirty="0">
                <a:latin typeface="Trebuchet MS"/>
                <a:cs typeface="Trebuchet MS"/>
              </a:rPr>
              <a:t>c</a:t>
            </a:r>
            <a:r>
              <a:rPr sz="3600" spc="-635" dirty="0">
                <a:latin typeface="Trebuchet MS"/>
                <a:cs typeface="Trebuchet MS"/>
              </a:rPr>
              <a:t>l</a:t>
            </a:r>
            <a:r>
              <a:rPr sz="3600" spc="-615" dirty="0">
                <a:latin typeface="Trebuchet MS"/>
                <a:cs typeface="Trebuchet MS"/>
              </a:rPr>
              <a:t>u</a:t>
            </a:r>
            <a:r>
              <a:rPr sz="3600" spc="-630" dirty="0">
                <a:latin typeface="Trebuchet MS"/>
                <a:cs typeface="Trebuchet MS"/>
              </a:rPr>
              <a:t>d</a:t>
            </a:r>
            <a:r>
              <a:rPr sz="3600" spc="-625" dirty="0">
                <a:latin typeface="Trebuchet MS"/>
                <a:cs typeface="Trebuchet MS"/>
              </a:rPr>
              <a:t>i</a:t>
            </a:r>
            <a:r>
              <a:rPr sz="3600" spc="-615" dirty="0">
                <a:latin typeface="Trebuchet MS"/>
                <a:cs typeface="Trebuchet MS"/>
              </a:rPr>
              <a:t>n</a:t>
            </a:r>
            <a:r>
              <a:rPr sz="3600" spc="-110" dirty="0">
                <a:latin typeface="Trebuchet MS"/>
                <a:cs typeface="Trebuchet MS"/>
              </a:rPr>
              <a:t>g</a:t>
            </a:r>
            <a:r>
              <a:rPr sz="3600" spc="290" dirty="0">
                <a:latin typeface="Trebuchet MS"/>
                <a:cs typeface="Trebuchet MS"/>
              </a:rPr>
              <a:t> </a:t>
            </a:r>
            <a:r>
              <a:rPr sz="3600" spc="-625" dirty="0">
                <a:latin typeface="Trebuchet MS"/>
                <a:cs typeface="Trebuchet MS"/>
              </a:rPr>
              <a:t>i</a:t>
            </a:r>
            <a:r>
              <a:rPr sz="3600" spc="-630" dirty="0">
                <a:latin typeface="Trebuchet MS"/>
                <a:cs typeface="Trebuchet MS"/>
              </a:rPr>
              <a:t>n</a:t>
            </a:r>
            <a:r>
              <a:rPr sz="3600" spc="-625" dirty="0">
                <a:latin typeface="Trebuchet MS"/>
                <a:cs typeface="Trebuchet MS"/>
              </a:rPr>
              <a:t>f</a:t>
            </a:r>
            <a:r>
              <a:rPr sz="3600" spc="-610" dirty="0">
                <a:latin typeface="Trebuchet MS"/>
                <a:cs typeface="Trebuchet MS"/>
              </a:rPr>
              <a:t>e</a:t>
            </a:r>
            <a:r>
              <a:rPr sz="3600" spc="-635" dirty="0">
                <a:latin typeface="Trebuchet MS"/>
                <a:cs typeface="Trebuchet MS"/>
              </a:rPr>
              <a:t>c</a:t>
            </a:r>
            <a:r>
              <a:rPr sz="3600" spc="-630" dirty="0">
                <a:latin typeface="Trebuchet MS"/>
                <a:cs typeface="Trebuchet MS"/>
              </a:rPr>
              <a:t>t</a:t>
            </a:r>
            <a:r>
              <a:rPr sz="3600" spc="-610" dirty="0">
                <a:latin typeface="Trebuchet MS"/>
                <a:cs typeface="Trebuchet MS"/>
              </a:rPr>
              <a:t>i</a:t>
            </a:r>
            <a:r>
              <a:rPr sz="3600" spc="-640" dirty="0">
                <a:latin typeface="Trebuchet MS"/>
                <a:cs typeface="Trebuchet MS"/>
              </a:rPr>
              <a:t>o</a:t>
            </a:r>
            <a:r>
              <a:rPr sz="3600" spc="-110" dirty="0">
                <a:latin typeface="Trebuchet MS"/>
                <a:cs typeface="Trebuchet MS"/>
              </a:rPr>
              <a:t>n</a:t>
            </a:r>
            <a:r>
              <a:rPr sz="3600" spc="295" dirty="0">
                <a:latin typeface="Trebuchet MS"/>
                <a:cs typeface="Trebuchet MS"/>
              </a:rPr>
              <a:t> </a:t>
            </a:r>
            <a:r>
              <a:rPr sz="3600" spc="-509" dirty="0">
                <a:latin typeface="Trebuchet MS"/>
                <a:cs typeface="Trebuchet MS"/>
              </a:rPr>
              <a:t>rates,</a:t>
            </a:r>
            <a:r>
              <a:rPr sz="3600" spc="495" dirty="0">
                <a:latin typeface="Trebuchet MS"/>
                <a:cs typeface="Trebuchet MS"/>
              </a:rPr>
              <a:t> </a:t>
            </a:r>
            <a:r>
              <a:rPr sz="3600" spc="-615" dirty="0">
                <a:latin typeface="Trebuchet MS"/>
                <a:cs typeface="Trebuchet MS"/>
              </a:rPr>
              <a:t>m</a:t>
            </a:r>
            <a:r>
              <a:rPr sz="3600" spc="-625" dirty="0">
                <a:latin typeface="Trebuchet MS"/>
                <a:cs typeface="Trebuchet MS"/>
              </a:rPr>
              <a:t>o</a:t>
            </a:r>
            <a:r>
              <a:rPr sz="3600" spc="-630" dirty="0">
                <a:latin typeface="Trebuchet MS"/>
                <a:cs typeface="Trebuchet MS"/>
              </a:rPr>
              <a:t>rt</a:t>
            </a:r>
            <a:r>
              <a:rPr sz="3600" spc="-610" dirty="0">
                <a:latin typeface="Trebuchet MS"/>
                <a:cs typeface="Trebuchet MS"/>
              </a:rPr>
              <a:t>a</a:t>
            </a:r>
            <a:r>
              <a:rPr sz="3600" spc="-645" dirty="0">
                <a:latin typeface="Trebuchet MS"/>
                <a:cs typeface="Trebuchet MS"/>
              </a:rPr>
              <a:t>l</a:t>
            </a:r>
            <a:r>
              <a:rPr sz="3600" spc="-625" dirty="0">
                <a:latin typeface="Trebuchet MS"/>
                <a:cs typeface="Trebuchet MS"/>
              </a:rPr>
              <a:t>i</a:t>
            </a:r>
            <a:r>
              <a:rPr sz="3600" spc="-615" dirty="0">
                <a:latin typeface="Trebuchet MS"/>
                <a:cs typeface="Trebuchet MS"/>
              </a:rPr>
              <a:t>t</a:t>
            </a:r>
            <a:r>
              <a:rPr sz="3600" spc="-110" dirty="0">
                <a:latin typeface="Trebuchet MS"/>
                <a:cs typeface="Trebuchet MS"/>
              </a:rPr>
              <a:t>y</a:t>
            </a:r>
            <a:r>
              <a:rPr sz="3600" spc="295" dirty="0">
                <a:latin typeface="Trebuchet MS"/>
                <a:cs typeface="Trebuchet MS"/>
              </a:rPr>
              <a:t> </a:t>
            </a:r>
            <a:r>
              <a:rPr sz="3600" spc="-630" dirty="0">
                <a:latin typeface="Trebuchet MS"/>
                <a:cs typeface="Trebuchet MS"/>
              </a:rPr>
              <a:t>p</a:t>
            </a:r>
            <a:r>
              <a:rPr sz="3600" spc="-625" dirty="0">
                <a:latin typeface="Trebuchet MS"/>
                <a:cs typeface="Trebuchet MS"/>
              </a:rPr>
              <a:t>a</a:t>
            </a:r>
            <a:r>
              <a:rPr sz="3600" spc="-615" dirty="0">
                <a:latin typeface="Trebuchet MS"/>
                <a:cs typeface="Trebuchet MS"/>
              </a:rPr>
              <a:t>t</a:t>
            </a:r>
            <a:r>
              <a:rPr sz="3600" spc="-630" dirty="0">
                <a:latin typeface="Trebuchet MS"/>
                <a:cs typeface="Trebuchet MS"/>
              </a:rPr>
              <a:t>t</a:t>
            </a:r>
            <a:r>
              <a:rPr sz="3600" spc="-625" dirty="0">
                <a:latin typeface="Trebuchet MS"/>
                <a:cs typeface="Trebuchet MS"/>
              </a:rPr>
              <a:t>e</a:t>
            </a:r>
            <a:r>
              <a:rPr sz="3600" spc="-630" dirty="0">
                <a:latin typeface="Trebuchet MS"/>
                <a:cs typeface="Trebuchet MS"/>
              </a:rPr>
              <a:t>r</a:t>
            </a:r>
            <a:r>
              <a:rPr sz="3600" spc="-615" dirty="0">
                <a:latin typeface="Trebuchet MS"/>
                <a:cs typeface="Trebuchet MS"/>
              </a:rPr>
              <a:t>n</a:t>
            </a:r>
            <a:r>
              <a:rPr sz="3600" spc="-635" dirty="0">
                <a:latin typeface="Trebuchet MS"/>
                <a:cs typeface="Trebuchet MS"/>
              </a:rPr>
              <a:t>s</a:t>
            </a:r>
            <a:r>
              <a:rPr sz="3600" spc="-110" dirty="0">
                <a:latin typeface="Trebuchet MS"/>
                <a:cs typeface="Trebuchet MS"/>
              </a:rPr>
              <a:t>,</a:t>
            </a:r>
            <a:r>
              <a:rPr sz="3600" spc="295" dirty="0">
                <a:latin typeface="Trebuchet MS"/>
                <a:cs typeface="Trebuchet MS"/>
              </a:rPr>
              <a:t> </a:t>
            </a:r>
            <a:r>
              <a:rPr sz="3600" spc="-535" dirty="0">
                <a:latin typeface="Trebuchet MS"/>
                <a:cs typeface="Trebuchet MS"/>
              </a:rPr>
              <a:t>recovery</a:t>
            </a:r>
            <a:r>
              <a:rPr sz="3600" spc="409" dirty="0">
                <a:latin typeface="Trebuchet MS"/>
                <a:cs typeface="Trebuchet MS"/>
              </a:rPr>
              <a:t> </a:t>
            </a:r>
            <a:r>
              <a:rPr sz="3600" spc="-409" dirty="0">
                <a:latin typeface="Trebuchet MS"/>
                <a:cs typeface="Trebuchet MS"/>
              </a:rPr>
              <a:t>trends, </a:t>
            </a:r>
            <a:r>
              <a:rPr sz="3600" spc="-440" dirty="0">
                <a:latin typeface="Trebuchet MS"/>
                <a:cs typeface="Trebuchet MS"/>
              </a:rPr>
              <a:t>and</a:t>
            </a:r>
            <a:r>
              <a:rPr lang="en-GB" sz="3600" spc="-440" dirty="0">
                <a:latin typeface="Trebuchet MS"/>
                <a:cs typeface="Trebuchet MS"/>
              </a:rPr>
              <a:t> </a:t>
            </a:r>
            <a:r>
              <a:rPr sz="3600" spc="-440" dirty="0">
                <a:latin typeface="Trebuchet MS"/>
                <a:cs typeface="Trebuchet MS"/>
              </a:rPr>
              <a:t>the</a:t>
            </a:r>
            <a:r>
              <a:rPr lang="en-GB" sz="3600" spc="-440" dirty="0">
                <a:latin typeface="Trebuchet MS"/>
                <a:cs typeface="Trebuchet MS"/>
              </a:rPr>
              <a:t> </a:t>
            </a:r>
            <a:r>
              <a:rPr sz="3600" spc="-440" dirty="0">
                <a:latin typeface="Trebuchet MS"/>
                <a:cs typeface="Trebuchet MS"/>
              </a:rPr>
              <a:t>broader</a:t>
            </a:r>
            <a:r>
              <a:rPr lang="en-GB" sz="3600" spc="-440" dirty="0">
                <a:latin typeface="Trebuchet MS"/>
                <a:cs typeface="Trebuchet MS"/>
              </a:rPr>
              <a:t> </a:t>
            </a:r>
            <a:r>
              <a:rPr sz="3600" spc="-440" dirty="0">
                <a:latin typeface="Trebuchet MS"/>
                <a:cs typeface="Trebuchet MS"/>
              </a:rPr>
              <a:t>societal</a:t>
            </a:r>
            <a:r>
              <a:rPr lang="en-GB" sz="3600" spc="-440" dirty="0">
                <a:latin typeface="Trebuchet MS"/>
                <a:cs typeface="Trebuchet MS"/>
              </a:rPr>
              <a:t> </a:t>
            </a:r>
            <a:r>
              <a:rPr sz="3600" spc="-440" dirty="0">
                <a:latin typeface="Trebuchet MS"/>
                <a:cs typeface="Trebuchet MS"/>
              </a:rPr>
              <a:t>implications.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5591"/>
            <a:ext cx="7219315" cy="829310"/>
          </a:xfrm>
          <a:custGeom>
            <a:avLst/>
            <a:gdLst/>
            <a:ahLst/>
            <a:cxnLst/>
            <a:rect l="l" t="t" r="r" b="b"/>
            <a:pathLst>
              <a:path w="7219315" h="829310">
                <a:moveTo>
                  <a:pt x="6772783" y="0"/>
                </a:moveTo>
                <a:lnTo>
                  <a:pt x="0" y="0"/>
                </a:lnTo>
                <a:lnTo>
                  <a:pt x="0" y="828801"/>
                </a:lnTo>
                <a:lnTo>
                  <a:pt x="6772783" y="828801"/>
                </a:lnTo>
                <a:lnTo>
                  <a:pt x="6772783" y="828166"/>
                </a:lnTo>
                <a:lnTo>
                  <a:pt x="6857238" y="820419"/>
                </a:lnTo>
                <a:lnTo>
                  <a:pt x="6942328" y="796162"/>
                </a:lnTo>
                <a:lnTo>
                  <a:pt x="7019290" y="758062"/>
                </a:lnTo>
                <a:lnTo>
                  <a:pt x="7086346" y="707389"/>
                </a:lnTo>
                <a:lnTo>
                  <a:pt x="7141718" y="645922"/>
                </a:lnTo>
                <a:lnTo>
                  <a:pt x="7183501" y="575690"/>
                </a:lnTo>
                <a:lnTo>
                  <a:pt x="7209917" y="497966"/>
                </a:lnTo>
                <a:lnTo>
                  <a:pt x="7219060" y="414274"/>
                </a:lnTo>
                <a:lnTo>
                  <a:pt x="7209917" y="330834"/>
                </a:lnTo>
                <a:lnTo>
                  <a:pt x="7183501" y="253110"/>
                </a:lnTo>
                <a:lnTo>
                  <a:pt x="7141718" y="182752"/>
                </a:lnTo>
                <a:lnTo>
                  <a:pt x="7086346" y="121411"/>
                </a:lnTo>
                <a:lnTo>
                  <a:pt x="7019290" y="70738"/>
                </a:lnTo>
                <a:lnTo>
                  <a:pt x="6942328" y="32511"/>
                </a:lnTo>
                <a:lnTo>
                  <a:pt x="6857238" y="8381"/>
                </a:lnTo>
                <a:lnTo>
                  <a:pt x="6772783" y="634"/>
                </a:lnTo>
                <a:lnTo>
                  <a:pt x="6772783" y="0"/>
                </a:lnTo>
                <a:close/>
              </a:path>
            </a:pathLst>
          </a:custGeom>
          <a:solidFill>
            <a:srgbClr val="009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124" y="374650"/>
            <a:ext cx="40855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0" dirty="0">
                <a:latin typeface="Calibri"/>
                <a:cs typeface="Calibri"/>
              </a:rPr>
              <a:t>Data</a:t>
            </a:r>
            <a:r>
              <a:rPr sz="5400" spc="-280" dirty="0">
                <a:latin typeface="Calibri"/>
                <a:cs typeface="Calibri"/>
              </a:rPr>
              <a:t> </a:t>
            </a:r>
            <a:r>
              <a:rPr sz="5400" spc="-10" dirty="0">
                <a:latin typeface="Calibri"/>
                <a:cs typeface="Calibri"/>
              </a:rPr>
              <a:t>Overview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264" y="1239325"/>
            <a:ext cx="9412885" cy="4975721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4000" b="1" spc="-600" dirty="0">
                <a:latin typeface="Tahoma"/>
                <a:cs typeface="Tahoma"/>
              </a:rPr>
              <a:t>D</a:t>
            </a:r>
            <a:r>
              <a:rPr sz="4000" b="1" spc="-605" dirty="0">
                <a:latin typeface="Tahoma"/>
                <a:cs typeface="Tahoma"/>
              </a:rPr>
              <a:t>e</a:t>
            </a:r>
            <a:r>
              <a:rPr sz="4000" b="1" spc="-615" dirty="0">
                <a:latin typeface="Tahoma"/>
                <a:cs typeface="Tahoma"/>
              </a:rPr>
              <a:t>s</a:t>
            </a:r>
            <a:r>
              <a:rPr sz="4000" b="1" spc="-605" dirty="0">
                <a:latin typeface="Tahoma"/>
                <a:cs typeface="Tahoma"/>
              </a:rPr>
              <a:t>c</a:t>
            </a:r>
            <a:r>
              <a:rPr sz="4000" b="1" spc="-615" dirty="0">
                <a:latin typeface="Tahoma"/>
                <a:cs typeface="Tahoma"/>
              </a:rPr>
              <a:t>ri</a:t>
            </a:r>
            <a:r>
              <a:rPr sz="4000" b="1" spc="-595" dirty="0">
                <a:latin typeface="Tahoma"/>
                <a:cs typeface="Tahoma"/>
              </a:rPr>
              <a:t>p</a:t>
            </a:r>
            <a:r>
              <a:rPr sz="4000" b="1" spc="-615" dirty="0">
                <a:latin typeface="Tahoma"/>
                <a:cs typeface="Tahoma"/>
              </a:rPr>
              <a:t>ti</a:t>
            </a:r>
            <a:r>
              <a:rPr sz="4000" b="1" spc="-605" dirty="0">
                <a:latin typeface="Tahoma"/>
                <a:cs typeface="Tahoma"/>
              </a:rPr>
              <a:t>o</a:t>
            </a:r>
            <a:r>
              <a:rPr sz="4000" b="1" spc="-610" dirty="0">
                <a:latin typeface="Tahoma"/>
                <a:cs typeface="Tahoma"/>
              </a:rPr>
              <a:t>n</a:t>
            </a:r>
            <a:r>
              <a:rPr lang="en-GB" sz="4000" b="1" spc="-610" dirty="0">
                <a:latin typeface="Tahoma"/>
                <a:cs typeface="Tahoma"/>
              </a:rPr>
              <a:t> </a:t>
            </a:r>
            <a:r>
              <a:rPr sz="4000" b="1" spc="-605" dirty="0">
                <a:latin typeface="Tahoma"/>
                <a:cs typeface="Tahoma"/>
              </a:rPr>
              <a:t>of</a:t>
            </a:r>
            <a:r>
              <a:rPr lang="en-GB" sz="4000" b="1" spc="-605" dirty="0">
                <a:latin typeface="Tahoma"/>
                <a:cs typeface="Tahoma"/>
              </a:rPr>
              <a:t> </a:t>
            </a:r>
            <a:r>
              <a:rPr sz="4000" b="1" spc="-605" dirty="0">
                <a:latin typeface="Tahoma"/>
                <a:cs typeface="Tahoma"/>
              </a:rPr>
              <a:t>e</a:t>
            </a:r>
            <a:r>
              <a:rPr sz="4000" b="1" spc="-615" dirty="0">
                <a:latin typeface="Tahoma"/>
                <a:cs typeface="Tahoma"/>
              </a:rPr>
              <a:t>a</a:t>
            </a:r>
            <a:r>
              <a:rPr sz="4000" b="1" spc="-605" dirty="0">
                <a:latin typeface="Tahoma"/>
                <a:cs typeface="Tahoma"/>
              </a:rPr>
              <a:t>c</a:t>
            </a:r>
            <a:r>
              <a:rPr sz="4000" b="1" spc="-610" dirty="0">
                <a:latin typeface="Tahoma"/>
                <a:cs typeface="Tahoma"/>
              </a:rPr>
              <a:t>h</a:t>
            </a:r>
            <a:r>
              <a:rPr lang="en-GB" sz="4000" b="1" spc="-610" dirty="0">
                <a:latin typeface="Tahoma"/>
                <a:cs typeface="Tahoma"/>
              </a:rPr>
              <a:t> </a:t>
            </a:r>
            <a:r>
              <a:rPr sz="4000" b="1" spc="-605" dirty="0">
                <a:latin typeface="Tahoma"/>
                <a:cs typeface="Tahoma"/>
              </a:rPr>
              <a:t>co</a:t>
            </a:r>
            <a:r>
              <a:rPr sz="4000" b="1" spc="-615" dirty="0">
                <a:latin typeface="Tahoma"/>
                <a:cs typeface="Tahoma"/>
              </a:rPr>
              <a:t>l</a:t>
            </a:r>
            <a:r>
              <a:rPr sz="4000" b="1" spc="-610" dirty="0">
                <a:latin typeface="Tahoma"/>
                <a:cs typeface="Tahoma"/>
              </a:rPr>
              <a:t>u</a:t>
            </a:r>
            <a:r>
              <a:rPr sz="4000" b="1" spc="-600" dirty="0">
                <a:latin typeface="Tahoma"/>
                <a:cs typeface="Tahoma"/>
              </a:rPr>
              <a:t>m</a:t>
            </a:r>
            <a:r>
              <a:rPr sz="4000" b="1" spc="-610" dirty="0">
                <a:latin typeface="Tahoma"/>
                <a:cs typeface="Tahoma"/>
              </a:rPr>
              <a:t>n</a:t>
            </a:r>
            <a:r>
              <a:rPr lang="en-GB" sz="4000" b="1" spc="-610" dirty="0">
                <a:latin typeface="Tahoma"/>
                <a:cs typeface="Tahoma"/>
              </a:rPr>
              <a:t> </a:t>
            </a:r>
            <a:r>
              <a:rPr sz="4000" b="1" spc="-615" dirty="0">
                <a:latin typeface="Tahoma"/>
                <a:cs typeface="Tahoma"/>
              </a:rPr>
              <a:t>i</a:t>
            </a:r>
            <a:r>
              <a:rPr sz="4000" b="1" spc="-610" dirty="0">
                <a:latin typeface="Tahoma"/>
                <a:cs typeface="Tahoma"/>
              </a:rPr>
              <a:t>n</a:t>
            </a:r>
            <a:r>
              <a:rPr lang="en-GB" sz="4000" b="1" spc="-610" dirty="0">
                <a:latin typeface="Tahoma"/>
                <a:cs typeface="Tahoma"/>
              </a:rPr>
              <a:t> </a:t>
            </a:r>
            <a:r>
              <a:rPr sz="4000" b="1" spc="-615" dirty="0">
                <a:latin typeface="Tahoma"/>
                <a:cs typeface="Tahoma"/>
              </a:rPr>
              <a:t>t</a:t>
            </a:r>
            <a:r>
              <a:rPr sz="4000" b="1" spc="-610" dirty="0">
                <a:latin typeface="Tahoma"/>
                <a:cs typeface="Tahoma"/>
              </a:rPr>
              <a:t>h</a:t>
            </a:r>
            <a:r>
              <a:rPr sz="4000" b="1" spc="-605" dirty="0">
                <a:latin typeface="Tahoma"/>
                <a:cs typeface="Tahoma"/>
              </a:rPr>
              <a:t>e</a:t>
            </a:r>
            <a:r>
              <a:rPr lang="en-GB" sz="4000" b="1" spc="-605" dirty="0">
                <a:latin typeface="Tahoma"/>
                <a:cs typeface="Tahoma"/>
              </a:rPr>
              <a:t> </a:t>
            </a:r>
            <a:r>
              <a:rPr sz="4000" b="1" spc="-595" dirty="0">
                <a:latin typeface="Tahoma"/>
                <a:cs typeface="Tahoma"/>
              </a:rPr>
              <a:t>d</a:t>
            </a:r>
            <a:r>
              <a:rPr sz="4000" b="1" spc="-615" dirty="0">
                <a:latin typeface="Tahoma"/>
                <a:cs typeface="Tahoma"/>
              </a:rPr>
              <a:t>atas</a:t>
            </a:r>
            <a:r>
              <a:rPr sz="4000" b="1" spc="-605" dirty="0">
                <a:latin typeface="Tahoma"/>
                <a:cs typeface="Tahoma"/>
              </a:rPr>
              <a:t>e</a:t>
            </a:r>
            <a:r>
              <a:rPr sz="4000" b="1" spc="-615" dirty="0">
                <a:latin typeface="Tahoma"/>
                <a:cs typeface="Tahoma"/>
              </a:rPr>
              <a:t>t</a:t>
            </a:r>
            <a:r>
              <a:rPr sz="4000" b="1" spc="-20" dirty="0">
                <a:latin typeface="Tahoma"/>
                <a:cs typeface="Tahoma"/>
              </a:rPr>
              <a:t>:</a:t>
            </a:r>
            <a:endParaRPr sz="40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b="1" spc="-509" dirty="0">
                <a:latin typeface="Tahoma"/>
                <a:cs typeface="Tahoma"/>
              </a:rPr>
              <a:t>P</a:t>
            </a:r>
            <a:r>
              <a:rPr sz="2800" b="1" spc="-500" dirty="0">
                <a:latin typeface="Tahoma"/>
                <a:cs typeface="Tahoma"/>
              </a:rPr>
              <a:t>r</a:t>
            </a:r>
            <a:r>
              <a:rPr sz="2800" b="1" spc="-495" dirty="0">
                <a:latin typeface="Tahoma"/>
                <a:cs typeface="Tahoma"/>
              </a:rPr>
              <a:t>o</a:t>
            </a:r>
            <a:r>
              <a:rPr sz="2800" b="1" spc="-500" dirty="0">
                <a:latin typeface="Tahoma"/>
                <a:cs typeface="Tahoma"/>
              </a:rPr>
              <a:t>v</a:t>
            </a:r>
            <a:r>
              <a:rPr sz="2800" b="1" spc="-525" dirty="0">
                <a:latin typeface="Tahoma"/>
                <a:cs typeface="Tahoma"/>
              </a:rPr>
              <a:t>i</a:t>
            </a:r>
            <a:r>
              <a:rPr sz="2800" b="1" spc="-515" dirty="0">
                <a:latin typeface="Tahoma"/>
                <a:cs typeface="Tahoma"/>
              </a:rPr>
              <a:t>n</a:t>
            </a:r>
            <a:r>
              <a:rPr sz="2800" b="1" spc="-500" dirty="0">
                <a:latin typeface="Tahoma"/>
                <a:cs typeface="Tahoma"/>
              </a:rPr>
              <a:t>c</a:t>
            </a:r>
            <a:r>
              <a:rPr sz="2800" b="1" spc="-525" dirty="0">
                <a:latin typeface="Tahoma"/>
                <a:cs typeface="Tahoma"/>
              </a:rPr>
              <a:t>e</a:t>
            </a:r>
            <a:r>
              <a:rPr sz="2800" b="1" spc="105" dirty="0">
                <a:latin typeface="Tahoma"/>
                <a:cs typeface="Tahoma"/>
              </a:rPr>
              <a:t>:</a:t>
            </a:r>
            <a:r>
              <a:rPr lang="en-GB" sz="2800" spc="-445" dirty="0">
                <a:latin typeface="Trebuchet MS"/>
                <a:cs typeface="Trebuchet MS"/>
              </a:rPr>
              <a:t> Geographic subdivision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lang="en-GB" sz="2800" spc="-484" dirty="0">
                <a:latin typeface="Trebuchet MS"/>
                <a:cs typeface="Trebuchet MS"/>
              </a:rPr>
              <a:t>within a country</a:t>
            </a:r>
            <a:r>
              <a:rPr sz="2800" spc="-440" dirty="0">
                <a:latin typeface="Trebuchet MS"/>
                <a:cs typeface="Trebuchet MS"/>
              </a:rPr>
              <a:t>/</a:t>
            </a:r>
            <a:r>
              <a:rPr sz="2800" spc="-425" dirty="0">
                <a:latin typeface="Trebuchet MS"/>
                <a:cs typeface="Trebuchet MS"/>
              </a:rPr>
              <a:t>r</a:t>
            </a:r>
            <a:r>
              <a:rPr sz="2800" spc="-434" dirty="0">
                <a:latin typeface="Trebuchet MS"/>
                <a:cs typeface="Trebuchet MS"/>
              </a:rPr>
              <a:t>e</a:t>
            </a:r>
            <a:r>
              <a:rPr sz="2800" spc="-425" dirty="0">
                <a:latin typeface="Trebuchet MS"/>
                <a:cs typeface="Trebuchet MS"/>
              </a:rPr>
              <a:t>g</a:t>
            </a:r>
            <a:r>
              <a:rPr sz="2800" spc="-450" dirty="0">
                <a:latin typeface="Trebuchet MS"/>
                <a:cs typeface="Trebuchet MS"/>
              </a:rPr>
              <a:t>i</a:t>
            </a:r>
            <a:r>
              <a:rPr sz="2800" spc="-440" dirty="0">
                <a:latin typeface="Trebuchet MS"/>
                <a:cs typeface="Trebuchet MS"/>
              </a:rPr>
              <a:t>on</a:t>
            </a:r>
            <a:r>
              <a:rPr sz="2800" spc="-15" dirty="0">
                <a:latin typeface="Trebuchet MS"/>
                <a:cs typeface="Trebuchet MS"/>
              </a:rPr>
              <a:t>.</a:t>
            </a:r>
            <a:endParaRPr sz="28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b="1" spc="-400" dirty="0">
                <a:latin typeface="Tahoma"/>
                <a:cs typeface="Tahoma"/>
              </a:rPr>
              <a:t>Country/Region:</a:t>
            </a:r>
            <a:r>
              <a:rPr lang="en-GB" sz="2800" b="1" spc="-400" dirty="0">
                <a:latin typeface="Tahoma"/>
                <a:cs typeface="Tahoma"/>
              </a:rPr>
              <a:t> </a:t>
            </a:r>
            <a:r>
              <a:rPr sz="2800" spc="-400" dirty="0">
                <a:latin typeface="Trebuchet MS"/>
                <a:cs typeface="Trebuchet MS"/>
              </a:rPr>
              <a:t>Geographic</a:t>
            </a:r>
            <a:r>
              <a:rPr lang="en-GB" sz="2800" spc="-400" dirty="0">
                <a:latin typeface="Trebuchet MS"/>
                <a:cs typeface="Trebuchet MS"/>
              </a:rPr>
              <a:t> </a:t>
            </a:r>
            <a:r>
              <a:rPr sz="2800" spc="-400" dirty="0">
                <a:latin typeface="Trebuchet MS"/>
                <a:cs typeface="Trebuchet MS"/>
              </a:rPr>
              <a:t>entity</a:t>
            </a:r>
            <a:r>
              <a:rPr lang="en-GB" sz="2800" spc="-400" dirty="0">
                <a:latin typeface="Trebuchet MS"/>
                <a:cs typeface="Trebuchet MS"/>
              </a:rPr>
              <a:t> </a:t>
            </a:r>
            <a:r>
              <a:rPr sz="2800" spc="-400" dirty="0">
                <a:latin typeface="Trebuchet MS"/>
                <a:cs typeface="Trebuchet MS"/>
              </a:rPr>
              <a:t>where</a:t>
            </a:r>
            <a:r>
              <a:rPr lang="en-GB" sz="2800" spc="-400" dirty="0">
                <a:latin typeface="Trebuchet MS"/>
                <a:cs typeface="Trebuchet MS"/>
              </a:rPr>
              <a:t> </a:t>
            </a:r>
            <a:r>
              <a:rPr sz="2800" spc="-400" dirty="0">
                <a:latin typeface="Trebuchet MS"/>
                <a:cs typeface="Trebuchet MS"/>
              </a:rPr>
              <a:t>data</a:t>
            </a:r>
            <a:r>
              <a:rPr lang="en-GB" sz="2800" spc="-400" dirty="0">
                <a:latin typeface="Trebuchet MS"/>
                <a:cs typeface="Trebuchet MS"/>
              </a:rPr>
              <a:t> </a:t>
            </a:r>
            <a:r>
              <a:rPr sz="2800" spc="-400" dirty="0">
                <a:latin typeface="Trebuchet MS"/>
                <a:cs typeface="Trebuchet MS"/>
              </a:rPr>
              <a:t>is</a:t>
            </a:r>
            <a:r>
              <a:rPr lang="en-GB" sz="2800" spc="-400" dirty="0">
                <a:latin typeface="Trebuchet MS"/>
                <a:cs typeface="Trebuchet MS"/>
              </a:rPr>
              <a:t> </a:t>
            </a:r>
            <a:r>
              <a:rPr sz="2800" spc="-400" dirty="0">
                <a:latin typeface="Trebuchet MS"/>
                <a:cs typeface="Trebuchet MS"/>
              </a:rPr>
              <a:t>recorded.</a:t>
            </a:r>
            <a:endParaRPr sz="28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b="1" spc="-545" dirty="0">
                <a:latin typeface="Tahoma"/>
                <a:cs typeface="Tahoma"/>
              </a:rPr>
              <a:t>L</a:t>
            </a:r>
            <a:r>
              <a:rPr sz="2800" b="1" spc="-555" dirty="0">
                <a:latin typeface="Tahoma"/>
                <a:cs typeface="Tahoma"/>
              </a:rPr>
              <a:t>a</a:t>
            </a:r>
            <a:r>
              <a:rPr sz="2800" b="1" spc="-530" dirty="0">
                <a:latin typeface="Tahoma"/>
                <a:cs typeface="Tahoma"/>
              </a:rPr>
              <a:t>t</a:t>
            </a:r>
            <a:r>
              <a:rPr sz="2800" b="1" spc="-550" dirty="0">
                <a:latin typeface="Tahoma"/>
                <a:cs typeface="Tahoma"/>
              </a:rPr>
              <a:t>i</a:t>
            </a:r>
            <a:r>
              <a:rPr sz="2800" b="1" spc="-530" dirty="0">
                <a:latin typeface="Tahoma"/>
                <a:cs typeface="Tahoma"/>
              </a:rPr>
              <a:t>t</a:t>
            </a:r>
            <a:r>
              <a:rPr sz="2800" b="1" spc="-535" dirty="0">
                <a:latin typeface="Tahoma"/>
                <a:cs typeface="Tahoma"/>
              </a:rPr>
              <a:t>u</a:t>
            </a:r>
            <a:r>
              <a:rPr sz="2800" b="1" spc="-530" dirty="0">
                <a:latin typeface="Tahoma"/>
                <a:cs typeface="Tahoma"/>
              </a:rPr>
              <a:t>d</a:t>
            </a:r>
            <a:r>
              <a:rPr sz="2800" b="1" spc="-550" dirty="0">
                <a:latin typeface="Tahoma"/>
                <a:cs typeface="Tahoma"/>
              </a:rPr>
              <a:t>e</a:t>
            </a:r>
            <a:r>
              <a:rPr sz="2800" b="1" spc="105" dirty="0">
                <a:latin typeface="Tahoma"/>
                <a:cs typeface="Tahoma"/>
              </a:rPr>
              <a:t>:</a:t>
            </a:r>
            <a:r>
              <a:rPr lang="en-GB" sz="2800" spc="-390" dirty="0">
                <a:latin typeface="Trebuchet MS"/>
                <a:cs typeface="Trebuchet MS"/>
              </a:rPr>
              <a:t> North-south position on Earth’s</a:t>
            </a:r>
            <a:r>
              <a:rPr sz="2800" spc="-395" dirty="0">
                <a:latin typeface="Trebuchet MS"/>
                <a:cs typeface="Trebuchet MS"/>
              </a:rPr>
              <a:t> </a:t>
            </a:r>
            <a:r>
              <a:rPr sz="2800" spc="-380" dirty="0">
                <a:latin typeface="Trebuchet MS"/>
                <a:cs typeface="Trebuchet MS"/>
              </a:rPr>
              <a:t>surface.</a:t>
            </a:r>
            <a:endParaRPr sz="28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b="1" spc="-370" dirty="0">
                <a:latin typeface="Tahoma"/>
                <a:cs typeface="Tahoma"/>
              </a:rPr>
              <a:t>Longitude:</a:t>
            </a:r>
            <a:r>
              <a:rPr lang="en-GB" sz="2800" b="1" spc="-370" dirty="0">
                <a:latin typeface="Tahoma"/>
                <a:cs typeface="Tahoma"/>
              </a:rPr>
              <a:t> </a:t>
            </a:r>
            <a:r>
              <a:rPr sz="2800" spc="-370" dirty="0">
                <a:latin typeface="Trebuchet MS"/>
                <a:cs typeface="Trebuchet MS"/>
              </a:rPr>
              <a:t>East-</a:t>
            </a:r>
            <a:r>
              <a:rPr sz="2800" spc="-355" dirty="0">
                <a:latin typeface="Trebuchet MS"/>
                <a:cs typeface="Trebuchet MS"/>
              </a:rPr>
              <a:t>west</a:t>
            </a:r>
            <a:r>
              <a:rPr lang="en-GB" sz="2800" spc="-355" dirty="0">
                <a:latin typeface="Trebuchet MS"/>
                <a:cs typeface="Trebuchet MS"/>
              </a:rPr>
              <a:t> </a:t>
            </a:r>
            <a:r>
              <a:rPr sz="2800" spc="-355" dirty="0">
                <a:latin typeface="Trebuchet MS"/>
                <a:cs typeface="Trebuchet MS"/>
              </a:rPr>
              <a:t>position</a:t>
            </a:r>
            <a:r>
              <a:rPr lang="en-GB" sz="2800" spc="-355" dirty="0">
                <a:latin typeface="Trebuchet MS"/>
                <a:cs typeface="Trebuchet MS"/>
              </a:rPr>
              <a:t> </a:t>
            </a:r>
            <a:r>
              <a:rPr sz="2800" spc="-355" dirty="0">
                <a:latin typeface="Trebuchet MS"/>
                <a:cs typeface="Trebuchet MS"/>
              </a:rPr>
              <a:t>on</a:t>
            </a:r>
            <a:r>
              <a:rPr lang="en-GB" sz="2800" spc="-355" dirty="0">
                <a:latin typeface="Trebuchet MS"/>
                <a:cs typeface="Trebuchet MS"/>
              </a:rPr>
              <a:t> </a:t>
            </a:r>
            <a:r>
              <a:rPr sz="2800" spc="-355" dirty="0">
                <a:latin typeface="Trebuchet MS"/>
                <a:cs typeface="Trebuchet MS"/>
              </a:rPr>
              <a:t>Earth's</a:t>
            </a:r>
            <a:r>
              <a:rPr lang="en-GB" sz="2800" spc="-355" dirty="0">
                <a:latin typeface="Trebuchet MS"/>
                <a:cs typeface="Trebuchet MS"/>
              </a:rPr>
              <a:t> </a:t>
            </a:r>
            <a:r>
              <a:rPr sz="2800" spc="-355" dirty="0">
                <a:latin typeface="Trebuchet MS"/>
                <a:cs typeface="Trebuchet MS"/>
              </a:rPr>
              <a:t>surface.</a:t>
            </a:r>
            <a:endParaRPr sz="28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b="1" spc="-400" dirty="0">
                <a:latin typeface="Tahoma"/>
                <a:cs typeface="Tahoma"/>
              </a:rPr>
              <a:t>Da</a:t>
            </a:r>
            <a:r>
              <a:rPr sz="2800" b="1" spc="-395" dirty="0">
                <a:latin typeface="Tahoma"/>
                <a:cs typeface="Tahoma"/>
              </a:rPr>
              <a:t>t</a:t>
            </a:r>
            <a:r>
              <a:rPr sz="2800" b="1" spc="-400" dirty="0">
                <a:latin typeface="Tahoma"/>
                <a:cs typeface="Tahoma"/>
              </a:rPr>
              <a:t>e</a:t>
            </a:r>
            <a:r>
              <a:rPr sz="2800" b="1" spc="-385" dirty="0">
                <a:latin typeface="Tahoma"/>
                <a:cs typeface="Tahoma"/>
              </a:rPr>
              <a:t>:</a:t>
            </a:r>
            <a:r>
              <a:rPr lang="en-GB" sz="2800" b="1" spc="-385" dirty="0">
                <a:latin typeface="Tahoma"/>
                <a:cs typeface="Tahoma"/>
              </a:rPr>
              <a:t> </a:t>
            </a:r>
            <a:r>
              <a:rPr sz="2800" spc="-495" dirty="0">
                <a:latin typeface="Trebuchet MS"/>
                <a:cs typeface="Trebuchet MS"/>
              </a:rPr>
              <a:t>R</a:t>
            </a:r>
            <a:r>
              <a:rPr sz="2800" spc="-395" dirty="0">
                <a:latin typeface="Trebuchet MS"/>
                <a:cs typeface="Trebuchet MS"/>
              </a:rPr>
              <a:t>ec</a:t>
            </a:r>
            <a:r>
              <a:rPr sz="2800" spc="-390" dirty="0">
                <a:latin typeface="Trebuchet MS"/>
                <a:cs typeface="Trebuchet MS"/>
              </a:rPr>
              <a:t>ord</a:t>
            </a:r>
            <a:r>
              <a:rPr sz="2800" spc="-395" dirty="0">
                <a:latin typeface="Trebuchet MS"/>
                <a:cs typeface="Trebuchet MS"/>
              </a:rPr>
              <a:t>e</a:t>
            </a:r>
            <a:r>
              <a:rPr sz="2800" spc="-390" dirty="0">
                <a:latin typeface="Trebuchet MS"/>
                <a:cs typeface="Trebuchet MS"/>
              </a:rPr>
              <a:t>d</a:t>
            </a:r>
            <a:r>
              <a:rPr lang="en-GB" sz="2800" spc="-390" dirty="0">
                <a:latin typeface="Trebuchet MS"/>
                <a:cs typeface="Trebuchet MS"/>
              </a:rPr>
              <a:t> </a:t>
            </a:r>
            <a:r>
              <a:rPr sz="2800" spc="-390" dirty="0">
                <a:latin typeface="Trebuchet MS"/>
                <a:cs typeface="Trebuchet MS"/>
              </a:rPr>
              <a:t>d</a:t>
            </a:r>
            <a:r>
              <a:rPr sz="2800" spc="-400" dirty="0">
                <a:latin typeface="Trebuchet MS"/>
                <a:cs typeface="Trebuchet MS"/>
              </a:rPr>
              <a:t>at</a:t>
            </a:r>
            <a:r>
              <a:rPr sz="2800" spc="-395" dirty="0">
                <a:latin typeface="Trebuchet MS"/>
                <a:cs typeface="Trebuchet MS"/>
              </a:rPr>
              <a:t>e</a:t>
            </a:r>
            <a:r>
              <a:rPr lang="en-GB" sz="2800" spc="-395" dirty="0">
                <a:latin typeface="Trebuchet MS"/>
                <a:cs typeface="Trebuchet MS"/>
              </a:rPr>
              <a:t> </a:t>
            </a:r>
            <a:r>
              <a:rPr sz="2800" spc="-390" dirty="0">
                <a:latin typeface="Trebuchet MS"/>
                <a:cs typeface="Trebuchet MS"/>
              </a:rPr>
              <a:t>o</a:t>
            </a:r>
            <a:r>
              <a:rPr sz="2800" spc="-395" dirty="0">
                <a:latin typeface="Trebuchet MS"/>
                <a:cs typeface="Trebuchet MS"/>
              </a:rPr>
              <a:t>f</a:t>
            </a:r>
            <a:r>
              <a:rPr lang="en-GB" sz="2800" spc="-395" dirty="0">
                <a:latin typeface="Trebuchet MS"/>
                <a:cs typeface="Trebuchet MS"/>
              </a:rPr>
              <a:t> </a:t>
            </a:r>
            <a:r>
              <a:rPr sz="2800" spc="-400" dirty="0">
                <a:latin typeface="Trebuchet MS"/>
                <a:cs typeface="Trebuchet MS"/>
              </a:rPr>
              <a:t>C</a:t>
            </a:r>
            <a:r>
              <a:rPr sz="2800" spc="-395" dirty="0">
                <a:latin typeface="Trebuchet MS"/>
                <a:cs typeface="Trebuchet MS"/>
              </a:rPr>
              <a:t>O</a:t>
            </a:r>
            <a:r>
              <a:rPr sz="2800" spc="-385" dirty="0">
                <a:latin typeface="Trebuchet MS"/>
                <a:cs typeface="Trebuchet MS"/>
              </a:rPr>
              <a:t>R</a:t>
            </a:r>
            <a:r>
              <a:rPr sz="2800" spc="-395" dirty="0">
                <a:latin typeface="Trebuchet MS"/>
                <a:cs typeface="Trebuchet MS"/>
              </a:rPr>
              <a:t>O</a:t>
            </a:r>
            <a:r>
              <a:rPr sz="2800" spc="-390" dirty="0">
                <a:latin typeface="Trebuchet MS"/>
                <a:cs typeface="Trebuchet MS"/>
              </a:rPr>
              <a:t>N</a:t>
            </a:r>
            <a:r>
              <a:rPr sz="2800" spc="-645" dirty="0">
                <a:latin typeface="Trebuchet MS"/>
                <a:cs typeface="Trebuchet MS"/>
              </a:rPr>
              <a:t>A</a:t>
            </a:r>
            <a:r>
              <a:rPr lang="en-GB" sz="2800" spc="-645" dirty="0">
                <a:latin typeface="Trebuchet MS"/>
                <a:cs typeface="Trebuchet MS"/>
              </a:rPr>
              <a:t> </a:t>
            </a:r>
            <a:r>
              <a:rPr sz="2800" spc="-395" dirty="0">
                <a:latin typeface="Trebuchet MS"/>
                <a:cs typeface="Trebuchet MS"/>
              </a:rPr>
              <a:t>V</a:t>
            </a:r>
            <a:r>
              <a:rPr sz="2800" spc="-385" dirty="0">
                <a:latin typeface="Trebuchet MS"/>
                <a:cs typeface="Trebuchet MS"/>
              </a:rPr>
              <a:t>IR</a:t>
            </a:r>
            <a:r>
              <a:rPr sz="2800" spc="-400" dirty="0">
                <a:latin typeface="Trebuchet MS"/>
                <a:cs typeface="Trebuchet MS"/>
              </a:rPr>
              <a:t>U</a:t>
            </a:r>
            <a:r>
              <a:rPr sz="2800" spc="-395" dirty="0">
                <a:latin typeface="Trebuchet MS"/>
                <a:cs typeface="Trebuchet MS"/>
              </a:rPr>
              <a:t>S</a:t>
            </a:r>
            <a:r>
              <a:rPr lang="en-GB" sz="2800" spc="-395" dirty="0">
                <a:latin typeface="Trebuchet MS"/>
                <a:cs typeface="Trebuchet MS"/>
              </a:rPr>
              <a:t> </a:t>
            </a:r>
            <a:r>
              <a:rPr sz="2800" spc="-390" dirty="0">
                <a:latin typeface="Trebuchet MS"/>
                <a:cs typeface="Trebuchet MS"/>
              </a:rPr>
              <a:t>d</a:t>
            </a:r>
            <a:r>
              <a:rPr sz="2800" spc="-400" dirty="0">
                <a:latin typeface="Trebuchet MS"/>
                <a:cs typeface="Trebuchet MS"/>
              </a:rPr>
              <a:t>ata</a:t>
            </a:r>
            <a:r>
              <a:rPr sz="2800" spc="-15" dirty="0">
                <a:latin typeface="Trebuchet MS"/>
                <a:cs typeface="Trebuchet MS"/>
              </a:rPr>
              <a:t>.</a:t>
            </a:r>
            <a:endParaRPr sz="28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b="1" spc="-400" dirty="0">
                <a:latin typeface="Tahoma"/>
                <a:cs typeface="Tahoma"/>
              </a:rPr>
              <a:t>Co</a:t>
            </a:r>
            <a:r>
              <a:rPr sz="2800" b="1" spc="-405" dirty="0">
                <a:latin typeface="Tahoma"/>
                <a:cs typeface="Tahoma"/>
              </a:rPr>
              <a:t>n</a:t>
            </a:r>
            <a:r>
              <a:rPr sz="2800" b="1" spc="-409" dirty="0">
                <a:latin typeface="Tahoma"/>
                <a:cs typeface="Tahoma"/>
              </a:rPr>
              <a:t>fi</a:t>
            </a:r>
            <a:r>
              <a:rPr sz="2800" b="1" spc="-400" dirty="0">
                <a:latin typeface="Tahoma"/>
                <a:cs typeface="Tahoma"/>
              </a:rPr>
              <a:t>rm</a:t>
            </a:r>
            <a:r>
              <a:rPr sz="2800" b="1" spc="-409" dirty="0">
                <a:latin typeface="Tahoma"/>
                <a:cs typeface="Tahoma"/>
              </a:rPr>
              <a:t>e</a:t>
            </a:r>
            <a:r>
              <a:rPr sz="2800" b="1" spc="-405" dirty="0">
                <a:latin typeface="Tahoma"/>
                <a:cs typeface="Tahoma"/>
              </a:rPr>
              <a:t>d</a:t>
            </a:r>
            <a:r>
              <a:rPr sz="2800" b="1" spc="-400" dirty="0">
                <a:latin typeface="Tahoma"/>
                <a:cs typeface="Tahoma"/>
              </a:rPr>
              <a:t>:</a:t>
            </a:r>
            <a:r>
              <a:rPr lang="en-GB" sz="2800" b="1" spc="-400" dirty="0">
                <a:latin typeface="Tahoma"/>
                <a:cs typeface="Tahoma"/>
              </a:rPr>
              <a:t> </a:t>
            </a:r>
            <a:r>
              <a:rPr sz="2800" spc="-405" dirty="0">
                <a:latin typeface="Trebuchet MS"/>
                <a:cs typeface="Trebuchet MS"/>
              </a:rPr>
              <a:t>N</a:t>
            </a:r>
            <a:r>
              <a:rPr sz="2800" spc="-395" dirty="0">
                <a:latin typeface="Trebuchet MS"/>
                <a:cs typeface="Trebuchet MS"/>
              </a:rPr>
              <a:t>u</a:t>
            </a:r>
            <a:r>
              <a:rPr sz="2800" spc="-400" dirty="0">
                <a:latin typeface="Trebuchet MS"/>
                <a:cs typeface="Trebuchet MS"/>
              </a:rPr>
              <a:t>m</a:t>
            </a:r>
            <a:r>
              <a:rPr sz="2800" spc="-405" dirty="0">
                <a:latin typeface="Trebuchet MS"/>
                <a:cs typeface="Trebuchet MS"/>
              </a:rPr>
              <a:t>be</a:t>
            </a:r>
            <a:r>
              <a:rPr sz="2800" spc="-385" dirty="0">
                <a:latin typeface="Trebuchet MS"/>
                <a:cs typeface="Trebuchet MS"/>
              </a:rPr>
              <a:t>r</a:t>
            </a:r>
            <a:r>
              <a:rPr lang="en-GB" sz="2800" spc="-385" dirty="0">
                <a:latin typeface="Trebuchet MS"/>
                <a:cs typeface="Trebuchet MS"/>
              </a:rPr>
              <a:t> </a:t>
            </a:r>
            <a:r>
              <a:rPr sz="2800" spc="-405" dirty="0">
                <a:latin typeface="Trebuchet MS"/>
                <a:cs typeface="Trebuchet MS"/>
              </a:rPr>
              <a:t>o</a:t>
            </a:r>
            <a:r>
              <a:rPr sz="2800" spc="-395" dirty="0">
                <a:latin typeface="Trebuchet MS"/>
                <a:cs typeface="Trebuchet MS"/>
              </a:rPr>
              <a:t>f</a:t>
            </a:r>
            <a:r>
              <a:rPr lang="en-GB" sz="2800" spc="-395" dirty="0">
                <a:latin typeface="Trebuchet MS"/>
                <a:cs typeface="Trebuchet MS"/>
              </a:rPr>
              <a:t> </a:t>
            </a:r>
            <a:r>
              <a:rPr sz="2800" spc="-390" dirty="0">
                <a:latin typeface="Trebuchet MS"/>
                <a:cs typeface="Trebuchet MS"/>
              </a:rPr>
              <a:t>d</a:t>
            </a:r>
            <a:r>
              <a:rPr sz="2800" spc="-400" dirty="0">
                <a:latin typeface="Trebuchet MS"/>
                <a:cs typeface="Trebuchet MS"/>
              </a:rPr>
              <a:t>i</a:t>
            </a:r>
            <a:r>
              <a:rPr sz="2800" spc="-415" dirty="0">
                <a:latin typeface="Trebuchet MS"/>
                <a:cs typeface="Trebuchet MS"/>
              </a:rPr>
              <a:t>a</a:t>
            </a:r>
            <a:r>
              <a:rPr sz="2800" spc="-390" dirty="0">
                <a:latin typeface="Trebuchet MS"/>
                <a:cs typeface="Trebuchet MS"/>
              </a:rPr>
              <a:t>g</a:t>
            </a:r>
            <a:r>
              <a:rPr sz="2800" spc="-409" dirty="0">
                <a:latin typeface="Trebuchet MS"/>
                <a:cs typeface="Trebuchet MS"/>
              </a:rPr>
              <a:t>n</a:t>
            </a:r>
            <a:r>
              <a:rPr sz="2800" spc="-390" dirty="0">
                <a:latin typeface="Trebuchet MS"/>
                <a:cs typeface="Trebuchet MS"/>
              </a:rPr>
              <a:t>o</a:t>
            </a:r>
            <a:r>
              <a:rPr sz="2800" spc="-409" dirty="0">
                <a:latin typeface="Trebuchet MS"/>
                <a:cs typeface="Trebuchet MS"/>
              </a:rPr>
              <a:t>s</a:t>
            </a:r>
            <a:r>
              <a:rPr sz="2800" spc="-390" dirty="0">
                <a:latin typeface="Trebuchet MS"/>
                <a:cs typeface="Trebuchet MS"/>
              </a:rPr>
              <a:t>ed</a:t>
            </a:r>
            <a:r>
              <a:rPr lang="en-GB" sz="2800" spc="-390" dirty="0">
                <a:latin typeface="Trebuchet MS"/>
                <a:cs typeface="Trebuchet MS"/>
              </a:rPr>
              <a:t> </a:t>
            </a:r>
            <a:r>
              <a:rPr sz="2800" spc="-409" dirty="0">
                <a:latin typeface="Trebuchet MS"/>
                <a:cs typeface="Trebuchet MS"/>
              </a:rPr>
              <a:t>CO</a:t>
            </a:r>
            <a:r>
              <a:rPr sz="2800" spc="-385" dirty="0">
                <a:latin typeface="Trebuchet MS"/>
                <a:cs typeface="Trebuchet MS"/>
              </a:rPr>
              <a:t>R</a:t>
            </a:r>
            <a:r>
              <a:rPr sz="2800" spc="-409" dirty="0">
                <a:latin typeface="Trebuchet MS"/>
                <a:cs typeface="Trebuchet MS"/>
              </a:rPr>
              <a:t>O</a:t>
            </a:r>
            <a:r>
              <a:rPr sz="2800" spc="-405" dirty="0">
                <a:latin typeface="Trebuchet MS"/>
                <a:cs typeface="Trebuchet MS"/>
              </a:rPr>
              <a:t>N</a:t>
            </a:r>
            <a:r>
              <a:rPr sz="2800" spc="-635" dirty="0">
                <a:latin typeface="Trebuchet MS"/>
                <a:cs typeface="Trebuchet MS"/>
              </a:rPr>
              <a:t>A</a:t>
            </a:r>
            <a:r>
              <a:rPr lang="en-GB" sz="2800" spc="-635" dirty="0">
                <a:latin typeface="Trebuchet MS"/>
                <a:cs typeface="Trebuchet MS"/>
              </a:rPr>
              <a:t> </a:t>
            </a:r>
            <a:r>
              <a:rPr sz="2800" spc="-405" dirty="0">
                <a:latin typeface="Trebuchet MS"/>
                <a:cs typeface="Trebuchet MS"/>
              </a:rPr>
              <a:t>V</a:t>
            </a:r>
            <a:r>
              <a:rPr sz="2800" spc="-400" dirty="0">
                <a:latin typeface="Trebuchet MS"/>
                <a:cs typeface="Trebuchet MS"/>
              </a:rPr>
              <a:t>IR</a:t>
            </a:r>
            <a:r>
              <a:rPr sz="2800" spc="-390" dirty="0">
                <a:latin typeface="Trebuchet MS"/>
                <a:cs typeface="Trebuchet MS"/>
              </a:rPr>
              <a:t>U</a:t>
            </a:r>
            <a:r>
              <a:rPr sz="2800" spc="-395" dirty="0">
                <a:latin typeface="Trebuchet MS"/>
                <a:cs typeface="Trebuchet MS"/>
              </a:rPr>
              <a:t>S</a:t>
            </a:r>
            <a:r>
              <a:rPr lang="en-GB" sz="2800" spc="-395" dirty="0">
                <a:latin typeface="Trebuchet MS"/>
                <a:cs typeface="Trebuchet MS"/>
              </a:rPr>
              <a:t> </a:t>
            </a:r>
            <a:r>
              <a:rPr sz="2800" spc="-400" dirty="0">
                <a:latin typeface="Trebuchet MS"/>
                <a:cs typeface="Trebuchet MS"/>
              </a:rPr>
              <a:t>cas</a:t>
            </a:r>
            <a:r>
              <a:rPr sz="2800" spc="-390" dirty="0">
                <a:latin typeface="Trebuchet MS"/>
                <a:cs typeface="Trebuchet MS"/>
              </a:rPr>
              <a:t>e</a:t>
            </a:r>
            <a:r>
              <a:rPr sz="2800" spc="-409" dirty="0">
                <a:latin typeface="Trebuchet MS"/>
                <a:cs typeface="Trebuchet MS"/>
              </a:rPr>
              <a:t>s</a:t>
            </a:r>
            <a:r>
              <a:rPr sz="2800" spc="-15" dirty="0">
                <a:latin typeface="Trebuchet MS"/>
                <a:cs typeface="Trebuchet MS"/>
              </a:rPr>
              <a:t>.</a:t>
            </a:r>
            <a:endParaRPr sz="28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b="1" spc="-409" dirty="0">
                <a:latin typeface="Tahoma"/>
                <a:cs typeface="Tahoma"/>
              </a:rPr>
              <a:t>Deaths:</a:t>
            </a:r>
            <a:r>
              <a:rPr lang="en-GB" sz="2800" b="1" spc="-409" dirty="0">
                <a:latin typeface="Tahoma"/>
                <a:cs typeface="Tahoma"/>
              </a:rPr>
              <a:t> </a:t>
            </a:r>
            <a:r>
              <a:rPr sz="2800" spc="-409" dirty="0">
                <a:latin typeface="Trebuchet MS"/>
                <a:cs typeface="Trebuchet MS"/>
              </a:rPr>
              <a:t>Number</a:t>
            </a:r>
            <a:r>
              <a:rPr lang="en-GB" sz="2800" spc="-409" dirty="0">
                <a:latin typeface="Trebuchet MS"/>
                <a:cs typeface="Trebuchet MS"/>
              </a:rPr>
              <a:t> </a:t>
            </a:r>
            <a:r>
              <a:rPr sz="2800" spc="-409" dirty="0">
                <a:latin typeface="Trebuchet MS"/>
                <a:cs typeface="Trebuchet MS"/>
              </a:rPr>
              <a:t>of</a:t>
            </a:r>
            <a:r>
              <a:rPr lang="en-GB" sz="2800" spc="-409" dirty="0">
                <a:latin typeface="Trebuchet MS"/>
                <a:cs typeface="Trebuchet MS"/>
              </a:rPr>
              <a:t> </a:t>
            </a:r>
            <a:r>
              <a:rPr sz="2800" spc="-409" dirty="0">
                <a:latin typeface="Trebuchet MS"/>
                <a:cs typeface="Trebuchet MS"/>
              </a:rPr>
              <a:t>CORONA</a:t>
            </a:r>
            <a:r>
              <a:rPr lang="en-GB" sz="2800" spc="-409" dirty="0">
                <a:latin typeface="Trebuchet MS"/>
                <a:cs typeface="Trebuchet MS"/>
              </a:rPr>
              <a:t> </a:t>
            </a:r>
            <a:r>
              <a:rPr sz="2800" spc="-409" dirty="0">
                <a:latin typeface="Trebuchet MS"/>
                <a:cs typeface="Trebuchet MS"/>
              </a:rPr>
              <a:t>Virus-</a:t>
            </a:r>
            <a:r>
              <a:rPr sz="2800" spc="-385" dirty="0">
                <a:latin typeface="Trebuchet MS"/>
                <a:cs typeface="Trebuchet MS"/>
              </a:rPr>
              <a:t>related</a:t>
            </a:r>
            <a:r>
              <a:rPr lang="en-GB" sz="2800" spc="-385" dirty="0">
                <a:latin typeface="Trebuchet MS"/>
                <a:cs typeface="Trebuchet MS"/>
              </a:rPr>
              <a:t> </a:t>
            </a:r>
            <a:r>
              <a:rPr sz="2800" spc="-385" dirty="0">
                <a:latin typeface="Trebuchet MS"/>
                <a:cs typeface="Trebuchet MS"/>
              </a:rPr>
              <a:t>deaths.</a:t>
            </a:r>
            <a:endParaRPr sz="28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b="1" spc="-400" dirty="0">
                <a:latin typeface="Tahoma"/>
                <a:cs typeface="Tahoma"/>
              </a:rPr>
              <a:t>R</a:t>
            </a:r>
            <a:r>
              <a:rPr sz="2800" b="1" spc="-405" dirty="0">
                <a:latin typeface="Tahoma"/>
                <a:cs typeface="Tahoma"/>
              </a:rPr>
              <a:t>e</a:t>
            </a:r>
            <a:r>
              <a:rPr sz="2800" b="1" spc="-395" dirty="0">
                <a:latin typeface="Tahoma"/>
                <a:cs typeface="Tahoma"/>
              </a:rPr>
              <a:t>c</a:t>
            </a:r>
            <a:r>
              <a:rPr sz="2800" b="1" spc="-390" dirty="0">
                <a:latin typeface="Tahoma"/>
                <a:cs typeface="Tahoma"/>
              </a:rPr>
              <a:t>o</a:t>
            </a:r>
            <a:r>
              <a:rPr sz="2800" b="1" spc="-400" dirty="0">
                <a:latin typeface="Tahoma"/>
                <a:cs typeface="Tahoma"/>
              </a:rPr>
              <a:t>v</a:t>
            </a:r>
            <a:r>
              <a:rPr sz="2800" b="1" spc="-405" dirty="0">
                <a:latin typeface="Tahoma"/>
                <a:cs typeface="Tahoma"/>
              </a:rPr>
              <a:t>e</a:t>
            </a:r>
            <a:r>
              <a:rPr sz="2800" b="1" spc="-400" dirty="0">
                <a:latin typeface="Tahoma"/>
                <a:cs typeface="Tahoma"/>
              </a:rPr>
              <a:t>r</a:t>
            </a:r>
            <a:r>
              <a:rPr sz="2800" b="1" spc="-405" dirty="0">
                <a:latin typeface="Tahoma"/>
                <a:cs typeface="Tahoma"/>
              </a:rPr>
              <a:t>e</a:t>
            </a:r>
            <a:r>
              <a:rPr sz="2800" b="1" spc="-395" dirty="0">
                <a:latin typeface="Tahoma"/>
                <a:cs typeface="Tahoma"/>
              </a:rPr>
              <a:t>d</a:t>
            </a:r>
            <a:r>
              <a:rPr sz="2800" b="1" spc="-385" dirty="0">
                <a:latin typeface="Tahoma"/>
                <a:cs typeface="Tahoma"/>
              </a:rPr>
              <a:t>:</a:t>
            </a:r>
            <a:r>
              <a:rPr lang="en-GB" sz="2800" b="1" spc="-385" dirty="0">
                <a:latin typeface="Tahoma"/>
                <a:cs typeface="Tahoma"/>
              </a:rPr>
              <a:t> </a:t>
            </a:r>
            <a:r>
              <a:rPr sz="2800" spc="-395" dirty="0">
                <a:latin typeface="Trebuchet MS"/>
                <a:cs typeface="Trebuchet MS"/>
              </a:rPr>
              <a:t>N</a:t>
            </a:r>
            <a:r>
              <a:rPr sz="2800" spc="-400" dirty="0">
                <a:latin typeface="Trebuchet MS"/>
                <a:cs typeface="Trebuchet MS"/>
              </a:rPr>
              <a:t>u</a:t>
            </a:r>
            <a:r>
              <a:rPr sz="2800" spc="-405" dirty="0">
                <a:latin typeface="Trebuchet MS"/>
                <a:cs typeface="Trebuchet MS"/>
              </a:rPr>
              <a:t>m</a:t>
            </a:r>
            <a:r>
              <a:rPr sz="2800" spc="-395" dirty="0">
                <a:latin typeface="Trebuchet MS"/>
                <a:cs typeface="Trebuchet MS"/>
              </a:rPr>
              <a:t>b</a:t>
            </a:r>
            <a:r>
              <a:rPr sz="2800" spc="-400" dirty="0">
                <a:latin typeface="Trebuchet MS"/>
                <a:cs typeface="Trebuchet MS"/>
              </a:rPr>
              <a:t>e</a:t>
            </a:r>
            <a:r>
              <a:rPr sz="2800" spc="-395" dirty="0">
                <a:latin typeface="Trebuchet MS"/>
                <a:cs typeface="Trebuchet MS"/>
              </a:rPr>
              <a:t>r</a:t>
            </a:r>
            <a:r>
              <a:rPr lang="en-GB" sz="2800" spc="-395" dirty="0">
                <a:latin typeface="Trebuchet MS"/>
                <a:cs typeface="Trebuchet MS"/>
              </a:rPr>
              <a:t> </a:t>
            </a:r>
            <a:r>
              <a:rPr sz="2800" spc="-395" dirty="0">
                <a:latin typeface="Trebuchet MS"/>
                <a:cs typeface="Trebuchet MS"/>
              </a:rPr>
              <a:t>o</a:t>
            </a:r>
            <a:r>
              <a:rPr sz="2800" spc="-400" dirty="0">
                <a:latin typeface="Trebuchet MS"/>
                <a:cs typeface="Trebuchet MS"/>
              </a:rPr>
              <a:t>f</a:t>
            </a:r>
            <a:r>
              <a:rPr lang="en-GB" sz="2800" spc="-400" dirty="0">
                <a:latin typeface="Trebuchet MS"/>
                <a:cs typeface="Trebuchet MS"/>
              </a:rPr>
              <a:t> </a:t>
            </a:r>
            <a:r>
              <a:rPr sz="2800" spc="-395" dirty="0">
                <a:latin typeface="Trebuchet MS"/>
                <a:cs typeface="Trebuchet MS"/>
              </a:rPr>
              <a:t>r</a:t>
            </a:r>
            <a:r>
              <a:rPr sz="2800" spc="-400" dirty="0">
                <a:latin typeface="Trebuchet MS"/>
                <a:cs typeface="Trebuchet MS"/>
              </a:rPr>
              <a:t>ec</a:t>
            </a:r>
            <a:r>
              <a:rPr sz="2800" spc="-395" dirty="0">
                <a:latin typeface="Trebuchet MS"/>
                <a:cs typeface="Trebuchet MS"/>
              </a:rPr>
              <a:t>o</a:t>
            </a:r>
            <a:r>
              <a:rPr sz="2800" spc="-400" dirty="0">
                <a:latin typeface="Trebuchet MS"/>
                <a:cs typeface="Trebuchet MS"/>
              </a:rPr>
              <a:t>ve</a:t>
            </a:r>
            <a:r>
              <a:rPr sz="2800" spc="-395" dirty="0">
                <a:latin typeface="Trebuchet MS"/>
                <a:cs typeface="Trebuchet MS"/>
              </a:rPr>
              <a:t>r</a:t>
            </a:r>
            <a:r>
              <a:rPr sz="2800" spc="-400" dirty="0">
                <a:latin typeface="Trebuchet MS"/>
                <a:cs typeface="Trebuchet MS"/>
              </a:rPr>
              <a:t>e</a:t>
            </a:r>
            <a:r>
              <a:rPr sz="2800" spc="-395" dirty="0">
                <a:latin typeface="Trebuchet MS"/>
                <a:cs typeface="Trebuchet MS"/>
              </a:rPr>
              <a:t>d</a:t>
            </a:r>
            <a:r>
              <a:rPr lang="en-GB" sz="2800" spc="-395" dirty="0">
                <a:latin typeface="Trebuchet MS"/>
                <a:cs typeface="Trebuchet MS"/>
              </a:rPr>
              <a:t> </a:t>
            </a:r>
            <a:r>
              <a:rPr sz="2800" spc="-405" dirty="0">
                <a:latin typeface="Trebuchet MS"/>
                <a:cs typeface="Trebuchet MS"/>
              </a:rPr>
              <a:t>C</a:t>
            </a:r>
            <a:r>
              <a:rPr sz="2800" spc="-400" dirty="0">
                <a:latin typeface="Trebuchet MS"/>
                <a:cs typeface="Trebuchet MS"/>
              </a:rPr>
              <a:t>O</a:t>
            </a:r>
            <a:r>
              <a:rPr sz="2800" spc="-390" dirty="0">
                <a:latin typeface="Trebuchet MS"/>
                <a:cs typeface="Trebuchet MS"/>
              </a:rPr>
              <a:t>R</a:t>
            </a:r>
            <a:r>
              <a:rPr sz="2800" spc="-400" dirty="0">
                <a:latin typeface="Trebuchet MS"/>
                <a:cs typeface="Trebuchet MS"/>
              </a:rPr>
              <a:t>O</a:t>
            </a:r>
            <a:r>
              <a:rPr sz="2800" spc="-409" dirty="0">
                <a:latin typeface="Trebuchet MS"/>
                <a:cs typeface="Trebuchet MS"/>
              </a:rPr>
              <a:t>N</a:t>
            </a:r>
            <a:r>
              <a:rPr sz="2800" spc="-650" dirty="0">
                <a:latin typeface="Trebuchet MS"/>
                <a:cs typeface="Trebuchet MS"/>
              </a:rPr>
              <a:t>A</a:t>
            </a:r>
            <a:r>
              <a:rPr lang="en-GB" sz="2800" spc="-650" dirty="0">
                <a:latin typeface="Trebuchet MS"/>
                <a:cs typeface="Trebuchet MS"/>
              </a:rPr>
              <a:t> </a:t>
            </a:r>
            <a:r>
              <a:rPr lang="en-GB" sz="2800" spc="-400" dirty="0">
                <a:latin typeface="Trebuchet MS"/>
                <a:cs typeface="Trebuchet MS"/>
              </a:rPr>
              <a:t>VIRUS cases</a:t>
            </a:r>
            <a:r>
              <a:rPr sz="2800" spc="-20" dirty="0">
                <a:latin typeface="Trebuchet MS"/>
                <a:cs typeface="Trebuchet MS"/>
              </a:rPr>
              <a:t>.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71486"/>
            <a:ext cx="19010375" cy="41224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4215"/>
            <a:ext cx="5314315" cy="827405"/>
          </a:xfrm>
          <a:custGeom>
            <a:avLst/>
            <a:gdLst/>
            <a:ahLst/>
            <a:cxnLst/>
            <a:rect l="l" t="t" r="r" b="b"/>
            <a:pathLst>
              <a:path w="5314315" h="827405">
                <a:moveTo>
                  <a:pt x="4985258" y="0"/>
                </a:moveTo>
                <a:lnTo>
                  <a:pt x="0" y="0"/>
                </a:lnTo>
                <a:lnTo>
                  <a:pt x="0" y="827404"/>
                </a:lnTo>
                <a:lnTo>
                  <a:pt x="4985258" y="827404"/>
                </a:lnTo>
                <a:lnTo>
                  <a:pt x="4985258" y="826897"/>
                </a:lnTo>
                <a:lnTo>
                  <a:pt x="5047869" y="819023"/>
                </a:lnTo>
                <a:lnTo>
                  <a:pt x="5110480" y="794892"/>
                </a:lnTo>
                <a:lnTo>
                  <a:pt x="5167122" y="756792"/>
                </a:lnTo>
                <a:lnTo>
                  <a:pt x="5216525" y="706247"/>
                </a:lnTo>
                <a:lnTo>
                  <a:pt x="5257292" y="645032"/>
                </a:lnTo>
                <a:lnTo>
                  <a:pt x="5288026" y="574801"/>
                </a:lnTo>
                <a:lnTo>
                  <a:pt x="5307457" y="497204"/>
                </a:lnTo>
                <a:lnTo>
                  <a:pt x="5314188" y="413638"/>
                </a:lnTo>
                <a:lnTo>
                  <a:pt x="5307457" y="330200"/>
                </a:lnTo>
                <a:lnTo>
                  <a:pt x="5288026" y="252602"/>
                </a:lnTo>
                <a:lnTo>
                  <a:pt x="5257292" y="182372"/>
                </a:lnTo>
                <a:lnTo>
                  <a:pt x="5216525" y="121157"/>
                </a:lnTo>
                <a:lnTo>
                  <a:pt x="5167122" y="70611"/>
                </a:lnTo>
                <a:lnTo>
                  <a:pt x="5110480" y="32511"/>
                </a:lnTo>
                <a:lnTo>
                  <a:pt x="5047869" y="8381"/>
                </a:lnTo>
                <a:lnTo>
                  <a:pt x="4985258" y="507"/>
                </a:lnTo>
                <a:lnTo>
                  <a:pt x="4985258" y="0"/>
                </a:lnTo>
                <a:close/>
              </a:path>
            </a:pathLst>
          </a:custGeom>
          <a:solidFill>
            <a:srgbClr val="009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2045"/>
              </a:spcBef>
            </a:pPr>
            <a:r>
              <a:rPr sz="5400" dirty="0">
                <a:latin typeface="Calibri"/>
                <a:cs typeface="Calibri"/>
              </a:rPr>
              <a:t>SQL</a:t>
            </a:r>
            <a:r>
              <a:rPr sz="5400" spc="-204" dirty="0">
                <a:latin typeface="Calibri"/>
                <a:cs typeface="Calibri"/>
              </a:rPr>
              <a:t> </a:t>
            </a:r>
            <a:r>
              <a:rPr sz="5400" spc="-20" dirty="0">
                <a:latin typeface="Calibri"/>
                <a:cs typeface="Calibri"/>
              </a:rPr>
              <a:t>Query</a:t>
            </a:r>
            <a:endParaRPr sz="5400" dirty="0">
              <a:latin typeface="Calibri"/>
              <a:cs typeface="Calibri"/>
            </a:endParaRPr>
          </a:p>
          <a:p>
            <a:pPr marL="765175">
              <a:lnSpc>
                <a:spcPct val="100000"/>
              </a:lnSpc>
              <a:spcBef>
                <a:spcPts val="1160"/>
              </a:spcBef>
            </a:pPr>
            <a:r>
              <a:rPr sz="3200" spc="-409" dirty="0">
                <a:solidFill>
                  <a:srgbClr val="000000"/>
                </a:solidFill>
              </a:rPr>
              <a:t>Create</a:t>
            </a:r>
            <a:r>
              <a:rPr lang="en-GB" sz="3200" spc="-409" dirty="0">
                <a:solidFill>
                  <a:srgbClr val="000000"/>
                </a:solidFill>
              </a:rPr>
              <a:t> </a:t>
            </a:r>
            <a:r>
              <a:rPr sz="3200" spc="-409" dirty="0">
                <a:solidFill>
                  <a:srgbClr val="000000"/>
                </a:solidFill>
              </a:rPr>
              <a:t>Table,</a:t>
            </a:r>
            <a:r>
              <a:rPr lang="en-GB" sz="3200" spc="-409" dirty="0">
                <a:solidFill>
                  <a:srgbClr val="000000"/>
                </a:solidFill>
              </a:rPr>
              <a:t> </a:t>
            </a:r>
            <a:r>
              <a:rPr sz="3200" spc="-409" dirty="0">
                <a:solidFill>
                  <a:srgbClr val="000000"/>
                </a:solidFill>
              </a:rPr>
              <a:t>Import,</a:t>
            </a:r>
            <a:r>
              <a:rPr lang="en-GB" sz="3200" spc="-409" dirty="0">
                <a:solidFill>
                  <a:srgbClr val="000000"/>
                </a:solidFill>
              </a:rPr>
              <a:t> </a:t>
            </a:r>
            <a:r>
              <a:rPr sz="3200" spc="-409" dirty="0">
                <a:solidFill>
                  <a:srgbClr val="000000"/>
                </a:solidFill>
              </a:rPr>
              <a:t>and</a:t>
            </a:r>
            <a:r>
              <a:rPr lang="en-GB" sz="3200" spc="-409" dirty="0">
                <a:solidFill>
                  <a:srgbClr val="000000"/>
                </a:solidFill>
              </a:rPr>
              <a:t> </a:t>
            </a:r>
            <a:r>
              <a:rPr sz="3200" spc="-409" dirty="0">
                <a:solidFill>
                  <a:srgbClr val="000000"/>
                </a:solidFill>
              </a:rPr>
              <a:t>View</a:t>
            </a:r>
            <a:r>
              <a:rPr lang="en-GB" sz="3200" spc="-409" dirty="0">
                <a:solidFill>
                  <a:srgbClr val="000000"/>
                </a:solidFill>
              </a:rPr>
              <a:t> </a:t>
            </a:r>
            <a:r>
              <a:rPr sz="3200" spc="-409" dirty="0">
                <a:solidFill>
                  <a:srgbClr val="000000"/>
                </a:solidFill>
              </a:rPr>
              <a:t>CSV</a:t>
            </a:r>
            <a:r>
              <a:rPr lang="en-GB" sz="3200" spc="-409" dirty="0">
                <a:solidFill>
                  <a:srgbClr val="000000"/>
                </a:solidFill>
              </a:rPr>
              <a:t> </a:t>
            </a:r>
            <a:r>
              <a:rPr sz="3200" spc="-409" dirty="0">
                <a:solidFill>
                  <a:srgbClr val="000000"/>
                </a:solidFill>
              </a:rPr>
              <a:t>File</a:t>
            </a:r>
            <a:endParaRPr sz="32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" y="1540764"/>
            <a:ext cx="12169140" cy="469696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8871" y="292608"/>
            <a:ext cx="18891504" cy="10232136"/>
            <a:chOff x="118871" y="292608"/>
            <a:chExt cx="18891504" cy="10232136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72415" y="292608"/>
              <a:ext cx="6537960" cy="68656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871" y="6387084"/>
              <a:ext cx="13562076" cy="41376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3840"/>
            <a:ext cx="6553200" cy="827405"/>
          </a:xfrm>
          <a:custGeom>
            <a:avLst/>
            <a:gdLst/>
            <a:ahLst/>
            <a:cxnLst/>
            <a:rect l="l" t="t" r="r" b="b"/>
            <a:pathLst>
              <a:path w="6553200" h="827405">
                <a:moveTo>
                  <a:pt x="6373114" y="0"/>
                </a:moveTo>
                <a:lnTo>
                  <a:pt x="0" y="0"/>
                </a:lnTo>
                <a:lnTo>
                  <a:pt x="0" y="827404"/>
                </a:lnTo>
                <a:lnTo>
                  <a:pt x="6373114" y="827404"/>
                </a:lnTo>
                <a:lnTo>
                  <a:pt x="6373114" y="826896"/>
                </a:lnTo>
                <a:lnTo>
                  <a:pt x="6407658" y="819023"/>
                </a:lnTo>
                <a:lnTo>
                  <a:pt x="6441821" y="794892"/>
                </a:lnTo>
                <a:lnTo>
                  <a:pt x="6472809" y="756792"/>
                </a:lnTo>
                <a:lnTo>
                  <a:pt x="6499733" y="706246"/>
                </a:lnTo>
                <a:lnTo>
                  <a:pt x="6521958" y="645032"/>
                </a:lnTo>
                <a:lnTo>
                  <a:pt x="6538722" y="574801"/>
                </a:lnTo>
                <a:lnTo>
                  <a:pt x="6549263" y="497204"/>
                </a:lnTo>
                <a:lnTo>
                  <a:pt x="6553073" y="413638"/>
                </a:lnTo>
                <a:lnTo>
                  <a:pt x="6549263" y="330200"/>
                </a:lnTo>
                <a:lnTo>
                  <a:pt x="6538722" y="252602"/>
                </a:lnTo>
                <a:lnTo>
                  <a:pt x="6521958" y="182371"/>
                </a:lnTo>
                <a:lnTo>
                  <a:pt x="6499733" y="121157"/>
                </a:lnTo>
                <a:lnTo>
                  <a:pt x="6472809" y="70611"/>
                </a:lnTo>
                <a:lnTo>
                  <a:pt x="6441821" y="32511"/>
                </a:lnTo>
                <a:lnTo>
                  <a:pt x="6407658" y="8381"/>
                </a:lnTo>
                <a:lnTo>
                  <a:pt x="6373114" y="507"/>
                </a:lnTo>
                <a:lnTo>
                  <a:pt x="6373114" y="0"/>
                </a:lnTo>
                <a:close/>
              </a:path>
            </a:pathLst>
          </a:custGeom>
          <a:solidFill>
            <a:srgbClr val="009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5206" y="33985"/>
            <a:ext cx="48393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540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sz="54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spc="-10" dirty="0">
                <a:solidFill>
                  <a:srgbClr val="FFFFFF"/>
                </a:solidFill>
                <a:latin typeface="Calibri"/>
                <a:cs typeface="Calibri"/>
              </a:rPr>
              <a:t>contd.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185" y="1078738"/>
            <a:ext cx="97915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30" dirty="0">
                <a:latin typeface="Trebuchet MS"/>
                <a:cs typeface="Trebuchet MS"/>
              </a:rPr>
              <a:t>Query</a:t>
            </a:r>
            <a:r>
              <a:rPr lang="en-GB" sz="3600" spc="-430" dirty="0">
                <a:latin typeface="Trebuchet MS"/>
                <a:cs typeface="Trebuchet MS"/>
              </a:rPr>
              <a:t> </a:t>
            </a:r>
            <a:r>
              <a:rPr sz="3600" spc="-430" dirty="0">
                <a:latin typeface="Trebuchet MS"/>
                <a:cs typeface="Trebuchet MS"/>
              </a:rPr>
              <a:t>for</a:t>
            </a:r>
            <a:r>
              <a:rPr lang="en-GB" sz="3600" spc="-430" dirty="0">
                <a:latin typeface="Trebuchet MS"/>
                <a:cs typeface="Trebuchet MS"/>
              </a:rPr>
              <a:t> </a:t>
            </a:r>
            <a:r>
              <a:rPr sz="3600" spc="-430" dirty="0">
                <a:latin typeface="Trebuchet MS"/>
                <a:cs typeface="Trebuchet MS"/>
              </a:rPr>
              <a:t>NULL</a:t>
            </a:r>
            <a:r>
              <a:rPr lang="en-GB" sz="3600" spc="-430" dirty="0">
                <a:latin typeface="Trebuchet MS"/>
                <a:cs typeface="Trebuchet MS"/>
              </a:rPr>
              <a:t> </a:t>
            </a:r>
            <a:r>
              <a:rPr sz="3600" spc="-430" dirty="0">
                <a:latin typeface="Trebuchet MS"/>
                <a:cs typeface="Trebuchet MS"/>
              </a:rPr>
              <a:t>values,</a:t>
            </a:r>
            <a:r>
              <a:rPr lang="en-GB" sz="3600" spc="-430" dirty="0">
                <a:latin typeface="Trebuchet MS"/>
                <a:cs typeface="Trebuchet MS"/>
              </a:rPr>
              <a:t> </a:t>
            </a:r>
            <a:r>
              <a:rPr sz="3600" spc="-430" dirty="0">
                <a:latin typeface="Trebuchet MS"/>
                <a:cs typeface="Trebuchet MS"/>
              </a:rPr>
              <a:t>and</a:t>
            </a:r>
            <a:r>
              <a:rPr lang="en-GB" sz="3600" spc="-430" dirty="0">
                <a:latin typeface="Trebuchet MS"/>
                <a:cs typeface="Trebuchet MS"/>
              </a:rPr>
              <a:t> </a:t>
            </a:r>
            <a:r>
              <a:rPr sz="3600" spc="-430" dirty="0">
                <a:latin typeface="Trebuchet MS"/>
                <a:cs typeface="Trebuchet MS"/>
              </a:rPr>
              <a:t>update</a:t>
            </a:r>
            <a:r>
              <a:rPr lang="en-GB" sz="3600" spc="-430" dirty="0">
                <a:latin typeface="Trebuchet MS"/>
                <a:cs typeface="Trebuchet MS"/>
              </a:rPr>
              <a:t> </a:t>
            </a:r>
            <a:r>
              <a:rPr sz="3600" spc="-430" dirty="0">
                <a:latin typeface="Trebuchet MS"/>
                <a:cs typeface="Trebuchet MS"/>
              </a:rPr>
              <a:t>NULL</a:t>
            </a:r>
            <a:r>
              <a:rPr lang="en-GB" sz="3600" spc="-430" dirty="0">
                <a:latin typeface="Trebuchet MS"/>
                <a:cs typeface="Trebuchet MS"/>
              </a:rPr>
              <a:t> </a:t>
            </a:r>
            <a:r>
              <a:rPr sz="3600" spc="-430" dirty="0">
                <a:latin typeface="Trebuchet MS"/>
                <a:cs typeface="Trebuchet MS"/>
              </a:rPr>
              <a:t>values</a:t>
            </a:r>
            <a:r>
              <a:rPr lang="en-GB" sz="3600" spc="-430" dirty="0">
                <a:latin typeface="Trebuchet MS"/>
                <a:cs typeface="Trebuchet MS"/>
              </a:rPr>
              <a:t> </a:t>
            </a:r>
            <a:r>
              <a:rPr sz="3600" spc="-430" dirty="0">
                <a:latin typeface="Trebuchet MS"/>
                <a:cs typeface="Trebuchet MS"/>
              </a:rPr>
              <a:t>with</a:t>
            </a:r>
            <a:r>
              <a:rPr lang="en-GB" sz="3600" spc="-430" dirty="0">
                <a:latin typeface="Trebuchet MS"/>
                <a:cs typeface="Trebuchet MS"/>
              </a:rPr>
              <a:t> </a:t>
            </a:r>
            <a:r>
              <a:rPr sz="3600" spc="-430" dirty="0">
                <a:latin typeface="Trebuchet MS"/>
                <a:cs typeface="Trebuchet MS"/>
              </a:rPr>
              <a:t>0</a:t>
            </a:r>
            <a:endParaRPr sz="360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4508" y="1639823"/>
            <a:ext cx="18283555" cy="9052560"/>
            <a:chOff x="254508" y="1639823"/>
            <a:chExt cx="18283555" cy="90525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70351" y="6425183"/>
              <a:ext cx="2767584" cy="27904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2784" y="4712206"/>
              <a:ext cx="7050024" cy="59801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508" y="1828799"/>
              <a:ext cx="6560820" cy="81991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76343" y="2221991"/>
              <a:ext cx="4177665" cy="720725"/>
            </a:xfrm>
            <a:custGeom>
              <a:avLst/>
              <a:gdLst/>
              <a:ahLst/>
              <a:cxnLst/>
              <a:rect l="l" t="t" r="r" b="b"/>
              <a:pathLst>
                <a:path w="4177665" h="720725">
                  <a:moveTo>
                    <a:pt x="3816730" y="0"/>
                  </a:moveTo>
                  <a:lnTo>
                    <a:pt x="3816730" y="180085"/>
                  </a:lnTo>
                  <a:lnTo>
                    <a:pt x="0" y="180085"/>
                  </a:lnTo>
                  <a:lnTo>
                    <a:pt x="0" y="540384"/>
                  </a:lnTo>
                  <a:lnTo>
                    <a:pt x="3816730" y="540384"/>
                  </a:lnTo>
                  <a:lnTo>
                    <a:pt x="3816730" y="720471"/>
                  </a:lnTo>
                  <a:lnTo>
                    <a:pt x="4177156" y="360172"/>
                  </a:lnTo>
                  <a:lnTo>
                    <a:pt x="3816730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6343" y="2221991"/>
              <a:ext cx="4177665" cy="720725"/>
            </a:xfrm>
            <a:custGeom>
              <a:avLst/>
              <a:gdLst/>
              <a:ahLst/>
              <a:cxnLst/>
              <a:rect l="l" t="t" r="r" b="b"/>
              <a:pathLst>
                <a:path w="4177665" h="720725">
                  <a:moveTo>
                    <a:pt x="0" y="180085"/>
                  </a:moveTo>
                  <a:lnTo>
                    <a:pt x="3816730" y="180085"/>
                  </a:lnTo>
                  <a:lnTo>
                    <a:pt x="3816730" y="0"/>
                  </a:lnTo>
                  <a:lnTo>
                    <a:pt x="4177156" y="360172"/>
                  </a:lnTo>
                  <a:lnTo>
                    <a:pt x="3816730" y="720471"/>
                  </a:lnTo>
                  <a:lnTo>
                    <a:pt x="3816730" y="540384"/>
                  </a:lnTo>
                  <a:lnTo>
                    <a:pt x="0" y="540384"/>
                  </a:lnTo>
                  <a:lnTo>
                    <a:pt x="0" y="18008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12279" y="5065776"/>
              <a:ext cx="4905756" cy="17251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27247" y="5346191"/>
              <a:ext cx="3684904" cy="720725"/>
            </a:xfrm>
            <a:custGeom>
              <a:avLst/>
              <a:gdLst/>
              <a:ahLst/>
              <a:cxnLst/>
              <a:rect l="l" t="t" r="r" b="b"/>
              <a:pathLst>
                <a:path w="3684904" h="720725">
                  <a:moveTo>
                    <a:pt x="3324225" y="0"/>
                  </a:moveTo>
                  <a:lnTo>
                    <a:pt x="3324225" y="180086"/>
                  </a:lnTo>
                  <a:lnTo>
                    <a:pt x="0" y="180086"/>
                  </a:lnTo>
                  <a:lnTo>
                    <a:pt x="0" y="540385"/>
                  </a:lnTo>
                  <a:lnTo>
                    <a:pt x="3324225" y="540385"/>
                  </a:lnTo>
                  <a:lnTo>
                    <a:pt x="3324225" y="720471"/>
                  </a:lnTo>
                  <a:lnTo>
                    <a:pt x="3684651" y="360172"/>
                  </a:lnTo>
                  <a:lnTo>
                    <a:pt x="3324225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7247" y="5346191"/>
              <a:ext cx="3684904" cy="720725"/>
            </a:xfrm>
            <a:custGeom>
              <a:avLst/>
              <a:gdLst/>
              <a:ahLst/>
              <a:cxnLst/>
              <a:rect l="l" t="t" r="r" b="b"/>
              <a:pathLst>
                <a:path w="3684904" h="720725">
                  <a:moveTo>
                    <a:pt x="0" y="180086"/>
                  </a:moveTo>
                  <a:lnTo>
                    <a:pt x="3324225" y="180086"/>
                  </a:lnTo>
                  <a:lnTo>
                    <a:pt x="3324225" y="0"/>
                  </a:lnTo>
                  <a:lnTo>
                    <a:pt x="3684651" y="360172"/>
                  </a:lnTo>
                  <a:lnTo>
                    <a:pt x="3324225" y="720471"/>
                  </a:lnTo>
                  <a:lnTo>
                    <a:pt x="3324225" y="540385"/>
                  </a:lnTo>
                  <a:lnTo>
                    <a:pt x="0" y="540385"/>
                  </a:lnTo>
                  <a:lnTo>
                    <a:pt x="0" y="18008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06612" y="1639823"/>
              <a:ext cx="4901184" cy="20756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" y="284988"/>
            <a:ext cx="7350125" cy="827405"/>
          </a:xfrm>
          <a:custGeom>
            <a:avLst/>
            <a:gdLst/>
            <a:ahLst/>
            <a:cxnLst/>
            <a:rect l="l" t="t" r="r" b="b"/>
            <a:pathLst>
              <a:path w="7350125" h="827405">
                <a:moveTo>
                  <a:pt x="7022592" y="0"/>
                </a:moveTo>
                <a:lnTo>
                  <a:pt x="0" y="0"/>
                </a:lnTo>
                <a:lnTo>
                  <a:pt x="0" y="827404"/>
                </a:lnTo>
                <a:lnTo>
                  <a:pt x="7022592" y="827404"/>
                </a:lnTo>
                <a:lnTo>
                  <a:pt x="7022592" y="826642"/>
                </a:lnTo>
                <a:lnTo>
                  <a:pt x="7083806" y="819022"/>
                </a:lnTo>
                <a:lnTo>
                  <a:pt x="7146417" y="794892"/>
                </a:lnTo>
                <a:lnTo>
                  <a:pt x="7203059" y="756792"/>
                </a:lnTo>
                <a:lnTo>
                  <a:pt x="7252462" y="706246"/>
                </a:lnTo>
                <a:lnTo>
                  <a:pt x="7293229" y="645032"/>
                </a:lnTo>
                <a:lnTo>
                  <a:pt x="7323963" y="574801"/>
                </a:lnTo>
                <a:lnTo>
                  <a:pt x="7343394" y="497204"/>
                </a:lnTo>
                <a:lnTo>
                  <a:pt x="7350125" y="413511"/>
                </a:lnTo>
                <a:lnTo>
                  <a:pt x="7343394" y="330200"/>
                </a:lnTo>
                <a:lnTo>
                  <a:pt x="7323963" y="252602"/>
                </a:lnTo>
                <a:lnTo>
                  <a:pt x="7293229" y="182371"/>
                </a:lnTo>
                <a:lnTo>
                  <a:pt x="7252462" y="121157"/>
                </a:lnTo>
                <a:lnTo>
                  <a:pt x="7203059" y="70611"/>
                </a:lnTo>
                <a:lnTo>
                  <a:pt x="7146417" y="32511"/>
                </a:lnTo>
                <a:lnTo>
                  <a:pt x="7083806" y="8381"/>
                </a:lnTo>
                <a:lnTo>
                  <a:pt x="7022592" y="761"/>
                </a:lnTo>
                <a:lnTo>
                  <a:pt x="7022592" y="0"/>
                </a:lnTo>
                <a:close/>
              </a:path>
            </a:pathLst>
          </a:custGeom>
          <a:solidFill>
            <a:srgbClr val="009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374" y="-98476"/>
            <a:ext cx="12644375" cy="1771639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2195"/>
              </a:spcBef>
            </a:pPr>
            <a:r>
              <a:rPr sz="5400" dirty="0">
                <a:latin typeface="Calibri"/>
                <a:cs typeface="Calibri"/>
              </a:rPr>
              <a:t>SQL</a:t>
            </a:r>
            <a:r>
              <a:rPr sz="5400" spc="-250" dirty="0">
                <a:latin typeface="Calibri"/>
                <a:cs typeface="Calibri"/>
              </a:rPr>
              <a:t> </a:t>
            </a:r>
            <a:r>
              <a:rPr sz="5400" dirty="0">
                <a:latin typeface="Calibri"/>
                <a:cs typeface="Calibri"/>
              </a:rPr>
              <a:t>Query</a:t>
            </a:r>
            <a:r>
              <a:rPr sz="5400" spc="-240" dirty="0">
                <a:latin typeface="Calibri"/>
                <a:cs typeface="Calibri"/>
              </a:rPr>
              <a:t> </a:t>
            </a:r>
            <a:r>
              <a:rPr sz="5400" spc="-10" dirty="0">
                <a:latin typeface="Calibri"/>
                <a:cs typeface="Calibri"/>
              </a:rPr>
              <a:t>contd.</a:t>
            </a:r>
            <a:endParaRPr sz="5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3200" spc="-385" dirty="0">
                <a:solidFill>
                  <a:srgbClr val="000000"/>
                </a:solidFill>
              </a:rPr>
              <a:t>Query</a:t>
            </a:r>
            <a:r>
              <a:rPr lang="en-GB" sz="3200" spc="-385" dirty="0">
                <a:solidFill>
                  <a:srgbClr val="000000"/>
                </a:solidFill>
              </a:rPr>
              <a:t> </a:t>
            </a:r>
            <a:r>
              <a:rPr sz="3200" spc="-385" dirty="0">
                <a:solidFill>
                  <a:srgbClr val="000000"/>
                </a:solidFill>
              </a:rPr>
              <a:t>the</a:t>
            </a:r>
            <a:r>
              <a:rPr lang="en-GB" sz="3200" spc="-385" dirty="0">
                <a:solidFill>
                  <a:srgbClr val="000000"/>
                </a:solidFill>
              </a:rPr>
              <a:t> </a:t>
            </a:r>
            <a:r>
              <a:rPr sz="3200" spc="-385" dirty="0">
                <a:solidFill>
                  <a:srgbClr val="000000"/>
                </a:solidFill>
              </a:rPr>
              <a:t>Total</a:t>
            </a:r>
            <a:r>
              <a:rPr lang="en-GB" sz="3200" spc="-385" dirty="0">
                <a:solidFill>
                  <a:srgbClr val="000000"/>
                </a:solidFill>
              </a:rPr>
              <a:t> </a:t>
            </a:r>
            <a:r>
              <a:rPr sz="3200" spc="-385" dirty="0">
                <a:solidFill>
                  <a:srgbClr val="000000"/>
                </a:solidFill>
              </a:rPr>
              <a:t>number</a:t>
            </a:r>
            <a:r>
              <a:rPr lang="en-GB" sz="3200" spc="-385" dirty="0">
                <a:solidFill>
                  <a:srgbClr val="000000"/>
                </a:solidFill>
              </a:rPr>
              <a:t> of rows</a:t>
            </a:r>
            <a:r>
              <a:rPr sz="3200" spc="-385" dirty="0">
                <a:solidFill>
                  <a:srgbClr val="000000"/>
                </a:solidFill>
              </a:rPr>
              <a:t>,</a:t>
            </a:r>
            <a:r>
              <a:rPr lang="en-GB" sz="3200" spc="-385" dirty="0">
                <a:solidFill>
                  <a:srgbClr val="000000"/>
                </a:solidFill>
              </a:rPr>
              <a:t> </a:t>
            </a:r>
            <a:r>
              <a:rPr sz="3200" spc="-385" dirty="0">
                <a:solidFill>
                  <a:srgbClr val="000000"/>
                </a:solidFill>
              </a:rPr>
              <a:t>Start</a:t>
            </a:r>
            <a:r>
              <a:rPr lang="en-GB" sz="3200" spc="-385" dirty="0">
                <a:solidFill>
                  <a:srgbClr val="000000"/>
                </a:solidFill>
              </a:rPr>
              <a:t> </a:t>
            </a:r>
            <a:r>
              <a:rPr sz="3200" spc="-385" dirty="0">
                <a:solidFill>
                  <a:srgbClr val="000000"/>
                </a:solidFill>
              </a:rPr>
              <a:t>&amp;</a:t>
            </a:r>
            <a:r>
              <a:rPr lang="en-GB" sz="3200" spc="-385" dirty="0">
                <a:solidFill>
                  <a:srgbClr val="000000"/>
                </a:solidFill>
              </a:rPr>
              <a:t> </a:t>
            </a:r>
            <a:r>
              <a:rPr sz="3200" spc="-385" dirty="0">
                <a:solidFill>
                  <a:srgbClr val="000000"/>
                </a:solidFill>
              </a:rPr>
              <a:t>End</a:t>
            </a:r>
            <a:r>
              <a:rPr lang="en-GB" sz="3200" spc="-385" dirty="0">
                <a:solidFill>
                  <a:srgbClr val="000000"/>
                </a:solidFill>
              </a:rPr>
              <a:t> </a:t>
            </a:r>
            <a:r>
              <a:rPr sz="3200" spc="-385" dirty="0">
                <a:solidFill>
                  <a:srgbClr val="000000"/>
                </a:solidFill>
              </a:rPr>
              <a:t>date,</a:t>
            </a:r>
            <a:r>
              <a:rPr lang="en-GB" sz="3200" spc="-385" dirty="0">
                <a:solidFill>
                  <a:srgbClr val="000000"/>
                </a:solidFill>
              </a:rPr>
              <a:t> </a:t>
            </a:r>
            <a:r>
              <a:rPr sz="3200" spc="-385" dirty="0">
                <a:solidFill>
                  <a:srgbClr val="000000"/>
                </a:solidFill>
              </a:rPr>
              <a:t>and</a:t>
            </a:r>
            <a:r>
              <a:rPr lang="en-GB" sz="3200" spc="-385" dirty="0">
                <a:solidFill>
                  <a:srgbClr val="000000"/>
                </a:solidFill>
              </a:rPr>
              <a:t> </a:t>
            </a:r>
            <a:r>
              <a:rPr sz="3200" spc="-385" dirty="0">
                <a:solidFill>
                  <a:srgbClr val="000000"/>
                </a:solidFill>
              </a:rPr>
              <a:t>Number</a:t>
            </a:r>
            <a:r>
              <a:rPr lang="en-GB" sz="3200" spc="-385" dirty="0">
                <a:solidFill>
                  <a:srgbClr val="000000"/>
                </a:solidFill>
              </a:rPr>
              <a:t> </a:t>
            </a:r>
            <a:r>
              <a:rPr sz="3200" spc="-385" dirty="0">
                <a:solidFill>
                  <a:srgbClr val="000000"/>
                </a:solidFill>
              </a:rPr>
              <a:t>of</a:t>
            </a:r>
            <a:r>
              <a:rPr lang="en-GB" sz="3200" spc="-385" dirty="0">
                <a:solidFill>
                  <a:srgbClr val="000000"/>
                </a:solidFill>
              </a:rPr>
              <a:t> </a:t>
            </a:r>
            <a:r>
              <a:rPr sz="3200" spc="-385" dirty="0">
                <a:solidFill>
                  <a:srgbClr val="000000"/>
                </a:solidFill>
              </a:rPr>
              <a:t>Month</a:t>
            </a:r>
            <a:r>
              <a:rPr lang="en-GB" sz="3200" spc="-385" dirty="0">
                <a:solidFill>
                  <a:srgbClr val="000000"/>
                </a:solidFill>
              </a:rPr>
              <a:t>s </a:t>
            </a:r>
            <a:r>
              <a:rPr sz="3200" spc="-385" dirty="0">
                <a:solidFill>
                  <a:srgbClr val="000000"/>
                </a:solidFill>
              </a:rPr>
              <a:t>in</a:t>
            </a:r>
            <a:r>
              <a:rPr lang="en-GB" sz="3200" spc="-385" dirty="0">
                <a:solidFill>
                  <a:srgbClr val="000000"/>
                </a:solidFill>
              </a:rPr>
              <a:t> </a:t>
            </a:r>
            <a:r>
              <a:rPr sz="3200" spc="-385" dirty="0">
                <a:solidFill>
                  <a:srgbClr val="000000"/>
                </a:solidFill>
              </a:rPr>
              <a:t>the</a:t>
            </a:r>
            <a:r>
              <a:rPr lang="en-GB" sz="3200" spc="-385" dirty="0">
                <a:solidFill>
                  <a:srgbClr val="000000"/>
                </a:solidFill>
              </a:rPr>
              <a:t> </a:t>
            </a:r>
            <a:r>
              <a:rPr sz="3200" spc="-385" dirty="0">
                <a:solidFill>
                  <a:srgbClr val="000000"/>
                </a:solidFill>
              </a:rPr>
              <a:t>Dat</a:t>
            </a:r>
            <a:r>
              <a:rPr sz="3200" u="sng" spc="-3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hlinkClick r:id="rId2"/>
              </a:rPr>
              <a:t>aset</a:t>
            </a:r>
            <a:endParaRPr sz="3200" dirty="0"/>
          </a:p>
        </p:txBody>
      </p:sp>
      <p:grpSp>
        <p:nvGrpSpPr>
          <p:cNvPr id="4" name="object 4"/>
          <p:cNvGrpSpPr/>
          <p:nvPr/>
        </p:nvGrpSpPr>
        <p:grpSpPr>
          <a:xfrm>
            <a:off x="251459" y="0"/>
            <a:ext cx="18759170" cy="10424160"/>
            <a:chOff x="251459" y="0"/>
            <a:chExt cx="18759170" cy="104241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59" y="2234183"/>
              <a:ext cx="5716524" cy="76443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92651" y="3115055"/>
              <a:ext cx="3684904" cy="719455"/>
            </a:xfrm>
            <a:custGeom>
              <a:avLst/>
              <a:gdLst/>
              <a:ahLst/>
              <a:cxnLst/>
              <a:rect l="l" t="t" r="r" b="b"/>
              <a:pathLst>
                <a:path w="3684904" h="719454">
                  <a:moveTo>
                    <a:pt x="3324987" y="0"/>
                  </a:moveTo>
                  <a:lnTo>
                    <a:pt x="3324987" y="179832"/>
                  </a:lnTo>
                  <a:lnTo>
                    <a:pt x="0" y="179832"/>
                  </a:lnTo>
                  <a:lnTo>
                    <a:pt x="0" y="539242"/>
                  </a:lnTo>
                  <a:lnTo>
                    <a:pt x="3324987" y="539242"/>
                  </a:lnTo>
                  <a:lnTo>
                    <a:pt x="3324987" y="719074"/>
                  </a:lnTo>
                  <a:lnTo>
                    <a:pt x="3684651" y="359537"/>
                  </a:lnTo>
                  <a:lnTo>
                    <a:pt x="3324987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92651" y="3115055"/>
              <a:ext cx="3684904" cy="719455"/>
            </a:xfrm>
            <a:custGeom>
              <a:avLst/>
              <a:gdLst/>
              <a:ahLst/>
              <a:cxnLst/>
              <a:rect l="l" t="t" r="r" b="b"/>
              <a:pathLst>
                <a:path w="3684904" h="719454">
                  <a:moveTo>
                    <a:pt x="0" y="179832"/>
                  </a:moveTo>
                  <a:lnTo>
                    <a:pt x="3324987" y="179832"/>
                  </a:lnTo>
                  <a:lnTo>
                    <a:pt x="3324987" y="0"/>
                  </a:lnTo>
                  <a:lnTo>
                    <a:pt x="3684651" y="359537"/>
                  </a:lnTo>
                  <a:lnTo>
                    <a:pt x="3324987" y="719074"/>
                  </a:lnTo>
                  <a:lnTo>
                    <a:pt x="3324987" y="539242"/>
                  </a:lnTo>
                  <a:lnTo>
                    <a:pt x="0" y="539242"/>
                  </a:lnTo>
                  <a:lnTo>
                    <a:pt x="0" y="17983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49039" y="6067044"/>
              <a:ext cx="3684904" cy="719455"/>
            </a:xfrm>
            <a:custGeom>
              <a:avLst/>
              <a:gdLst/>
              <a:ahLst/>
              <a:cxnLst/>
              <a:rect l="l" t="t" r="r" b="b"/>
              <a:pathLst>
                <a:path w="3684904" h="719454">
                  <a:moveTo>
                    <a:pt x="3324987" y="0"/>
                  </a:moveTo>
                  <a:lnTo>
                    <a:pt x="3324987" y="179831"/>
                  </a:lnTo>
                  <a:lnTo>
                    <a:pt x="0" y="179831"/>
                  </a:lnTo>
                  <a:lnTo>
                    <a:pt x="0" y="539241"/>
                  </a:lnTo>
                  <a:lnTo>
                    <a:pt x="3324987" y="539241"/>
                  </a:lnTo>
                  <a:lnTo>
                    <a:pt x="3324987" y="719073"/>
                  </a:lnTo>
                  <a:lnTo>
                    <a:pt x="3684651" y="359536"/>
                  </a:lnTo>
                  <a:lnTo>
                    <a:pt x="3324987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9039" y="6067044"/>
              <a:ext cx="3684904" cy="719455"/>
            </a:xfrm>
            <a:custGeom>
              <a:avLst/>
              <a:gdLst/>
              <a:ahLst/>
              <a:cxnLst/>
              <a:rect l="l" t="t" r="r" b="b"/>
              <a:pathLst>
                <a:path w="3684904" h="719454">
                  <a:moveTo>
                    <a:pt x="0" y="179831"/>
                  </a:moveTo>
                  <a:lnTo>
                    <a:pt x="3324987" y="179831"/>
                  </a:lnTo>
                  <a:lnTo>
                    <a:pt x="3324987" y="0"/>
                  </a:lnTo>
                  <a:lnTo>
                    <a:pt x="3684651" y="359536"/>
                  </a:lnTo>
                  <a:lnTo>
                    <a:pt x="3324987" y="719073"/>
                  </a:lnTo>
                  <a:lnTo>
                    <a:pt x="3324987" y="539241"/>
                  </a:lnTo>
                  <a:lnTo>
                    <a:pt x="0" y="539241"/>
                  </a:lnTo>
                  <a:lnTo>
                    <a:pt x="0" y="179831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35168" y="9003792"/>
              <a:ext cx="3686175" cy="720725"/>
            </a:xfrm>
            <a:custGeom>
              <a:avLst/>
              <a:gdLst/>
              <a:ahLst/>
              <a:cxnLst/>
              <a:rect l="l" t="t" r="r" b="b"/>
              <a:pathLst>
                <a:path w="3686175" h="720725">
                  <a:moveTo>
                    <a:pt x="3325622" y="0"/>
                  </a:moveTo>
                  <a:lnTo>
                    <a:pt x="3325622" y="180085"/>
                  </a:lnTo>
                  <a:lnTo>
                    <a:pt x="0" y="180085"/>
                  </a:lnTo>
                  <a:lnTo>
                    <a:pt x="0" y="540346"/>
                  </a:lnTo>
                  <a:lnTo>
                    <a:pt x="3325622" y="540346"/>
                  </a:lnTo>
                  <a:lnTo>
                    <a:pt x="3325622" y="720470"/>
                  </a:lnTo>
                  <a:lnTo>
                    <a:pt x="3686048" y="360171"/>
                  </a:lnTo>
                  <a:lnTo>
                    <a:pt x="3325622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35168" y="9003792"/>
              <a:ext cx="3686175" cy="720725"/>
            </a:xfrm>
            <a:custGeom>
              <a:avLst/>
              <a:gdLst/>
              <a:ahLst/>
              <a:cxnLst/>
              <a:rect l="l" t="t" r="r" b="b"/>
              <a:pathLst>
                <a:path w="3686175" h="720725">
                  <a:moveTo>
                    <a:pt x="0" y="180085"/>
                  </a:moveTo>
                  <a:lnTo>
                    <a:pt x="3325622" y="180085"/>
                  </a:lnTo>
                  <a:lnTo>
                    <a:pt x="3325622" y="0"/>
                  </a:lnTo>
                  <a:lnTo>
                    <a:pt x="3686048" y="360171"/>
                  </a:lnTo>
                  <a:lnTo>
                    <a:pt x="3325622" y="720470"/>
                  </a:lnTo>
                  <a:lnTo>
                    <a:pt x="3325622" y="540346"/>
                  </a:lnTo>
                  <a:lnTo>
                    <a:pt x="0" y="540346"/>
                  </a:lnTo>
                  <a:lnTo>
                    <a:pt x="0" y="18008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32591" y="0"/>
              <a:ext cx="8177784" cy="87919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4071" y="1918716"/>
              <a:ext cx="4951476" cy="22753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88936" y="5131308"/>
              <a:ext cx="5184648" cy="24307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72016" y="8154923"/>
              <a:ext cx="5561076" cy="22692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-98476"/>
            <a:ext cx="11235690" cy="761414"/>
          </a:xfrm>
          <a:prstGeom prst="rect">
            <a:avLst/>
          </a:prstGeom>
        </p:spPr>
        <p:txBody>
          <a:bodyPr vert="horz" wrap="square" lIns="0" tIns="2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5" dirty="0">
                <a:solidFill>
                  <a:srgbClr val="000000"/>
                </a:solidFill>
              </a:rPr>
              <a:t>Monthly</a:t>
            </a:r>
            <a:r>
              <a:rPr lang="en-GB" sz="3200" spc="-405" dirty="0">
                <a:solidFill>
                  <a:srgbClr val="000000"/>
                </a:solidFill>
              </a:rPr>
              <a:t> </a:t>
            </a:r>
            <a:r>
              <a:rPr sz="3200" spc="-405" dirty="0">
                <a:solidFill>
                  <a:srgbClr val="000000"/>
                </a:solidFill>
              </a:rPr>
              <a:t>Average</a:t>
            </a:r>
            <a:r>
              <a:rPr lang="en-GB" sz="3200" spc="-405" dirty="0">
                <a:solidFill>
                  <a:srgbClr val="000000"/>
                </a:solidFill>
              </a:rPr>
              <a:t> </a:t>
            </a:r>
            <a:r>
              <a:rPr sz="3200" spc="-405" dirty="0">
                <a:solidFill>
                  <a:srgbClr val="000000"/>
                </a:solidFill>
              </a:rPr>
              <a:t>for</a:t>
            </a:r>
            <a:r>
              <a:rPr lang="en-GB" sz="3200" spc="-405" dirty="0">
                <a:solidFill>
                  <a:srgbClr val="000000"/>
                </a:solidFill>
              </a:rPr>
              <a:t> </a:t>
            </a:r>
            <a:r>
              <a:rPr sz="3200" spc="-405" dirty="0">
                <a:solidFill>
                  <a:srgbClr val="000000"/>
                </a:solidFill>
              </a:rPr>
              <a:t>Confirmed,</a:t>
            </a:r>
            <a:r>
              <a:rPr sz="3200" spc="-605" dirty="0">
                <a:solidFill>
                  <a:srgbClr val="000000"/>
                </a:solidFill>
              </a:rPr>
              <a:t> </a:t>
            </a:r>
            <a:r>
              <a:rPr sz="3200" spc="-390" dirty="0">
                <a:solidFill>
                  <a:srgbClr val="000000"/>
                </a:solidFill>
              </a:rPr>
              <a:t>Death</a:t>
            </a:r>
            <a:r>
              <a:rPr lang="en-GB" sz="3200" spc="-390" dirty="0">
                <a:solidFill>
                  <a:srgbClr val="000000"/>
                </a:solidFill>
              </a:rPr>
              <a:t> </a:t>
            </a:r>
            <a:r>
              <a:rPr sz="3200" spc="-390" dirty="0">
                <a:solidFill>
                  <a:srgbClr val="000000"/>
                </a:solidFill>
              </a:rPr>
              <a:t>and</a:t>
            </a:r>
            <a:r>
              <a:rPr lang="en-GB" sz="3200" spc="-390" dirty="0">
                <a:solidFill>
                  <a:srgbClr val="000000"/>
                </a:solidFill>
              </a:rPr>
              <a:t> </a:t>
            </a:r>
            <a:r>
              <a:rPr sz="3200" spc="-390" dirty="0">
                <a:solidFill>
                  <a:srgbClr val="000000"/>
                </a:solidFill>
              </a:rPr>
              <a:t>Recovered</a:t>
            </a:r>
            <a:r>
              <a:rPr lang="en-GB" sz="3200" spc="-390" dirty="0">
                <a:solidFill>
                  <a:srgbClr val="000000"/>
                </a:solidFill>
              </a:rPr>
              <a:t> </a:t>
            </a:r>
            <a:r>
              <a:rPr sz="3200" spc="-390" dirty="0">
                <a:solidFill>
                  <a:srgbClr val="000000"/>
                </a:solidFill>
              </a:rPr>
              <a:t>Cases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76072" y="1126236"/>
            <a:ext cx="7435850" cy="3363595"/>
            <a:chOff x="576072" y="1126236"/>
            <a:chExt cx="7435850" cy="33635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072" y="1126236"/>
              <a:ext cx="5224272" cy="33634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20539" y="2796540"/>
              <a:ext cx="3684904" cy="719455"/>
            </a:xfrm>
            <a:custGeom>
              <a:avLst/>
              <a:gdLst/>
              <a:ahLst/>
              <a:cxnLst/>
              <a:rect l="l" t="t" r="r" b="b"/>
              <a:pathLst>
                <a:path w="3684904" h="719454">
                  <a:moveTo>
                    <a:pt x="3324987" y="0"/>
                  </a:moveTo>
                  <a:lnTo>
                    <a:pt x="3324987" y="179831"/>
                  </a:lnTo>
                  <a:lnTo>
                    <a:pt x="0" y="179831"/>
                  </a:lnTo>
                  <a:lnTo>
                    <a:pt x="0" y="539241"/>
                  </a:lnTo>
                  <a:lnTo>
                    <a:pt x="3324987" y="539241"/>
                  </a:lnTo>
                  <a:lnTo>
                    <a:pt x="3324987" y="719074"/>
                  </a:lnTo>
                  <a:lnTo>
                    <a:pt x="3684651" y="359409"/>
                  </a:lnTo>
                  <a:lnTo>
                    <a:pt x="3324987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0539" y="2796540"/>
              <a:ext cx="3684904" cy="719455"/>
            </a:xfrm>
            <a:custGeom>
              <a:avLst/>
              <a:gdLst/>
              <a:ahLst/>
              <a:cxnLst/>
              <a:rect l="l" t="t" r="r" b="b"/>
              <a:pathLst>
                <a:path w="3684904" h="719454">
                  <a:moveTo>
                    <a:pt x="0" y="179831"/>
                  </a:moveTo>
                  <a:lnTo>
                    <a:pt x="3324987" y="179831"/>
                  </a:lnTo>
                  <a:lnTo>
                    <a:pt x="3324987" y="0"/>
                  </a:lnTo>
                  <a:lnTo>
                    <a:pt x="3684651" y="359409"/>
                  </a:lnTo>
                  <a:lnTo>
                    <a:pt x="3324987" y="719074"/>
                  </a:lnTo>
                  <a:lnTo>
                    <a:pt x="3324987" y="539241"/>
                  </a:lnTo>
                  <a:lnTo>
                    <a:pt x="0" y="539241"/>
                  </a:lnTo>
                  <a:lnTo>
                    <a:pt x="0" y="17983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3043" y="690372"/>
            <a:ext cx="9145524" cy="95051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6804" y="4890515"/>
            <a:ext cx="7799832" cy="53065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-98476"/>
            <a:ext cx="11235690" cy="761414"/>
          </a:xfrm>
          <a:prstGeom prst="rect">
            <a:avLst/>
          </a:prstGeom>
        </p:spPr>
        <p:txBody>
          <a:bodyPr vert="horz" wrap="square" lIns="0" tIns="26637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00"/>
              </a:spcBef>
            </a:pPr>
            <a:r>
              <a:rPr sz="3200" spc="-405" dirty="0">
                <a:solidFill>
                  <a:srgbClr val="000000"/>
                </a:solidFill>
              </a:rPr>
              <a:t>Most</a:t>
            </a:r>
            <a:r>
              <a:rPr lang="en-GB" sz="3200" spc="-405" dirty="0">
                <a:solidFill>
                  <a:srgbClr val="000000"/>
                </a:solidFill>
              </a:rPr>
              <a:t> </a:t>
            </a:r>
            <a:r>
              <a:rPr sz="3200" spc="-405" dirty="0">
                <a:solidFill>
                  <a:srgbClr val="000000"/>
                </a:solidFill>
              </a:rPr>
              <a:t>Frequent</a:t>
            </a:r>
            <a:r>
              <a:rPr lang="en-GB" sz="3200" spc="-405" dirty="0">
                <a:solidFill>
                  <a:srgbClr val="000000"/>
                </a:solidFill>
              </a:rPr>
              <a:t> </a:t>
            </a:r>
            <a:r>
              <a:rPr sz="3200" spc="-405" dirty="0">
                <a:solidFill>
                  <a:srgbClr val="000000"/>
                </a:solidFill>
              </a:rPr>
              <a:t>Value</a:t>
            </a:r>
            <a:r>
              <a:rPr lang="en-GB" sz="3200" spc="-405" dirty="0">
                <a:solidFill>
                  <a:srgbClr val="000000"/>
                </a:solidFill>
              </a:rPr>
              <a:t> </a:t>
            </a:r>
            <a:r>
              <a:rPr sz="3200" spc="-405" dirty="0">
                <a:solidFill>
                  <a:srgbClr val="000000"/>
                </a:solidFill>
              </a:rPr>
              <a:t>for</a:t>
            </a:r>
            <a:r>
              <a:rPr lang="en-GB" sz="3200" spc="-405" dirty="0">
                <a:solidFill>
                  <a:srgbClr val="000000"/>
                </a:solidFill>
              </a:rPr>
              <a:t> </a:t>
            </a:r>
            <a:r>
              <a:rPr sz="3200" spc="-405" dirty="0">
                <a:solidFill>
                  <a:srgbClr val="000000"/>
                </a:solidFill>
              </a:rPr>
              <a:t>Confirmed,</a:t>
            </a:r>
            <a:r>
              <a:rPr sz="3200" spc="-550" dirty="0">
                <a:solidFill>
                  <a:srgbClr val="000000"/>
                </a:solidFill>
              </a:rPr>
              <a:t> </a:t>
            </a:r>
            <a:r>
              <a:rPr sz="3200" spc="-405" dirty="0">
                <a:solidFill>
                  <a:srgbClr val="000000"/>
                </a:solidFill>
              </a:rPr>
              <a:t>Death,</a:t>
            </a:r>
            <a:r>
              <a:rPr lang="en-GB" sz="3200" spc="-405" dirty="0">
                <a:solidFill>
                  <a:srgbClr val="000000"/>
                </a:solidFill>
              </a:rPr>
              <a:t> </a:t>
            </a:r>
            <a:r>
              <a:rPr sz="3200" spc="-405" dirty="0">
                <a:solidFill>
                  <a:srgbClr val="000000"/>
                </a:solidFill>
              </a:rPr>
              <a:t>and</a:t>
            </a:r>
            <a:r>
              <a:rPr lang="en-GB" sz="3200" spc="-405" dirty="0">
                <a:solidFill>
                  <a:srgbClr val="000000"/>
                </a:solidFill>
              </a:rPr>
              <a:t> </a:t>
            </a:r>
            <a:r>
              <a:rPr sz="3200" spc="-405" dirty="0">
                <a:solidFill>
                  <a:srgbClr val="000000"/>
                </a:solidFill>
              </a:rPr>
              <a:t>Recovered</a:t>
            </a:r>
            <a:r>
              <a:rPr lang="en-GB" sz="3200" spc="-405" dirty="0">
                <a:solidFill>
                  <a:srgbClr val="000000"/>
                </a:solidFill>
              </a:rPr>
              <a:t> </a:t>
            </a:r>
            <a:r>
              <a:rPr sz="3200" spc="-405" dirty="0">
                <a:solidFill>
                  <a:srgbClr val="000000"/>
                </a:solidFill>
              </a:rPr>
              <a:t>Cases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690372"/>
            <a:ext cx="18074640" cy="10003790"/>
            <a:chOff x="0" y="690372"/>
            <a:chExt cx="18074640" cy="10003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087" y="1098804"/>
              <a:ext cx="8066532" cy="36713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97667" y="690372"/>
              <a:ext cx="7776972" cy="86166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89776" y="1962911"/>
              <a:ext cx="3684904" cy="719455"/>
            </a:xfrm>
            <a:custGeom>
              <a:avLst/>
              <a:gdLst/>
              <a:ahLst/>
              <a:cxnLst/>
              <a:rect l="l" t="t" r="r" b="b"/>
              <a:pathLst>
                <a:path w="3684904" h="719455">
                  <a:moveTo>
                    <a:pt x="3324987" y="0"/>
                  </a:moveTo>
                  <a:lnTo>
                    <a:pt x="3324987" y="179832"/>
                  </a:lnTo>
                  <a:lnTo>
                    <a:pt x="0" y="179832"/>
                  </a:lnTo>
                  <a:lnTo>
                    <a:pt x="0" y="539242"/>
                  </a:lnTo>
                  <a:lnTo>
                    <a:pt x="3324987" y="539242"/>
                  </a:lnTo>
                  <a:lnTo>
                    <a:pt x="3324987" y="719074"/>
                  </a:lnTo>
                  <a:lnTo>
                    <a:pt x="3684651" y="359410"/>
                  </a:lnTo>
                  <a:lnTo>
                    <a:pt x="3324987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9776" y="1962911"/>
              <a:ext cx="3684904" cy="719455"/>
            </a:xfrm>
            <a:custGeom>
              <a:avLst/>
              <a:gdLst/>
              <a:ahLst/>
              <a:cxnLst/>
              <a:rect l="l" t="t" r="r" b="b"/>
              <a:pathLst>
                <a:path w="3684904" h="719455">
                  <a:moveTo>
                    <a:pt x="0" y="179832"/>
                  </a:moveTo>
                  <a:lnTo>
                    <a:pt x="3324987" y="179832"/>
                  </a:lnTo>
                  <a:lnTo>
                    <a:pt x="3324987" y="0"/>
                  </a:lnTo>
                  <a:lnTo>
                    <a:pt x="3684651" y="359410"/>
                  </a:lnTo>
                  <a:lnTo>
                    <a:pt x="3324987" y="719074"/>
                  </a:lnTo>
                  <a:lnTo>
                    <a:pt x="3324987" y="539242"/>
                  </a:lnTo>
                  <a:lnTo>
                    <a:pt x="0" y="539242"/>
                  </a:lnTo>
                  <a:lnTo>
                    <a:pt x="0" y="17983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55234"/>
              <a:ext cx="6094475" cy="61386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533</Words>
  <Application>Microsoft Office PowerPoint</Application>
  <PresentationFormat>Custom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MT</vt:lpstr>
      <vt:lpstr>Calibri</vt:lpstr>
      <vt:lpstr>Tahoma</vt:lpstr>
      <vt:lpstr>Trebuchet MS</vt:lpstr>
      <vt:lpstr>Wingdings</vt:lpstr>
      <vt:lpstr>Office Theme</vt:lpstr>
      <vt:lpstr>PowerPoint Presentation</vt:lpstr>
      <vt:lpstr>C  O  N  T   E  N  T</vt:lpstr>
      <vt:lpstr>Introduction</vt:lpstr>
      <vt:lpstr>Data Overview</vt:lpstr>
      <vt:lpstr>SQL Query Create Table, Import, and View CSV File</vt:lpstr>
      <vt:lpstr>PowerPoint Presentation</vt:lpstr>
      <vt:lpstr>SQL Query contd. Query the Total number of rows, Start &amp; End date, and Number of Months in the Dataset</vt:lpstr>
      <vt:lpstr>Monthly Average for Confirmed, Death and Recovered Cases</vt:lpstr>
      <vt:lpstr>Most Frequent Value for Confirmed, Death, and Recovered Cases</vt:lpstr>
      <vt:lpstr>Minimum &amp; Maximum Value for Confirmed, Death, and Recovered Cases</vt:lpstr>
      <vt:lpstr>Total Number of Confirmed, Death, and Recovered Cases</vt:lpstr>
      <vt:lpstr>Corona Virus Spread Analysis for Confirmed, Death, and Recovered Cases</vt:lpstr>
      <vt:lpstr>PowerPoint Presentation</vt:lpstr>
      <vt:lpstr>Corona Virus Spread Analysis for Recovered Cases Per Month</vt:lpstr>
      <vt:lpstr>C o n c l u s I o 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lancelot uwagboe</dc:creator>
  <cp:lastModifiedBy>lancelot uwagboe</cp:lastModifiedBy>
  <cp:revision>4</cp:revision>
  <dcterms:created xsi:type="dcterms:W3CDTF">2024-05-07T15:15:06Z</dcterms:created>
  <dcterms:modified xsi:type="dcterms:W3CDTF">2024-05-07T15:45:32Z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2024-05-07T00:00:00Z</vt:filetime>
  </property>
  <property fmtid="{D5CDD505-2E9C-101B-9397-08002B2CF9AE}" pid="5" name="NXPowerLiteLastOptimized">
    <vt:lpwstr>3451844</vt:lpwstr>
  </property>
  <property fmtid="{D5CDD505-2E9C-101B-9397-08002B2CF9AE}" pid="6" name="NXPowerLiteSettings">
    <vt:lpwstr>F7000400038000</vt:lpwstr>
  </property>
  <property fmtid="{D5CDD505-2E9C-101B-9397-08002B2CF9AE}" pid="7" name="NXPowerLiteVersion">
    <vt:lpwstr>S10.2.0</vt:lpwstr>
  </property>
  <property fmtid="{D5CDD505-2E9C-101B-9397-08002B2CF9AE}" pid="8" name="Producer">
    <vt:lpwstr>Microsoft® PowerPoint® 2016</vt:lpwstr>
  </property>
</Properties>
</file>