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CFAE55-25E6-416B-8B1B-0A5A709EF7DB}" v="5" dt="2022-12-22T19:38:15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Perlbach" userId="97500362-6cf8-437f-b61a-1b161c8489df" providerId="ADAL" clId="{B9CFAE55-25E6-416B-8B1B-0A5A709EF7DB}"/>
    <pc:docChg chg="undo custSel modSld">
      <pc:chgData name="Laura Perlbach" userId="97500362-6cf8-437f-b61a-1b161c8489df" providerId="ADAL" clId="{B9CFAE55-25E6-416B-8B1B-0A5A709EF7DB}" dt="2022-12-22T19:38:31.399" v="54" actId="14100"/>
      <pc:docMkLst>
        <pc:docMk/>
      </pc:docMkLst>
      <pc:sldChg chg="addSp delSp modSp mod">
        <pc:chgData name="Laura Perlbach" userId="97500362-6cf8-437f-b61a-1b161c8489df" providerId="ADAL" clId="{B9CFAE55-25E6-416B-8B1B-0A5A709EF7DB}" dt="2022-12-22T19:38:31.399" v="54" actId="14100"/>
        <pc:sldMkLst>
          <pc:docMk/>
          <pc:sldMk cId="2969448390" sldId="256"/>
        </pc:sldMkLst>
        <pc:spChg chg="mod">
          <ac:chgData name="Laura Perlbach" userId="97500362-6cf8-437f-b61a-1b161c8489df" providerId="ADAL" clId="{B9CFAE55-25E6-416B-8B1B-0A5A709EF7DB}" dt="2022-12-22T19:36:09.068" v="24" actId="20577"/>
          <ac:spMkLst>
            <pc:docMk/>
            <pc:sldMk cId="2969448390" sldId="256"/>
            <ac:spMk id="70" creationId="{4391B623-2346-4DC3-AD59-1120BB0B39F4}"/>
          </ac:spMkLst>
        </pc:spChg>
        <pc:spChg chg="mod">
          <ac:chgData name="Laura Perlbach" userId="97500362-6cf8-437f-b61a-1b161c8489df" providerId="ADAL" clId="{B9CFAE55-25E6-416B-8B1B-0A5A709EF7DB}" dt="2022-12-22T19:35:57.468" v="0"/>
          <ac:spMkLst>
            <pc:docMk/>
            <pc:sldMk cId="2969448390" sldId="256"/>
            <ac:spMk id="72" creationId="{CDB02559-D3A9-4D9C-BF69-1E402827CE1F}"/>
          </ac:spMkLst>
        </pc:spChg>
        <pc:spChg chg="mod">
          <ac:chgData name="Laura Perlbach" userId="97500362-6cf8-437f-b61a-1b161c8489df" providerId="ADAL" clId="{B9CFAE55-25E6-416B-8B1B-0A5A709EF7DB}" dt="2022-12-22T19:35:57.468" v="0"/>
          <ac:spMkLst>
            <pc:docMk/>
            <pc:sldMk cId="2969448390" sldId="256"/>
            <ac:spMk id="73" creationId="{7F2BB495-BB40-4A7C-A52D-5F0D2A1073EA}"/>
          </ac:spMkLst>
        </pc:spChg>
        <pc:spChg chg="add del mod">
          <ac:chgData name="Laura Perlbach" userId="97500362-6cf8-437f-b61a-1b161c8489df" providerId="ADAL" clId="{B9CFAE55-25E6-416B-8B1B-0A5A709EF7DB}" dt="2022-12-22T19:36:38.570" v="27" actId="478"/>
          <ac:spMkLst>
            <pc:docMk/>
            <pc:sldMk cId="2969448390" sldId="256"/>
            <ac:spMk id="76" creationId="{4D67D8DF-0CB7-40C1-879A-BAC78F109921}"/>
          </ac:spMkLst>
        </pc:spChg>
        <pc:spChg chg="add mod">
          <ac:chgData name="Laura Perlbach" userId="97500362-6cf8-437f-b61a-1b161c8489df" providerId="ADAL" clId="{B9CFAE55-25E6-416B-8B1B-0A5A709EF7DB}" dt="2022-12-22T19:37:04.441" v="34" actId="1076"/>
          <ac:spMkLst>
            <pc:docMk/>
            <pc:sldMk cId="2969448390" sldId="256"/>
            <ac:spMk id="80" creationId="{93BA917D-E6EB-442A-B3DB-3FBF03AFCC3E}"/>
          </ac:spMkLst>
        </pc:spChg>
        <pc:spChg chg="add mod">
          <ac:chgData name="Laura Perlbach" userId="97500362-6cf8-437f-b61a-1b161c8489df" providerId="ADAL" clId="{B9CFAE55-25E6-416B-8B1B-0A5A709EF7DB}" dt="2022-12-22T19:37:41.134" v="42" actId="1076"/>
          <ac:spMkLst>
            <pc:docMk/>
            <pc:sldMk cId="2969448390" sldId="256"/>
            <ac:spMk id="92" creationId="{EB90D3D7-C2DE-4336-BBBF-C7FBF016862B}"/>
          </ac:spMkLst>
        </pc:spChg>
        <pc:grpChg chg="add mod">
          <ac:chgData name="Laura Perlbach" userId="97500362-6cf8-437f-b61a-1b161c8489df" providerId="ADAL" clId="{B9CFAE55-25E6-416B-8B1B-0A5A709EF7DB}" dt="2022-12-22T19:36:13.775" v="25" actId="14100"/>
          <ac:grpSpMkLst>
            <pc:docMk/>
            <pc:sldMk cId="2969448390" sldId="256"/>
            <ac:grpSpMk id="69" creationId="{FFA8A262-C994-445A-A3FE-1B9B1EF0E6A1}"/>
          </ac:grpSpMkLst>
        </pc:grpChg>
        <pc:cxnChg chg="mod">
          <ac:chgData name="Laura Perlbach" userId="97500362-6cf8-437f-b61a-1b161c8489df" providerId="ADAL" clId="{B9CFAE55-25E6-416B-8B1B-0A5A709EF7DB}" dt="2022-12-22T19:37:55.775" v="45" actId="14100"/>
          <ac:cxnSpMkLst>
            <pc:docMk/>
            <pc:sldMk cId="2969448390" sldId="256"/>
            <ac:cxnSpMk id="3" creationId="{5B1BF86B-E884-40FF-8523-1C37E382F2E1}"/>
          </ac:cxnSpMkLst>
        </pc:cxnChg>
        <pc:cxnChg chg="mod">
          <ac:chgData name="Laura Perlbach" userId="97500362-6cf8-437f-b61a-1b161c8489df" providerId="ADAL" clId="{B9CFAE55-25E6-416B-8B1B-0A5A709EF7DB}" dt="2022-12-22T19:38:04.583" v="48" actId="14100"/>
          <ac:cxnSpMkLst>
            <pc:docMk/>
            <pc:sldMk cId="2969448390" sldId="256"/>
            <ac:cxnSpMk id="48" creationId="{894FE5BA-D791-4D5C-8B2D-A9EF6AA90467}"/>
          </ac:cxnSpMkLst>
        </pc:cxnChg>
        <pc:cxnChg chg="add del mod">
          <ac:chgData name="Laura Perlbach" userId="97500362-6cf8-437f-b61a-1b161c8489df" providerId="ADAL" clId="{B9CFAE55-25E6-416B-8B1B-0A5A709EF7DB}" dt="2022-12-22T19:36:38.570" v="27" actId="478"/>
          <ac:cxnSpMkLst>
            <pc:docMk/>
            <pc:sldMk cId="2969448390" sldId="256"/>
            <ac:cxnSpMk id="75" creationId="{9E86892C-134B-4F07-9AEF-FD73C930FDC0}"/>
          </ac:cxnSpMkLst>
        </pc:cxnChg>
        <pc:cxnChg chg="add mod">
          <ac:chgData name="Laura Perlbach" userId="97500362-6cf8-437f-b61a-1b161c8489df" providerId="ADAL" clId="{B9CFAE55-25E6-416B-8B1B-0A5A709EF7DB}" dt="2022-12-22T19:37:08.871" v="35" actId="14100"/>
          <ac:cxnSpMkLst>
            <pc:docMk/>
            <pc:sldMk cId="2969448390" sldId="256"/>
            <ac:cxnSpMk id="77" creationId="{CD00A292-EC57-49C1-ADEC-C72822347643}"/>
          </ac:cxnSpMkLst>
        </pc:cxnChg>
        <pc:cxnChg chg="add mod">
          <ac:chgData name="Laura Perlbach" userId="97500362-6cf8-437f-b61a-1b161c8489df" providerId="ADAL" clId="{B9CFAE55-25E6-416B-8B1B-0A5A709EF7DB}" dt="2022-12-22T19:37:36.980" v="41" actId="1076"/>
          <ac:cxnSpMkLst>
            <pc:docMk/>
            <pc:sldMk cId="2969448390" sldId="256"/>
            <ac:cxnSpMk id="81" creationId="{583A0495-7EB5-4023-A6A0-87A8E355A383}"/>
          </ac:cxnSpMkLst>
        </pc:cxnChg>
        <pc:cxnChg chg="add del mod">
          <ac:chgData name="Laura Perlbach" userId="97500362-6cf8-437f-b61a-1b161c8489df" providerId="ADAL" clId="{B9CFAE55-25E6-416B-8B1B-0A5A709EF7DB}" dt="2022-12-22T19:38:21.578" v="51" actId="478"/>
          <ac:cxnSpMkLst>
            <pc:docMk/>
            <pc:sldMk cId="2969448390" sldId="256"/>
            <ac:cxnSpMk id="93" creationId="{3D6CA734-AAF7-480D-8C0E-D79346464AAD}"/>
          </ac:cxnSpMkLst>
        </pc:cxnChg>
        <pc:cxnChg chg="mod">
          <ac:chgData name="Laura Perlbach" userId="97500362-6cf8-437f-b61a-1b161c8489df" providerId="ADAL" clId="{B9CFAE55-25E6-416B-8B1B-0A5A709EF7DB}" dt="2022-12-22T19:38:31.399" v="54" actId="14100"/>
          <ac:cxnSpMkLst>
            <pc:docMk/>
            <pc:sldMk cId="2969448390" sldId="256"/>
            <ac:cxnSpMk id="102" creationId="{5353B8B9-41DE-4D7A-9775-A570DB2A2D1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49405-9BC1-4B1F-9159-25740EF7B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213BF1-B5AF-4932-960B-7945AD63F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234532-577C-4EFC-AED7-E9792FB5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6D7B-C2FB-46BD-8BE9-6FB51B722AEE}" type="datetimeFigureOut">
              <a:rPr lang="de-DE" smtClean="0"/>
              <a:t>22.12.2022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346D5C-31B9-49D7-8CAB-7B4CA8D7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3F653A-3EA5-4C17-9D6F-EB2C69B0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269-3ED7-40D1-BC37-FC768D302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46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59998-3920-458F-8F93-EEE0E69C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9B89F5-D7E8-485A-896A-B642D4F51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00B5AA-9D1A-43EF-ABF3-1B6E7221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6D7B-C2FB-46BD-8BE9-6FB51B722AEE}" type="datetimeFigureOut">
              <a:rPr lang="de-DE" smtClean="0"/>
              <a:t>22.12.2022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77BD0B-B40F-411A-B87B-5F72FC72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8FF5D-6F38-47A2-8711-64C6A677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269-3ED7-40D1-BC37-FC768D302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82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DBE4AB-4DF6-4FE9-BC42-EDE72DFFD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2CAF43-F753-4F55-A406-4A36F3D40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8C4301-982F-419F-9B6B-CE720623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6D7B-C2FB-46BD-8BE9-6FB51B722AEE}" type="datetimeFigureOut">
              <a:rPr lang="de-DE" smtClean="0"/>
              <a:t>22.12.2022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CEC980-F091-4869-9E32-D713D68D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D3A440-BEDD-45BA-B78C-96ABE824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269-3ED7-40D1-BC37-FC768D302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91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07BDC-2B94-490F-9EAE-DA62A18A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8C3DE-B3EE-474E-8866-33C4F0FC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8EC8D0-FB93-4FD6-B72E-D0ECA2F1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6D7B-C2FB-46BD-8BE9-6FB51B722AEE}" type="datetimeFigureOut">
              <a:rPr lang="de-DE" smtClean="0"/>
              <a:t>22.12.2022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C28474-81C2-45E2-BBA1-2085F4E4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0302BA-70F5-4FCE-9FC1-BF3D9C6E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269-3ED7-40D1-BC37-FC768D302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95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ABD9A-52B3-44B9-93C4-76290E41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AA291E-146B-41C4-BE0E-2A524D81B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8B9F34-0227-439D-B062-54D16F23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6D7B-C2FB-46BD-8BE9-6FB51B722AEE}" type="datetimeFigureOut">
              <a:rPr lang="de-DE" smtClean="0"/>
              <a:t>22.12.2022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379396-6EB0-4693-A7A3-20473474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347F7-8F1F-4F96-B80E-1DE56A2D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269-3ED7-40D1-BC37-FC768D302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41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977E0-5FAA-46FD-88F3-7FA6EB6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FEBD76-E054-4901-8684-1F7679089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6F218E-7372-4055-8F16-3FC02D21D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BD883E-18F5-473B-95DC-0B4FD400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6D7B-C2FB-46BD-8BE9-6FB51B722AEE}" type="datetimeFigureOut">
              <a:rPr lang="de-DE" smtClean="0"/>
              <a:t>22.12.2022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A6D28-5F55-4B93-80FC-0346707B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D8737A-FC12-4580-A471-80DCE251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269-3ED7-40D1-BC37-FC768D302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95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27242-470E-4B35-83FC-8886579B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A16D2F-6D82-47E9-B67E-91BDA8E46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ACA8B0-F9D4-43E8-B1FF-075AEC176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34BDC9-199B-4651-B6A9-F1839A983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939581-F87B-4412-8355-6F29FA51B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7D9372-0913-493D-BA34-C323EC81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6D7B-C2FB-46BD-8BE9-6FB51B722AEE}" type="datetimeFigureOut">
              <a:rPr lang="de-DE" smtClean="0"/>
              <a:t>22.12.2022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105B10-1C57-457D-BAD6-0EA408F7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E8022D-A79C-48C1-BF66-75A2B97A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269-3ED7-40D1-BC37-FC768D302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91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E1689-E042-43FF-B9A6-92B3E44B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A870F8-74A9-4E30-B25B-B0898720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6D7B-C2FB-46BD-8BE9-6FB51B722AEE}" type="datetimeFigureOut">
              <a:rPr lang="de-DE" smtClean="0"/>
              <a:t>22.12.2022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9BB8F8-1284-45EE-AB0F-A4DE552B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968C15-98EA-400A-9723-07767E3E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269-3ED7-40D1-BC37-FC768D302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96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E27E57-42B4-483E-A9D2-BAE015FE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6D7B-C2FB-46BD-8BE9-6FB51B722AEE}" type="datetimeFigureOut">
              <a:rPr lang="de-DE" smtClean="0"/>
              <a:t>22.12.2022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7A6247-2E57-4BF2-A08D-443C79DD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CA7425-7F46-4ABD-BEC4-15765067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269-3ED7-40D1-BC37-FC768D302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06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7440A-6B43-4D31-B8E0-DBAAA5FD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6C04D2-F523-4CE9-AD93-60DC8EB9D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FCB470-72FD-40B4-B5A0-ED2786176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B66F98-F01E-449C-A743-D2B23B7B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6D7B-C2FB-46BD-8BE9-6FB51B722AEE}" type="datetimeFigureOut">
              <a:rPr lang="de-DE" smtClean="0"/>
              <a:t>22.12.2022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BE3506-BAD9-47BF-B451-681872AB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E29825-9A8D-40F4-BA30-DDC216A8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269-3ED7-40D1-BC37-FC768D302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0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A0F7D-57F7-4048-8F9F-CA7092D7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E566B6-EF51-422B-A58E-454FF09E6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2E2CD7-83E8-46E1-8637-372AC52BF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9ECE48-81DB-4104-8D68-49E6C736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6D7B-C2FB-46BD-8BE9-6FB51B722AEE}" type="datetimeFigureOut">
              <a:rPr lang="de-DE" smtClean="0"/>
              <a:t>22.12.2022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DC757B-BD5C-470E-B8EF-613934A8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3D6F48-7EFA-4295-A4A1-0BB3A246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2269-3ED7-40D1-BC37-FC768D302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40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13C8A0-433F-41EF-AA77-AC902E03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062602-05FC-4266-9146-903BE3DD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99779-1392-49B3-86A6-DB7F6C1D7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A6D7B-C2FB-46BD-8BE9-6FB51B722AEE}" type="datetimeFigureOut">
              <a:rPr lang="de-DE" smtClean="0"/>
              <a:t>22.12.2022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8C84-5C4D-4E40-B524-A8CA86A5C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C22932-BE17-4074-99FA-B35724B44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42269-3ED7-40D1-BC37-FC768D302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18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BD20881-53C5-49BA-B14A-4293DD432351}"/>
              </a:ext>
            </a:extLst>
          </p:cNvPr>
          <p:cNvGrpSpPr/>
          <p:nvPr/>
        </p:nvGrpSpPr>
        <p:grpSpPr>
          <a:xfrm>
            <a:off x="9096374" y="3495674"/>
            <a:ext cx="1409702" cy="1352551"/>
            <a:chOff x="9096374" y="2886075"/>
            <a:chExt cx="1409702" cy="135255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584B3DD-8C61-4D9E-9F0F-5FFE7A5CE994}"/>
                </a:ext>
              </a:extLst>
            </p:cNvPr>
            <p:cNvSpPr/>
            <p:nvPr/>
          </p:nvSpPr>
          <p:spPr>
            <a:xfrm>
              <a:off x="9096375" y="2886075"/>
              <a:ext cx="1409701" cy="254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ysClr val="windowText" lastClr="000000"/>
                  </a:solidFill>
                </a:rPr>
                <a:t>Kunstwerk &lt;</a:t>
              </a:r>
              <a:r>
                <a:rPr lang="de-DE" sz="1000" b="1" dirty="0" err="1">
                  <a:solidFill>
                    <a:sysClr val="windowText" lastClr="000000"/>
                  </a:solidFill>
                </a:rPr>
                <a:t>abstract</a:t>
              </a:r>
              <a:r>
                <a:rPr lang="de-DE" sz="1000" b="1" dirty="0">
                  <a:solidFill>
                    <a:sysClr val="windowText" lastClr="000000"/>
                  </a:solidFill>
                </a:rPr>
                <a:t>&gt;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D664331-3D81-46AA-86B1-218B23527E7B}"/>
                </a:ext>
              </a:extLst>
            </p:cNvPr>
            <p:cNvSpPr/>
            <p:nvPr/>
          </p:nvSpPr>
          <p:spPr>
            <a:xfrm>
              <a:off x="9096374" y="3140364"/>
              <a:ext cx="1409701" cy="679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800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2C196A3-92A9-47AC-A750-8942301045CF}"/>
                </a:ext>
              </a:extLst>
            </p:cNvPr>
            <p:cNvSpPr/>
            <p:nvPr/>
          </p:nvSpPr>
          <p:spPr>
            <a:xfrm>
              <a:off x="9096374" y="3818082"/>
              <a:ext cx="1409701" cy="420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800" dirty="0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FCE0E60-AA7C-43D4-9DAF-B501243086C1}"/>
              </a:ext>
            </a:extLst>
          </p:cNvPr>
          <p:cNvGrpSpPr/>
          <p:nvPr/>
        </p:nvGrpSpPr>
        <p:grpSpPr>
          <a:xfrm>
            <a:off x="7553324" y="5333999"/>
            <a:ext cx="1409702" cy="1352551"/>
            <a:chOff x="9096374" y="2886075"/>
            <a:chExt cx="1409702" cy="1352551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2E8F418-14D3-472A-ADBF-9342A51DA801}"/>
                </a:ext>
              </a:extLst>
            </p:cNvPr>
            <p:cNvSpPr/>
            <p:nvPr/>
          </p:nvSpPr>
          <p:spPr>
            <a:xfrm>
              <a:off x="9096375" y="2886075"/>
              <a:ext cx="1409701" cy="254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ysClr val="windowText" lastClr="000000"/>
                  </a:solidFill>
                </a:rPr>
                <a:t>Bild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D207CA2-DC0B-4F15-94EC-E22696DB5D8C}"/>
                </a:ext>
              </a:extLst>
            </p:cNvPr>
            <p:cNvSpPr/>
            <p:nvPr/>
          </p:nvSpPr>
          <p:spPr>
            <a:xfrm>
              <a:off x="9096374" y="3140364"/>
              <a:ext cx="1409701" cy="679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800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8FB8F67-520F-413F-BBAB-823AABED1D2D}"/>
                </a:ext>
              </a:extLst>
            </p:cNvPr>
            <p:cNvSpPr/>
            <p:nvPr/>
          </p:nvSpPr>
          <p:spPr>
            <a:xfrm>
              <a:off x="9096374" y="3818082"/>
              <a:ext cx="1409701" cy="420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800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02DCBE7-1582-4F0A-9036-12D8F8CA9131}"/>
              </a:ext>
            </a:extLst>
          </p:cNvPr>
          <p:cNvGrpSpPr/>
          <p:nvPr/>
        </p:nvGrpSpPr>
        <p:grpSpPr>
          <a:xfrm>
            <a:off x="9096374" y="5333999"/>
            <a:ext cx="1409702" cy="1352551"/>
            <a:chOff x="9096374" y="2886075"/>
            <a:chExt cx="1409702" cy="1352551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CDA452D-89FB-4A2C-9C31-B7ECDE72B8AB}"/>
                </a:ext>
              </a:extLst>
            </p:cNvPr>
            <p:cNvSpPr/>
            <p:nvPr/>
          </p:nvSpPr>
          <p:spPr>
            <a:xfrm>
              <a:off x="9096375" y="2886075"/>
              <a:ext cx="1409701" cy="254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ysClr val="windowText" lastClr="000000"/>
                  </a:solidFill>
                </a:rPr>
                <a:t>Kunstgegenstand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67FC151-CCF9-4BF2-9ABD-CABE0DE959D9}"/>
                </a:ext>
              </a:extLst>
            </p:cNvPr>
            <p:cNvSpPr/>
            <p:nvPr/>
          </p:nvSpPr>
          <p:spPr>
            <a:xfrm>
              <a:off x="9096374" y="3140364"/>
              <a:ext cx="1409701" cy="679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800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0F799CC-3988-4056-B827-29DC61D80F22}"/>
                </a:ext>
              </a:extLst>
            </p:cNvPr>
            <p:cNvSpPr/>
            <p:nvPr/>
          </p:nvSpPr>
          <p:spPr>
            <a:xfrm>
              <a:off x="9096374" y="3818082"/>
              <a:ext cx="1409701" cy="420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800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48652F6-DF18-4FF4-88D3-10AEF6B4CD26}"/>
              </a:ext>
            </a:extLst>
          </p:cNvPr>
          <p:cNvGrpSpPr/>
          <p:nvPr/>
        </p:nvGrpSpPr>
        <p:grpSpPr>
          <a:xfrm>
            <a:off x="10639423" y="5333999"/>
            <a:ext cx="1409702" cy="1352551"/>
            <a:chOff x="9096374" y="2886075"/>
            <a:chExt cx="1409702" cy="1352551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79E20C2F-E203-408F-B98D-DC17EBA869E0}"/>
                </a:ext>
              </a:extLst>
            </p:cNvPr>
            <p:cNvSpPr/>
            <p:nvPr/>
          </p:nvSpPr>
          <p:spPr>
            <a:xfrm>
              <a:off x="9096375" y="2886075"/>
              <a:ext cx="1409701" cy="254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ysClr val="windowText" lastClr="000000"/>
                  </a:solidFill>
                </a:rPr>
                <a:t>Kunstinstallation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C467E04-40F7-4DC1-8314-9E41A58C66DD}"/>
                </a:ext>
              </a:extLst>
            </p:cNvPr>
            <p:cNvSpPr/>
            <p:nvPr/>
          </p:nvSpPr>
          <p:spPr>
            <a:xfrm>
              <a:off x="9096374" y="3140364"/>
              <a:ext cx="1409701" cy="679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800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35D25A9-28C5-4171-A8CF-E99AE756E7B2}"/>
                </a:ext>
              </a:extLst>
            </p:cNvPr>
            <p:cNvSpPr/>
            <p:nvPr/>
          </p:nvSpPr>
          <p:spPr>
            <a:xfrm>
              <a:off x="9096374" y="3818082"/>
              <a:ext cx="1409701" cy="420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8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B49534-1986-4E01-ADE7-B5793B24DA17}"/>
              </a:ext>
            </a:extLst>
          </p:cNvPr>
          <p:cNvGrpSpPr/>
          <p:nvPr/>
        </p:nvGrpSpPr>
        <p:grpSpPr>
          <a:xfrm>
            <a:off x="9096374" y="1804264"/>
            <a:ext cx="1409702" cy="1352551"/>
            <a:chOff x="9096374" y="2886075"/>
            <a:chExt cx="1409702" cy="1352551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5DC81FD8-B372-47C1-8829-CD2A0D4B9C44}"/>
                </a:ext>
              </a:extLst>
            </p:cNvPr>
            <p:cNvSpPr/>
            <p:nvPr/>
          </p:nvSpPr>
          <p:spPr>
            <a:xfrm>
              <a:off x="9096375" y="2886075"/>
              <a:ext cx="1409701" cy="254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ysClr val="windowText" lastClr="000000"/>
                  </a:solidFill>
                </a:rPr>
                <a:t>Kunstwerksverwaltung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04F0A5BE-B3C5-446E-95E5-29E949654D95}"/>
                </a:ext>
              </a:extLst>
            </p:cNvPr>
            <p:cNvSpPr/>
            <p:nvPr/>
          </p:nvSpPr>
          <p:spPr>
            <a:xfrm>
              <a:off x="9096374" y="3140364"/>
              <a:ext cx="1409701" cy="679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800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E292785-9ECF-4E42-A945-E0A6399BA88D}"/>
                </a:ext>
              </a:extLst>
            </p:cNvPr>
            <p:cNvSpPr/>
            <p:nvPr/>
          </p:nvSpPr>
          <p:spPr>
            <a:xfrm>
              <a:off x="9096374" y="3818082"/>
              <a:ext cx="1409701" cy="420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800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4DDE939-0A07-4035-92EB-9AF35F6F34E2}"/>
              </a:ext>
            </a:extLst>
          </p:cNvPr>
          <p:cNvGrpSpPr/>
          <p:nvPr/>
        </p:nvGrpSpPr>
        <p:grpSpPr>
          <a:xfrm>
            <a:off x="5391148" y="3495674"/>
            <a:ext cx="1501263" cy="1352551"/>
            <a:chOff x="9096374" y="2886075"/>
            <a:chExt cx="1409702" cy="1352551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5153F29-8761-4F79-ABF9-C6F0AF3165A8}"/>
                </a:ext>
              </a:extLst>
            </p:cNvPr>
            <p:cNvSpPr/>
            <p:nvPr/>
          </p:nvSpPr>
          <p:spPr>
            <a:xfrm>
              <a:off x="9096375" y="2886075"/>
              <a:ext cx="1409701" cy="254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ysClr val="windowText" lastClr="000000"/>
                  </a:solidFill>
                </a:rPr>
                <a:t>Ausstellung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3575174-591C-4FD4-B1BA-4D55BBEE174B}"/>
                </a:ext>
              </a:extLst>
            </p:cNvPr>
            <p:cNvSpPr/>
            <p:nvPr/>
          </p:nvSpPr>
          <p:spPr>
            <a:xfrm>
              <a:off x="9096374" y="3140364"/>
              <a:ext cx="1409701" cy="679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800" dirty="0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1BFD7DB-803B-4909-A3C0-E3C1C5A909D4}"/>
                </a:ext>
              </a:extLst>
            </p:cNvPr>
            <p:cNvSpPr/>
            <p:nvPr/>
          </p:nvSpPr>
          <p:spPr>
            <a:xfrm>
              <a:off x="9096374" y="3818082"/>
              <a:ext cx="1409701" cy="420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800" dirty="0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CE90299B-8B6E-4F38-A5BC-5ED5E86DAC23}"/>
              </a:ext>
            </a:extLst>
          </p:cNvPr>
          <p:cNvGrpSpPr/>
          <p:nvPr/>
        </p:nvGrpSpPr>
        <p:grpSpPr>
          <a:xfrm>
            <a:off x="5391149" y="1804264"/>
            <a:ext cx="1501264" cy="1352551"/>
            <a:chOff x="9096374" y="2886075"/>
            <a:chExt cx="1409702" cy="1352551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19949E8F-B90D-46CA-9B34-AD79C55C2BCF}"/>
                </a:ext>
              </a:extLst>
            </p:cNvPr>
            <p:cNvSpPr/>
            <p:nvPr/>
          </p:nvSpPr>
          <p:spPr>
            <a:xfrm>
              <a:off x="9096375" y="2886075"/>
              <a:ext cx="1409701" cy="254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ysClr val="windowText" lastClr="000000"/>
                  </a:solidFill>
                </a:rPr>
                <a:t>Ausstellungsverwaltung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E63768D-CFCC-4231-8A4D-8FFC5308FFB6}"/>
                </a:ext>
              </a:extLst>
            </p:cNvPr>
            <p:cNvSpPr/>
            <p:nvPr/>
          </p:nvSpPr>
          <p:spPr>
            <a:xfrm>
              <a:off x="9096374" y="3140364"/>
              <a:ext cx="1409701" cy="679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800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E2CB0CD7-9421-4E2E-98E4-8A383B6BB6CF}"/>
                </a:ext>
              </a:extLst>
            </p:cNvPr>
            <p:cNvSpPr/>
            <p:nvPr/>
          </p:nvSpPr>
          <p:spPr>
            <a:xfrm>
              <a:off x="9096374" y="3818082"/>
              <a:ext cx="1409701" cy="420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800" dirty="0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6AF06F7F-E09E-4333-BAC7-29A63B9253C9}"/>
              </a:ext>
            </a:extLst>
          </p:cNvPr>
          <p:cNvGrpSpPr/>
          <p:nvPr/>
        </p:nvGrpSpPr>
        <p:grpSpPr>
          <a:xfrm>
            <a:off x="1685924" y="3495674"/>
            <a:ext cx="1409702" cy="1352551"/>
            <a:chOff x="9096374" y="2886075"/>
            <a:chExt cx="1409702" cy="1352551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085311C-A34A-4911-8C50-6BE256C5A7AB}"/>
                </a:ext>
              </a:extLst>
            </p:cNvPr>
            <p:cNvSpPr/>
            <p:nvPr/>
          </p:nvSpPr>
          <p:spPr>
            <a:xfrm>
              <a:off x="9096375" y="2886075"/>
              <a:ext cx="1409701" cy="254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ysClr val="windowText" lastClr="000000"/>
                  </a:solidFill>
                </a:rPr>
                <a:t>Raum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DF7840F-8CCE-4811-8C1B-4C61EBCDB6D5}"/>
                </a:ext>
              </a:extLst>
            </p:cNvPr>
            <p:cNvSpPr/>
            <p:nvPr/>
          </p:nvSpPr>
          <p:spPr>
            <a:xfrm>
              <a:off x="9096374" y="3140364"/>
              <a:ext cx="1409701" cy="679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800" dirty="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1F60206-FB4C-4EFF-8099-BD3BB1B4596B}"/>
                </a:ext>
              </a:extLst>
            </p:cNvPr>
            <p:cNvSpPr/>
            <p:nvPr/>
          </p:nvSpPr>
          <p:spPr>
            <a:xfrm>
              <a:off x="9096374" y="3818082"/>
              <a:ext cx="1409701" cy="420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800" dirty="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F0B383A-4A14-48CF-8696-EA44E1542774}"/>
              </a:ext>
            </a:extLst>
          </p:cNvPr>
          <p:cNvGrpSpPr/>
          <p:nvPr/>
        </p:nvGrpSpPr>
        <p:grpSpPr>
          <a:xfrm>
            <a:off x="1685924" y="1804264"/>
            <a:ext cx="1409702" cy="1352551"/>
            <a:chOff x="9096374" y="2886075"/>
            <a:chExt cx="1409702" cy="1352551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2B5EE5EB-6566-4A79-ACD4-6621C4740CE9}"/>
                </a:ext>
              </a:extLst>
            </p:cNvPr>
            <p:cNvSpPr/>
            <p:nvPr/>
          </p:nvSpPr>
          <p:spPr>
            <a:xfrm>
              <a:off x="9096375" y="2886075"/>
              <a:ext cx="1409701" cy="254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ysClr val="windowText" lastClr="000000"/>
                  </a:solidFill>
                </a:rPr>
                <a:t>Raumverwaltung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8531E40-BBB2-4FDB-9000-BF20B26275E9}"/>
                </a:ext>
              </a:extLst>
            </p:cNvPr>
            <p:cNvSpPr/>
            <p:nvPr/>
          </p:nvSpPr>
          <p:spPr>
            <a:xfrm>
              <a:off x="9096374" y="3140364"/>
              <a:ext cx="1409701" cy="679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800" dirty="0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42FDFD5B-1391-446F-B701-673EDEBD9248}"/>
                </a:ext>
              </a:extLst>
            </p:cNvPr>
            <p:cNvSpPr/>
            <p:nvPr/>
          </p:nvSpPr>
          <p:spPr>
            <a:xfrm>
              <a:off x="9096374" y="3818082"/>
              <a:ext cx="1409701" cy="420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800" dirty="0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49737C1-35D9-4985-8E48-CFE3464988D9}"/>
              </a:ext>
            </a:extLst>
          </p:cNvPr>
          <p:cNvGrpSpPr/>
          <p:nvPr/>
        </p:nvGrpSpPr>
        <p:grpSpPr>
          <a:xfrm>
            <a:off x="5391147" y="125497"/>
            <a:ext cx="1501261" cy="1352551"/>
            <a:chOff x="9096374" y="2886075"/>
            <a:chExt cx="1409702" cy="1352551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912BE028-55D4-41D3-A81E-439A251A6D12}"/>
                </a:ext>
              </a:extLst>
            </p:cNvPr>
            <p:cNvSpPr/>
            <p:nvPr/>
          </p:nvSpPr>
          <p:spPr>
            <a:xfrm>
              <a:off x="9096375" y="2886075"/>
              <a:ext cx="1409701" cy="254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ysClr val="windowText" lastClr="000000"/>
                  </a:solidFill>
                </a:rPr>
                <a:t>Datei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CC4A3B16-1BD6-4CE8-B8D2-D8BC05259676}"/>
                </a:ext>
              </a:extLst>
            </p:cNvPr>
            <p:cNvSpPr/>
            <p:nvPr/>
          </p:nvSpPr>
          <p:spPr>
            <a:xfrm>
              <a:off x="9096374" y="3140364"/>
              <a:ext cx="1409701" cy="679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800" dirty="0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B2E5DF1-9008-4376-AF01-FE8A39B40581}"/>
                </a:ext>
              </a:extLst>
            </p:cNvPr>
            <p:cNvSpPr/>
            <p:nvPr/>
          </p:nvSpPr>
          <p:spPr>
            <a:xfrm>
              <a:off x="9096374" y="3818082"/>
              <a:ext cx="1409701" cy="420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800" dirty="0"/>
            </a:p>
          </p:txBody>
        </p:sp>
      </p:grp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5B1BF86B-E884-40FF-8523-1C37E382F2E1}"/>
              </a:ext>
            </a:extLst>
          </p:cNvPr>
          <p:cNvCxnSpPr>
            <a:cxnSpLocks/>
            <a:stCxn id="42" idx="1"/>
            <a:endCxn id="37" idx="0"/>
          </p:cNvCxnSpPr>
          <p:nvPr/>
        </p:nvCxnSpPr>
        <p:spPr>
          <a:xfrm rot="10800000" flipV="1">
            <a:off x="2390777" y="719366"/>
            <a:ext cx="3000371" cy="1084897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894FE5BA-D791-4D5C-8B2D-A9EF6AA90467}"/>
              </a:ext>
            </a:extLst>
          </p:cNvPr>
          <p:cNvCxnSpPr>
            <a:cxnSpLocks/>
            <a:stCxn id="42" idx="3"/>
            <a:endCxn id="21" idx="0"/>
          </p:cNvCxnSpPr>
          <p:nvPr/>
        </p:nvCxnSpPr>
        <p:spPr>
          <a:xfrm>
            <a:off x="6892407" y="719367"/>
            <a:ext cx="2908819" cy="1084897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0A5F40FA-3F2F-4CE1-A3EE-472F2C68D857}"/>
              </a:ext>
            </a:extLst>
          </p:cNvPr>
          <p:cNvCxnSpPr>
            <a:cxnSpLocks/>
            <a:stCxn id="9" idx="0"/>
            <a:endCxn id="6" idx="1"/>
          </p:cNvCxnSpPr>
          <p:nvPr/>
        </p:nvCxnSpPr>
        <p:spPr>
          <a:xfrm rot="5400000" flipH="1" flipV="1">
            <a:off x="8329252" y="4566877"/>
            <a:ext cx="696046" cy="83819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Gleichschenkliges Dreieck 56">
            <a:extLst>
              <a:ext uri="{FF2B5EF4-FFF2-40B4-BE49-F238E27FC236}">
                <a16:creationId xmlns:a16="http://schemas.microsoft.com/office/drawing/2014/main" id="{37A999A5-ADA0-432E-80F5-96E680492F52}"/>
              </a:ext>
            </a:extLst>
          </p:cNvPr>
          <p:cNvSpPr/>
          <p:nvPr/>
        </p:nvSpPr>
        <p:spPr>
          <a:xfrm rot="5400000">
            <a:off x="8894256" y="4533192"/>
            <a:ext cx="186773" cy="21096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813F5D0E-C200-4B7F-95CB-9CBABC01EF58}"/>
              </a:ext>
            </a:extLst>
          </p:cNvPr>
          <p:cNvCxnSpPr>
            <a:cxnSpLocks/>
            <a:stCxn id="17" idx="0"/>
            <a:endCxn id="6" idx="3"/>
          </p:cNvCxnSpPr>
          <p:nvPr/>
        </p:nvCxnSpPr>
        <p:spPr>
          <a:xfrm rot="16200000" flipV="1">
            <a:off x="10577152" y="4566876"/>
            <a:ext cx="696046" cy="83820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Gleichschenkliges Dreieck 61">
            <a:extLst>
              <a:ext uri="{FF2B5EF4-FFF2-40B4-BE49-F238E27FC236}">
                <a16:creationId xmlns:a16="http://schemas.microsoft.com/office/drawing/2014/main" id="{7B590DB4-9141-42DC-BCA5-5CF39FC75499}"/>
              </a:ext>
            </a:extLst>
          </p:cNvPr>
          <p:cNvSpPr/>
          <p:nvPr/>
        </p:nvSpPr>
        <p:spPr>
          <a:xfrm rot="16200000">
            <a:off x="10514922" y="4534978"/>
            <a:ext cx="186773" cy="21096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0A2F285-C317-4D33-A212-ACDCAE97207A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9801225" y="4848225"/>
            <a:ext cx="1" cy="485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leichschenkliges Dreieck 64">
            <a:extLst>
              <a:ext uri="{FF2B5EF4-FFF2-40B4-BE49-F238E27FC236}">
                <a16:creationId xmlns:a16="http://schemas.microsoft.com/office/drawing/2014/main" id="{D42FDACF-6381-4B2C-8BF7-4DD30EC2E081}"/>
              </a:ext>
            </a:extLst>
          </p:cNvPr>
          <p:cNvSpPr/>
          <p:nvPr/>
        </p:nvSpPr>
        <p:spPr>
          <a:xfrm>
            <a:off x="9707838" y="4850764"/>
            <a:ext cx="186773" cy="21096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BE97137-307B-49B3-8FDF-743C3DCAA13D}"/>
              </a:ext>
            </a:extLst>
          </p:cNvPr>
          <p:cNvCxnSpPr>
            <a:cxnSpLocks/>
            <a:stCxn id="39" idx="2"/>
            <a:endCxn id="33" idx="0"/>
          </p:cNvCxnSpPr>
          <p:nvPr/>
        </p:nvCxnSpPr>
        <p:spPr>
          <a:xfrm>
            <a:off x="2390775" y="3156815"/>
            <a:ext cx="1" cy="33885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7F6E7082-86D3-45A7-AF6B-DDDA2993FCCF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flipH="1">
            <a:off x="6141780" y="3156815"/>
            <a:ext cx="1" cy="33885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835BE51-75C3-4EEF-ADE4-98C864D6C391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9801225" y="3156815"/>
            <a:ext cx="1" cy="33885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327CFA1E-B1DA-4F7B-B996-4FAB5102726B}"/>
              </a:ext>
            </a:extLst>
          </p:cNvPr>
          <p:cNvCxnSpPr>
            <a:stCxn id="34" idx="3"/>
            <a:endCxn id="26" idx="1"/>
          </p:cNvCxnSpPr>
          <p:nvPr/>
        </p:nvCxnSpPr>
        <p:spPr>
          <a:xfrm>
            <a:off x="3095625" y="4089544"/>
            <a:ext cx="22955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CD9F7121-4A09-4A55-B052-524E0381F015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>
            <a:off x="6892410" y="4089544"/>
            <a:ext cx="22039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aute 81">
            <a:extLst>
              <a:ext uri="{FF2B5EF4-FFF2-40B4-BE49-F238E27FC236}">
                <a16:creationId xmlns:a16="http://schemas.microsoft.com/office/drawing/2014/main" id="{ADE7654C-CF5F-45C0-B842-54C3D0B79928}"/>
              </a:ext>
            </a:extLst>
          </p:cNvPr>
          <p:cNvSpPr/>
          <p:nvPr/>
        </p:nvSpPr>
        <p:spPr>
          <a:xfrm>
            <a:off x="5008879" y="3969080"/>
            <a:ext cx="382267" cy="24092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aute 82">
            <a:extLst>
              <a:ext uri="{FF2B5EF4-FFF2-40B4-BE49-F238E27FC236}">
                <a16:creationId xmlns:a16="http://schemas.microsoft.com/office/drawing/2014/main" id="{81B5EBC7-641C-41A4-9C03-E5C3CC668D91}"/>
              </a:ext>
            </a:extLst>
          </p:cNvPr>
          <p:cNvSpPr/>
          <p:nvPr/>
        </p:nvSpPr>
        <p:spPr>
          <a:xfrm>
            <a:off x="6892407" y="3965718"/>
            <a:ext cx="382267" cy="24092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BD5B4ACF-C9A9-4B8C-814A-F13F394A6414}"/>
              </a:ext>
            </a:extLst>
          </p:cNvPr>
          <p:cNvSpPr txBox="1"/>
          <p:nvPr/>
        </p:nvSpPr>
        <p:spPr>
          <a:xfrm>
            <a:off x="3313407" y="468102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benutzt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F4C043B-F4F1-45BE-BCDF-E86DAD41213C}"/>
              </a:ext>
            </a:extLst>
          </p:cNvPr>
          <p:cNvSpPr txBox="1"/>
          <p:nvPr/>
        </p:nvSpPr>
        <p:spPr>
          <a:xfrm>
            <a:off x="7945428" y="468102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benutzt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6E173CFF-A403-4406-9406-ABAD1D12DA25}"/>
              </a:ext>
            </a:extLst>
          </p:cNvPr>
          <p:cNvSpPr txBox="1"/>
          <p:nvPr/>
        </p:nvSpPr>
        <p:spPr>
          <a:xfrm>
            <a:off x="4574520" y="3172431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benutzt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64DDB52-BBDC-4EF5-B3E7-91C18CCD905B}"/>
              </a:ext>
            </a:extLst>
          </p:cNvPr>
          <p:cNvSpPr txBox="1"/>
          <p:nvPr/>
        </p:nvSpPr>
        <p:spPr>
          <a:xfrm>
            <a:off x="2509812" y="3210403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benutzt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8D5FF43D-1815-4AC8-8A00-0EB930F5AD56}"/>
              </a:ext>
            </a:extLst>
          </p:cNvPr>
          <p:cNvSpPr txBox="1"/>
          <p:nvPr/>
        </p:nvSpPr>
        <p:spPr>
          <a:xfrm>
            <a:off x="9892785" y="323556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benutzt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A2F6360-CBBA-48C5-B7CD-910CB4388132}"/>
              </a:ext>
            </a:extLst>
          </p:cNvPr>
          <p:cNvSpPr txBox="1"/>
          <p:nvPr/>
        </p:nvSpPr>
        <p:spPr>
          <a:xfrm>
            <a:off x="3631909" y="3840173"/>
            <a:ext cx="1008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Ist ein Teil von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511CF71A-EED8-44B7-8BFA-EF4DFCA6E8CD}"/>
              </a:ext>
            </a:extLst>
          </p:cNvPr>
          <p:cNvSpPr txBox="1"/>
          <p:nvPr/>
        </p:nvSpPr>
        <p:spPr>
          <a:xfrm>
            <a:off x="7617293" y="3840173"/>
            <a:ext cx="1008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Ist ein Teil von</a:t>
            </a: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55294EBA-655B-42D5-94FA-C12E67FD9D53}"/>
              </a:ext>
            </a:extLst>
          </p:cNvPr>
          <p:cNvCxnSpPr>
            <a:cxnSpLocks/>
            <a:stCxn id="30" idx="3"/>
            <a:endCxn id="22" idx="1"/>
          </p:cNvCxnSpPr>
          <p:nvPr/>
        </p:nvCxnSpPr>
        <p:spPr>
          <a:xfrm>
            <a:off x="6892412" y="2398134"/>
            <a:ext cx="220396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C179A4C8-C7D6-4E4E-90E1-EB8411A86DB4}"/>
              </a:ext>
            </a:extLst>
          </p:cNvPr>
          <p:cNvCxnSpPr>
            <a:cxnSpLocks/>
            <a:stCxn id="30" idx="1"/>
            <a:endCxn id="38" idx="3"/>
          </p:cNvCxnSpPr>
          <p:nvPr/>
        </p:nvCxnSpPr>
        <p:spPr>
          <a:xfrm flipH="1">
            <a:off x="3095625" y="2398134"/>
            <a:ext cx="229552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5551AE7A-BC5E-46D6-B3C4-DDBB05A154C2}"/>
              </a:ext>
            </a:extLst>
          </p:cNvPr>
          <p:cNvSpPr txBox="1"/>
          <p:nvPr/>
        </p:nvSpPr>
        <p:spPr>
          <a:xfrm>
            <a:off x="7660419" y="2159511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benutzt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37457F02-0BF1-47E5-A6F8-29BB44EC788C}"/>
              </a:ext>
            </a:extLst>
          </p:cNvPr>
          <p:cNvSpPr txBox="1"/>
          <p:nvPr/>
        </p:nvSpPr>
        <p:spPr>
          <a:xfrm>
            <a:off x="3912035" y="21717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benutzt</a:t>
            </a:r>
          </a:p>
        </p:txBody>
      </p: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5353B8B9-41DE-4D7A-9775-A570DB2A2D15}"/>
              </a:ext>
            </a:extLst>
          </p:cNvPr>
          <p:cNvCxnSpPr>
            <a:cxnSpLocks/>
            <a:stCxn id="43" idx="1"/>
            <a:endCxn id="25" idx="1"/>
          </p:cNvCxnSpPr>
          <p:nvPr/>
        </p:nvCxnSpPr>
        <p:spPr>
          <a:xfrm rot="10800000" flipH="1" flipV="1">
            <a:off x="5391147" y="1267775"/>
            <a:ext cx="2" cy="2355043"/>
          </a:xfrm>
          <a:prstGeom prst="bentConnector3">
            <a:avLst>
              <a:gd name="adj1" fmla="val -11430000000"/>
            </a:avLst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FA8A262-C994-445A-A3FE-1B9B1EF0E6A1}"/>
              </a:ext>
            </a:extLst>
          </p:cNvPr>
          <p:cNvGrpSpPr/>
          <p:nvPr/>
        </p:nvGrpSpPr>
        <p:grpSpPr>
          <a:xfrm>
            <a:off x="3492755" y="5251592"/>
            <a:ext cx="1570858" cy="1352551"/>
            <a:chOff x="9096374" y="2886075"/>
            <a:chExt cx="1409702" cy="1352551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4391B623-2346-4DC3-AD59-1120BB0B39F4}"/>
                </a:ext>
              </a:extLst>
            </p:cNvPr>
            <p:cNvSpPr/>
            <p:nvPr/>
          </p:nvSpPr>
          <p:spPr>
            <a:xfrm>
              <a:off x="9096375" y="2886075"/>
              <a:ext cx="1409701" cy="254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ysClr val="windowText" lastClr="000000"/>
                  </a:solidFill>
                </a:rPr>
                <a:t>Optimierungsalgorithmus</a:t>
              </a: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CDB02559-D3A9-4D9C-BF69-1E402827CE1F}"/>
                </a:ext>
              </a:extLst>
            </p:cNvPr>
            <p:cNvSpPr/>
            <p:nvPr/>
          </p:nvSpPr>
          <p:spPr>
            <a:xfrm>
              <a:off x="9096374" y="3140364"/>
              <a:ext cx="1409701" cy="679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800" dirty="0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7F2BB495-BB40-4A7C-A52D-5F0D2A1073EA}"/>
                </a:ext>
              </a:extLst>
            </p:cNvPr>
            <p:cNvSpPr/>
            <p:nvPr/>
          </p:nvSpPr>
          <p:spPr>
            <a:xfrm>
              <a:off x="9096374" y="3818082"/>
              <a:ext cx="1409701" cy="420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800" dirty="0"/>
            </a:p>
          </p:txBody>
        </p:sp>
      </p:grp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CD00A292-EC57-49C1-ADEC-C72822347643}"/>
              </a:ext>
            </a:extLst>
          </p:cNvPr>
          <p:cNvCxnSpPr>
            <a:cxnSpLocks/>
            <a:stCxn id="31" idx="1"/>
            <a:endCxn id="70" idx="0"/>
          </p:cNvCxnSpPr>
          <p:nvPr/>
        </p:nvCxnSpPr>
        <p:spPr>
          <a:xfrm rot="10800000" flipV="1">
            <a:off x="4278185" y="2946542"/>
            <a:ext cx="1112964" cy="2305049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93BA917D-E6EB-442A-B3DB-3FBF03AFCC3E}"/>
              </a:ext>
            </a:extLst>
          </p:cNvPr>
          <p:cNvSpPr txBox="1"/>
          <p:nvPr/>
        </p:nvSpPr>
        <p:spPr>
          <a:xfrm>
            <a:off x="3666720" y="4800119"/>
            <a:ext cx="625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benutzt</a:t>
            </a:r>
          </a:p>
        </p:txBody>
      </p: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583A0495-7EB5-4023-A6A0-87A8E355A383}"/>
              </a:ext>
            </a:extLst>
          </p:cNvPr>
          <p:cNvCxnSpPr>
            <a:cxnSpLocks/>
            <a:stCxn id="72" idx="3"/>
            <a:endCxn id="27" idx="2"/>
          </p:cNvCxnSpPr>
          <p:nvPr/>
        </p:nvCxnSpPr>
        <p:spPr>
          <a:xfrm flipV="1">
            <a:off x="5063612" y="4848225"/>
            <a:ext cx="1078167" cy="997237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EB90D3D7-C2DE-4336-BBBF-C7FBF016862B}"/>
              </a:ext>
            </a:extLst>
          </p:cNvPr>
          <p:cNvSpPr txBox="1"/>
          <p:nvPr/>
        </p:nvSpPr>
        <p:spPr>
          <a:xfrm>
            <a:off x="5391146" y="5536290"/>
            <a:ext cx="625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benutzt</a:t>
            </a:r>
          </a:p>
        </p:txBody>
      </p:sp>
    </p:spTree>
    <p:extLst>
      <p:ext uri="{BB962C8B-B14F-4D97-AF65-F5344CB8AC3E}">
        <p14:creationId xmlns:p14="http://schemas.microsoft.com/office/powerpoint/2010/main" val="296944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Laura Perlbach</dc:creator>
  <cp:lastModifiedBy>Laura Perlbach</cp:lastModifiedBy>
  <cp:revision>2</cp:revision>
  <dcterms:created xsi:type="dcterms:W3CDTF">2022-11-15T08:26:12Z</dcterms:created>
  <dcterms:modified xsi:type="dcterms:W3CDTF">2022-12-22T19:38:35Z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2022-11-15T08:26:13Z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8c67c8c1-df2d-499b-8643-e991da382f79</vt:lpwstr>
  </property>
  <property fmtid="{D5CDD505-2E9C-101B-9397-08002B2CF9AE}" pid="8" name="MSIP_Label_e463cba9-5f6c-478d-9329-7b2295e4e8ed_ContentBits">
    <vt:lpwstr>0</vt:lpwstr>
  </property>
</Properties>
</file>