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9/qpRLK9IM9Ai22osbkNS/Au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ormación sensible en los contenedores con Docker Secrets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247" y="709813"/>
            <a:ext cx="675721" cy="5676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666837" y="4005017"/>
            <a:ext cx="1463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endParaRPr/>
          </a:p>
        </p:txBody>
      </p:sp>
      <p:pic>
        <p:nvPicPr>
          <p:cNvPr descr="Office, database Free Icon of Super Flat Remix V1.08"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1510" y="4595257"/>
            <a:ext cx="1533659" cy="1533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, database Free Icon of Super Flat Remix V1.08"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4738" y="4569666"/>
            <a:ext cx="1533659" cy="15336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954653" y="2949097"/>
            <a:ext cx="1981200" cy="9233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Microservicio 1: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Autenticación de usuarios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923430" y="281721"/>
            <a:ext cx="2389817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Vue.js, CSS, HTML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8261057" y="2967335"/>
            <a:ext cx="1890600" cy="92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Microservicio 3: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Carrito de compras</a:t>
            </a:r>
            <a:endParaRPr/>
          </a:p>
        </p:txBody>
      </p:sp>
      <p:cxnSp>
        <p:nvCxnSpPr>
          <p:cNvPr id="91" name="Google Shape;91;p1"/>
          <p:cNvCxnSpPr>
            <a:stCxn id="88" idx="2"/>
          </p:cNvCxnSpPr>
          <p:nvPr/>
        </p:nvCxnSpPr>
        <p:spPr>
          <a:xfrm>
            <a:off x="2945253" y="3872427"/>
            <a:ext cx="0" cy="715500"/>
          </a:xfrm>
          <a:prstGeom prst="straightConnector1">
            <a:avLst/>
          </a:prstGeom>
          <a:noFill/>
          <a:ln cap="flat" cmpd="sng" w="38100">
            <a:solidFill>
              <a:srgbClr val="222A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" name="Google Shape;92;p1"/>
          <p:cNvCxnSpPr/>
          <p:nvPr/>
        </p:nvCxnSpPr>
        <p:spPr>
          <a:xfrm>
            <a:off x="6119986" y="3872427"/>
            <a:ext cx="0" cy="715478"/>
          </a:xfrm>
          <a:prstGeom prst="straightConnector1">
            <a:avLst/>
          </a:prstGeom>
          <a:noFill/>
          <a:ln cap="flat" cmpd="sng" w="38100">
            <a:solidFill>
              <a:srgbClr val="222A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9161568" y="3872427"/>
            <a:ext cx="0" cy="715478"/>
          </a:xfrm>
          <a:prstGeom prst="straightConnector1">
            <a:avLst/>
          </a:prstGeom>
          <a:noFill/>
          <a:ln cap="flat" cmpd="sng" w="38100">
            <a:solidFill>
              <a:srgbClr val="222A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"/>
          <p:cNvSpPr txBox="1"/>
          <p:nvPr/>
        </p:nvSpPr>
        <p:spPr>
          <a:xfrm>
            <a:off x="4803534" y="4111051"/>
            <a:ext cx="1463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</p:txBody>
      </p:sp>
      <p:pic>
        <p:nvPicPr>
          <p:cNvPr descr="Cambiar entre bases de datos en PostgreSQL - Álvaro Perdiz"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0008" y="5649672"/>
            <a:ext cx="2465953" cy="1387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, database Free Icon of Super Flat Remix V1.08"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5421" y="4595257"/>
            <a:ext cx="1533659" cy="1533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goDB: base de datos NoSQL | OVHcloud" id="97" name="Google Shape;9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76400" y="6136269"/>
            <a:ext cx="1533659" cy="413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7899004" y="4026779"/>
            <a:ext cx="1463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</p:txBody>
      </p:sp>
      <p:pic>
        <p:nvPicPr>
          <p:cNvPr descr="MongoDB: base de datos NoSQL | OVHcloud" id="99" name="Google Shape;9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72920" y="6136269"/>
            <a:ext cx="1533659" cy="413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"/>
          <p:cNvCxnSpPr/>
          <p:nvPr/>
        </p:nvCxnSpPr>
        <p:spPr>
          <a:xfrm flipH="1">
            <a:off x="2970465" y="2226267"/>
            <a:ext cx="1977854" cy="681228"/>
          </a:xfrm>
          <a:prstGeom prst="straightConnector1">
            <a:avLst/>
          </a:prstGeom>
          <a:noFill/>
          <a:ln cap="flat" cmpd="sng" w="38100">
            <a:solidFill>
              <a:srgbClr val="222A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7338136" y="2226267"/>
            <a:ext cx="1868221" cy="722830"/>
          </a:xfrm>
          <a:prstGeom prst="straightConnector1">
            <a:avLst/>
          </a:prstGeom>
          <a:noFill/>
          <a:ln cap="flat" cmpd="sng" w="38100">
            <a:solidFill>
              <a:srgbClr val="222A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6170961" y="2226758"/>
            <a:ext cx="0" cy="800386"/>
          </a:xfrm>
          <a:prstGeom prst="straightConnector1">
            <a:avLst/>
          </a:prstGeom>
          <a:noFill/>
          <a:ln cap="flat" cmpd="sng" w="38100">
            <a:solidFill>
              <a:srgbClr val="222A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5180361" y="2974688"/>
            <a:ext cx="1981200" cy="9233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Microservicio 2: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Inventario de productos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948319" y="1788027"/>
            <a:ext cx="2389817" cy="430887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>
            <a:off x="6170961" y="987641"/>
            <a:ext cx="0" cy="800386"/>
          </a:xfrm>
          <a:prstGeom prst="straightConnector1">
            <a:avLst/>
          </a:prstGeom>
          <a:noFill/>
          <a:ln cap="flat" cmpd="sng" w="38100">
            <a:solidFill>
              <a:srgbClr val="222A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nformación sensible en los contenedores con Docker Secrets" id="106" name="Google Shape;10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60434" y="5605491"/>
            <a:ext cx="675721" cy="567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ormación sensible en los contenedores con Docker Secrets" id="107" name="Google Shape;107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48746" y="5605491"/>
            <a:ext cx="675721" cy="567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ormación sensible en los contenedores con Docker Secrets" id="108" name="Google Shape;10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64801" y="5605491"/>
            <a:ext cx="675721" cy="56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2021-11-12T23:21:55Z</dcterms:created>
  <dc:creator>Laura Roa</dc:creator>
</cp:coreProperties>
</file>