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diagonals"/>
          <p:cNvGrpSpPr/>
          <p:nvPr/>
        </p:nvGrpSpPr>
        <p:grpSpPr>
          <a:xfrm>
            <a:off x="5638801" y="4145282"/>
            <a:ext cx="3515503"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5" name="bottom lines"/>
          <p:cNvGrpSpPr/>
          <p:nvPr/>
        </p:nvGrpSpPr>
        <p:grpSpPr>
          <a:xfrm>
            <a:off x="-6689" y="6057150"/>
            <a:ext cx="4125119"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219200" y="584201"/>
            <a:ext cx="6553200"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219200" y="2616200"/>
            <a:ext cx="6553200"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888A9406-C8A8-4FE4-BD30-9EE4EBF22F0B}" type="datetimeFigureOut">
              <a:rPr lang="en-US" smtClean="0"/>
              <a:pPr/>
              <a:t>08-Sep-21</a:t>
            </a:fld>
            <a:endParaRPr lang="en-US"/>
          </a:p>
        </p:txBody>
      </p:sp>
      <p:sp>
        <p:nvSpPr>
          <p:cNvPr id="23" name="Footer Placeholder 22"/>
          <p:cNvSpPr>
            <a:spLocks noGrp="1"/>
          </p:cNvSpPr>
          <p:nvPr>
            <p:ph type="ftr" sz="quarter" idx="11"/>
          </p:nvPr>
        </p:nvSpPr>
        <p:spPr/>
        <p:txBody>
          <a:bodyPr/>
          <a:lstStyle/>
          <a:p>
            <a:endParaRPr lang="en-US"/>
          </a:p>
        </p:txBody>
      </p:sp>
      <p:sp>
        <p:nvSpPr>
          <p:cNvPr id="24" name="Slide Number Placeholder 23"/>
          <p:cNvSpPr>
            <a:spLocks noGrp="1"/>
          </p:cNvSpPr>
          <p:nvPr>
            <p:ph type="sldNum" sz="quarter" idx="12"/>
          </p:nvPr>
        </p:nvSpPr>
        <p:spPr/>
        <p:txBody>
          <a:bodyPr/>
          <a:lstStyle/>
          <a:p>
            <a:fld id="{CFF07EA4-0E13-4F62-88E9-CDCDD8E8085E}" type="slidenum">
              <a:rPr lang="en-US" smtClean="0"/>
              <a:pPr/>
              <a:t>‹#›</a:t>
            </a:fld>
            <a:endParaRPr lang="en-US"/>
          </a:p>
        </p:txBody>
      </p:sp>
    </p:spTree>
    <p:extLst>
      <p:ext uri="{BB962C8B-B14F-4D97-AF65-F5344CB8AC3E}">
        <p14:creationId xmlns="" xmlns:p14="http://schemas.microsoft.com/office/powerpoint/2010/main" val="184748859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88A9406-C8A8-4FE4-BD30-9EE4EBF22F0B}" type="datetimeFigureOut">
              <a:rPr lang="en-US" smtClean="0"/>
              <a:pPr/>
              <a:t>08-Sep-21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F07EA4-0E13-4F62-88E9-CDCDD8E8085E}" type="slidenum">
              <a:rPr lang="en-US" smtClean="0"/>
              <a:pPr/>
              <a:t>‹#›</a:t>
            </a:fld>
            <a:endParaRPr lang="en-US"/>
          </a:p>
        </p:txBody>
      </p:sp>
    </p:spTree>
    <p:extLst>
      <p:ext uri="{BB962C8B-B14F-4D97-AF65-F5344CB8AC3E}">
        <p14:creationId xmlns="" xmlns:p14="http://schemas.microsoft.com/office/powerpoint/2010/main" val="199667516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84200"/>
            <a:ext cx="2057400"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914400" y="584200"/>
            <a:ext cx="5562600" cy="55880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88A9406-C8A8-4FE4-BD30-9EE4EBF22F0B}" type="datetimeFigureOut">
              <a:rPr lang="en-US" smtClean="0"/>
              <a:pPr/>
              <a:t>08-Sep-21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F07EA4-0E13-4F62-88E9-CDCDD8E8085E}" type="slidenum">
              <a:rPr lang="en-US" smtClean="0"/>
              <a:pPr/>
              <a:t>‹#›</a:t>
            </a:fld>
            <a:endParaRPr lang="en-US"/>
          </a:p>
        </p:txBody>
      </p:sp>
    </p:spTree>
    <p:extLst>
      <p:ext uri="{BB962C8B-B14F-4D97-AF65-F5344CB8AC3E}">
        <p14:creationId xmlns="" xmlns:p14="http://schemas.microsoft.com/office/powerpoint/2010/main" val="5958864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88A9406-C8A8-4FE4-BD30-9EE4EBF22F0B}" type="datetimeFigureOut">
              <a:rPr lang="en-US" smtClean="0"/>
              <a:pPr/>
              <a:t>08-Sep-21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F07EA4-0E13-4F62-88E9-CDCDD8E8085E}" type="slidenum">
              <a:rPr lang="en-US" smtClean="0"/>
              <a:pPr/>
              <a:t>‹#›</a:t>
            </a:fld>
            <a:endParaRPr lang="en-US"/>
          </a:p>
        </p:txBody>
      </p:sp>
    </p:spTree>
    <p:extLst>
      <p:ext uri="{BB962C8B-B14F-4D97-AF65-F5344CB8AC3E}">
        <p14:creationId xmlns="" xmlns:p14="http://schemas.microsoft.com/office/powerpoint/2010/main" val="140676901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 name="diagonals"/>
          <p:cNvGrpSpPr/>
          <p:nvPr/>
        </p:nvGrpSpPr>
        <p:grpSpPr>
          <a:xfrm>
            <a:off x="5638801" y="4145282"/>
            <a:ext cx="3515503"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219200" y="2209802"/>
            <a:ext cx="6705600"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219200" y="4951267"/>
            <a:ext cx="5303520"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8A9406-C8A8-4FE4-BD30-9EE4EBF22F0B}" type="datetimeFigureOut">
              <a:rPr lang="en-US" smtClean="0"/>
              <a:pPr/>
              <a:t>08-Sep-21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F07EA4-0E13-4F62-88E9-CDCDD8E8085E}" type="slidenum">
              <a:rPr lang="en-US" smtClean="0"/>
              <a:pPr/>
              <a:t>‹#›</a:t>
            </a:fld>
            <a:endParaRPr lang="en-US"/>
          </a:p>
        </p:txBody>
      </p:sp>
    </p:spTree>
    <p:extLst>
      <p:ext uri="{BB962C8B-B14F-4D97-AF65-F5344CB8AC3E}">
        <p14:creationId xmlns="" xmlns:p14="http://schemas.microsoft.com/office/powerpoint/2010/main" val="361633061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1" y="1706880"/>
            <a:ext cx="3810000"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76801" y="1706880"/>
            <a:ext cx="3810000"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888A9406-C8A8-4FE4-BD30-9EE4EBF22F0B}" type="datetimeFigureOut">
              <a:rPr lang="en-US" smtClean="0"/>
              <a:pPr/>
              <a:t>08-Sep-21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F07EA4-0E13-4F62-88E9-CDCDD8E8085E}" type="slidenum">
              <a:rPr lang="en-US" smtClean="0"/>
              <a:pPr/>
              <a:t>‹#›</a:t>
            </a:fld>
            <a:endParaRPr lang="en-US"/>
          </a:p>
        </p:txBody>
      </p:sp>
    </p:spTree>
    <p:extLst>
      <p:ext uri="{BB962C8B-B14F-4D97-AF65-F5344CB8AC3E}">
        <p14:creationId xmlns="" xmlns:p14="http://schemas.microsoft.com/office/powerpoint/2010/main" val="355764774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14400" y="1701800"/>
            <a:ext cx="3813048"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914401" y="2717800"/>
            <a:ext cx="3810000"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73752" y="1701800"/>
            <a:ext cx="3813048"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4876801" y="2717800"/>
            <a:ext cx="3810000"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888A9406-C8A8-4FE4-BD30-9EE4EBF22F0B}" type="datetimeFigureOut">
              <a:rPr lang="en-US" smtClean="0"/>
              <a:pPr/>
              <a:t>08-Sep-21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F07EA4-0E13-4F62-88E9-CDCDD8E8085E}" type="slidenum">
              <a:rPr lang="en-US" smtClean="0"/>
              <a:pPr/>
              <a:t>‹#›</a:t>
            </a:fld>
            <a:endParaRPr lang="en-US"/>
          </a:p>
        </p:txBody>
      </p:sp>
    </p:spTree>
    <p:extLst>
      <p:ext uri="{BB962C8B-B14F-4D97-AF65-F5344CB8AC3E}">
        <p14:creationId xmlns="" xmlns:p14="http://schemas.microsoft.com/office/powerpoint/2010/main" val="59538191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888A9406-C8A8-4FE4-BD30-9EE4EBF22F0B}" type="datetimeFigureOut">
              <a:rPr lang="en-US" smtClean="0"/>
              <a:pPr/>
              <a:t>08-Sep-21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F07EA4-0E13-4F62-88E9-CDCDD8E8085E}" type="slidenum">
              <a:rPr lang="en-US" smtClean="0"/>
              <a:pPr/>
              <a:t>‹#›</a:t>
            </a:fld>
            <a:endParaRPr lang="en-US"/>
          </a:p>
        </p:txBody>
      </p:sp>
    </p:spTree>
    <p:extLst>
      <p:ext uri="{BB962C8B-B14F-4D97-AF65-F5344CB8AC3E}">
        <p14:creationId xmlns="" xmlns:p14="http://schemas.microsoft.com/office/powerpoint/2010/main" val="15152291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8A9406-C8A8-4FE4-BD30-9EE4EBF22F0B}" type="datetimeFigureOut">
              <a:rPr lang="en-US" smtClean="0"/>
              <a:pPr/>
              <a:t>08-Sep-21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F07EA4-0E13-4F62-88E9-CDCDD8E8085E}" type="slidenum">
              <a:rPr lang="en-US" smtClean="0"/>
              <a:pPr/>
              <a:t>‹#›</a:t>
            </a:fld>
            <a:endParaRPr lang="en-US"/>
          </a:p>
        </p:txBody>
      </p:sp>
    </p:spTree>
    <p:extLst>
      <p:ext uri="{BB962C8B-B14F-4D97-AF65-F5344CB8AC3E}">
        <p14:creationId xmlns="" xmlns:p14="http://schemas.microsoft.com/office/powerpoint/2010/main" val="21724785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701800"/>
            <a:ext cx="3048000"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914400" y="4241800"/>
            <a:ext cx="3048000"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Content Placeholder 2"/>
          <p:cNvSpPr>
            <a:spLocks noGrp="1"/>
          </p:cNvSpPr>
          <p:nvPr>
            <p:ph idx="1"/>
          </p:nvPr>
        </p:nvSpPr>
        <p:spPr>
          <a:xfrm>
            <a:off x="4114800" y="584200"/>
            <a:ext cx="4572000"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888A9406-C8A8-4FE4-BD30-9EE4EBF22F0B}" type="datetimeFigureOut">
              <a:rPr lang="en-US" smtClean="0"/>
              <a:pPr/>
              <a:t>08-Sep-21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F07EA4-0E13-4F62-88E9-CDCDD8E8085E}" type="slidenum">
              <a:rPr lang="en-US" smtClean="0"/>
              <a:pPr/>
              <a:t>‹#›</a:t>
            </a:fld>
            <a:endParaRPr lang="en-US"/>
          </a:p>
        </p:txBody>
      </p:sp>
    </p:spTree>
    <p:extLst>
      <p:ext uri="{BB962C8B-B14F-4D97-AF65-F5344CB8AC3E}">
        <p14:creationId xmlns="" xmlns:p14="http://schemas.microsoft.com/office/powerpoint/2010/main" val="161813935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701800"/>
            <a:ext cx="3048000"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914400" y="4241800"/>
            <a:ext cx="3048000"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114800" y="584200"/>
            <a:ext cx="4572000"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5" name="Date Placeholder 4"/>
          <p:cNvSpPr>
            <a:spLocks noGrp="1"/>
          </p:cNvSpPr>
          <p:nvPr>
            <p:ph type="dt" sz="half" idx="10"/>
          </p:nvPr>
        </p:nvSpPr>
        <p:spPr/>
        <p:txBody>
          <a:bodyPr/>
          <a:lstStyle/>
          <a:p>
            <a:fld id="{888A9406-C8A8-4FE4-BD30-9EE4EBF22F0B}" type="datetimeFigureOut">
              <a:rPr lang="en-US" smtClean="0"/>
              <a:pPr/>
              <a:t>08-Sep-21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F07EA4-0E13-4F62-88E9-CDCDD8E8085E}" type="slidenum">
              <a:rPr lang="en-US" smtClean="0"/>
              <a:pPr/>
              <a:t>‹#›</a:t>
            </a:fld>
            <a:endParaRPr lang="en-US"/>
          </a:p>
        </p:txBody>
      </p:sp>
    </p:spTree>
    <p:extLst>
      <p:ext uri="{BB962C8B-B14F-4D97-AF65-F5344CB8AC3E}">
        <p14:creationId xmlns="" xmlns:p14="http://schemas.microsoft.com/office/powerpoint/2010/main" val="422343164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7" name="left lines"/>
          <p:cNvGrpSpPr/>
          <p:nvPr/>
        </p:nvGrpSpPr>
        <p:grpSpPr>
          <a:xfrm>
            <a:off x="-11905" y="-3174"/>
            <a:ext cx="615155"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914401" y="274637"/>
            <a:ext cx="7772400"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914401" y="1701797"/>
            <a:ext cx="7772400"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914400" y="6356353"/>
            <a:ext cx="1676400"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888A9406-C8A8-4FE4-BD30-9EE4EBF22F0B}" type="datetimeFigureOut">
              <a:rPr lang="en-US" smtClean="0"/>
              <a:pPr/>
              <a:t>08-Sep-21</a:t>
            </a:fld>
            <a:endParaRPr lang="en-US"/>
          </a:p>
        </p:txBody>
      </p:sp>
      <p:sp>
        <p:nvSpPr>
          <p:cNvPr id="5" name="Footer Placeholder 4"/>
          <p:cNvSpPr>
            <a:spLocks noGrp="1"/>
          </p:cNvSpPr>
          <p:nvPr>
            <p:ph type="ftr" sz="quarter" idx="3"/>
          </p:nvPr>
        </p:nvSpPr>
        <p:spPr>
          <a:xfrm>
            <a:off x="2590800" y="6356353"/>
            <a:ext cx="3962400"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924801" y="6356353"/>
            <a:ext cx="762000"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FF07EA4-0E13-4F62-88E9-CDCDD8E8085E}" type="slidenum">
              <a:rPr lang="en-US" smtClean="0"/>
              <a:pPr/>
              <a:t>‹#›</a:t>
            </a:fld>
            <a:endParaRPr lang="en-US"/>
          </a:p>
        </p:txBody>
      </p:sp>
    </p:spTree>
    <p:extLst>
      <p:ext uri="{BB962C8B-B14F-4D97-AF65-F5344CB8AC3E}">
        <p14:creationId xmlns=""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615948"/>
            <a:ext cx="7848600" cy="755652"/>
          </a:xfrm>
        </p:spPr>
        <p:txBody>
          <a:bodyPr>
            <a:noAutofit/>
          </a:bodyPr>
          <a:lstStyle/>
          <a:p>
            <a:r>
              <a:rPr lang="en-US" sz="4800" dirty="0" smtClean="0">
                <a:latin typeface="Berlin Sans FB" pitchFamily="34" charset="0"/>
              </a:rPr>
              <a:t>JOB NEST PROJECT-PYTHON</a:t>
            </a:r>
            <a:endParaRPr lang="en-US" sz="4800" dirty="0">
              <a:latin typeface="Berlin Sans FB" pitchFamily="34" charset="0"/>
            </a:endParaRPr>
          </a:p>
        </p:txBody>
      </p:sp>
      <p:sp>
        <p:nvSpPr>
          <p:cNvPr id="3" name="Subtitle 2"/>
          <p:cNvSpPr>
            <a:spLocks noGrp="1"/>
          </p:cNvSpPr>
          <p:nvPr>
            <p:ph type="subTitle" idx="1"/>
          </p:nvPr>
        </p:nvSpPr>
        <p:spPr>
          <a:xfrm>
            <a:off x="609600" y="1905000"/>
            <a:ext cx="3733800" cy="4038600"/>
          </a:xfrm>
        </p:spPr>
        <p:txBody>
          <a:bodyPr>
            <a:normAutofit fontScale="77500" lnSpcReduction="20000"/>
          </a:bodyPr>
          <a:lstStyle/>
          <a:p>
            <a:r>
              <a:rPr lang="en-US" b="1" u="sng" dirty="0" smtClean="0">
                <a:solidFill>
                  <a:schemeClr val="tx1"/>
                </a:solidFill>
                <a:latin typeface="Book Antiqua" pitchFamily="18" charset="0"/>
              </a:rPr>
              <a:t>DESCRIPTION</a:t>
            </a:r>
          </a:p>
          <a:p>
            <a:endParaRPr lang="en-US" dirty="0" smtClean="0">
              <a:solidFill>
                <a:schemeClr val="tx1"/>
              </a:solidFill>
            </a:endParaRPr>
          </a:p>
          <a:p>
            <a:pPr algn="ctr">
              <a:buFont typeface="Arial" pitchFamily="34" charset="0"/>
              <a:buChar char="•"/>
            </a:pPr>
            <a:r>
              <a:rPr lang="en-US" sz="2500" dirty="0" smtClean="0">
                <a:solidFill>
                  <a:schemeClr val="tx1"/>
                </a:solidFill>
              </a:rPr>
              <a:t> An online job portal is an application where the job seekers can register themselves at the website and search jobs which are suitable for them. the main purpose of this project is to develop an online job portal where applicants easily find jobs. The system project is an online web application which can be accessed anywhere only with proper login provided</a:t>
            </a:r>
            <a:r>
              <a:rPr lang="en-US" sz="2500" dirty="0" smtClean="0"/>
              <a:t>.</a:t>
            </a:r>
          </a:p>
          <a:p>
            <a:pPr>
              <a:buFont typeface="Arial" pitchFamily="34" charset="0"/>
              <a:buChar char="•"/>
            </a:pPr>
            <a:endParaRPr lang="en-US" dirty="0" smtClean="0"/>
          </a:p>
          <a:p>
            <a:endParaRPr lang="en-US" dirty="0"/>
          </a:p>
        </p:txBody>
      </p:sp>
      <p:sp>
        <p:nvSpPr>
          <p:cNvPr id="5" name="Subtitle 2"/>
          <p:cNvSpPr txBox="1">
            <a:spLocks/>
          </p:cNvSpPr>
          <p:nvPr/>
        </p:nvSpPr>
        <p:spPr>
          <a:xfrm>
            <a:off x="4648200" y="1905000"/>
            <a:ext cx="3276600" cy="4038600"/>
          </a:xfrm>
          <a:prstGeom prst="rect">
            <a:avLst/>
          </a:prstGeom>
        </p:spPr>
        <p:txBody>
          <a:bodyPr vert="horz" lIns="121899" tIns="60949" rIns="121899" bIns="60949" rtlCol="0">
            <a:normAutofit/>
          </a:bodyPr>
          <a:lstStyle/>
          <a:p>
            <a:pPr marL="0" marR="0" lvl="0" indent="0" algn="l" defTabSz="1218987" rtl="0" eaLnBrk="1" fontAlgn="auto" latinLnBrk="0" hangingPunct="1">
              <a:lnSpc>
                <a:spcPct val="90000"/>
              </a:lnSpc>
              <a:spcBef>
                <a:spcPts val="0"/>
              </a:spcBef>
              <a:spcAft>
                <a:spcPts val="0"/>
              </a:spcAft>
              <a:buClr>
                <a:schemeClr val="accent1"/>
              </a:buClr>
              <a:buSzPct val="100000"/>
              <a:buFont typeface="Arial" pitchFamily="34" charset="0"/>
              <a:buNone/>
              <a:tabLst/>
              <a:defRPr/>
            </a:pPr>
            <a:r>
              <a:rPr kumimoji="0" lang="en-US" sz="2200" b="1" i="0" u="sng" strike="noStrike" kern="1200" cap="all" spc="200" normalizeH="0" baseline="0" noProof="0" dirty="0" smtClean="0">
                <a:ln>
                  <a:noFill/>
                </a:ln>
                <a:solidFill>
                  <a:schemeClr val="tx1"/>
                </a:solidFill>
                <a:effectLst/>
                <a:uLnTx/>
                <a:uFillTx/>
                <a:latin typeface="Book Antiqua" pitchFamily="18" charset="0"/>
              </a:rPr>
              <a:t>LANGUAGE </a:t>
            </a:r>
            <a:r>
              <a:rPr kumimoji="0" lang="en-US" sz="2200" b="1" i="0" u="sng" strike="noStrike" kern="1200" cap="all" spc="200" normalizeH="0" noProof="0" dirty="0" smtClean="0">
                <a:ln>
                  <a:noFill/>
                </a:ln>
                <a:solidFill>
                  <a:schemeClr val="tx1"/>
                </a:solidFill>
                <a:effectLst/>
                <a:uLnTx/>
                <a:uFillTx/>
                <a:latin typeface="Book Antiqua" pitchFamily="18" charset="0"/>
              </a:rPr>
              <a:t> USED</a:t>
            </a:r>
            <a:endParaRPr kumimoji="0" lang="en-US" sz="2200" b="1" i="0" u="sng" strike="noStrike" kern="1200" cap="all" spc="200" normalizeH="0" baseline="0" noProof="0" dirty="0" smtClean="0">
              <a:ln>
                <a:noFill/>
              </a:ln>
              <a:solidFill>
                <a:schemeClr val="tx1"/>
              </a:solidFill>
              <a:effectLst/>
              <a:uLnTx/>
              <a:uFillTx/>
              <a:latin typeface="Book Antiqua" pitchFamily="18" charset="0"/>
            </a:endParaRPr>
          </a:p>
          <a:p>
            <a:pPr marL="0" marR="0" lvl="0" indent="0" algn="l" defTabSz="1218987" rtl="0" eaLnBrk="1" fontAlgn="auto" latinLnBrk="0" hangingPunct="1">
              <a:lnSpc>
                <a:spcPct val="90000"/>
              </a:lnSpc>
              <a:spcBef>
                <a:spcPts val="0"/>
              </a:spcBef>
              <a:spcAft>
                <a:spcPts val="0"/>
              </a:spcAft>
              <a:buClr>
                <a:schemeClr val="accent1"/>
              </a:buClr>
              <a:buSzPct val="100000"/>
              <a:buFont typeface="Arial" pitchFamily="34" charset="0"/>
              <a:buNone/>
              <a:tabLst/>
              <a:defRPr/>
            </a:pPr>
            <a:endParaRPr kumimoji="0" lang="en-US" sz="2400" b="0" i="0" u="none" strike="noStrike" kern="1200" cap="all" spc="200" normalizeH="0" baseline="0" noProof="0" dirty="0" smtClean="0">
              <a:ln>
                <a:noFill/>
              </a:ln>
              <a:solidFill>
                <a:schemeClr val="tx1"/>
              </a:solidFill>
              <a:effectLst/>
              <a:uLnTx/>
              <a:uFillTx/>
              <a:latin typeface="+mn-lt"/>
              <a:ea typeface="+mn-ea"/>
              <a:cs typeface="+mn-cs"/>
            </a:endParaRPr>
          </a:p>
          <a:p>
            <a:pPr lvl="0" algn="ctr" defTabSz="1218987">
              <a:lnSpc>
                <a:spcPct val="90000"/>
              </a:lnSpc>
              <a:buClr>
                <a:schemeClr val="accent1"/>
              </a:buClr>
              <a:buSzPct val="100000"/>
              <a:buFont typeface="Arial" pitchFamily="34" charset="0"/>
              <a:buChar char="•"/>
            </a:pPr>
            <a:r>
              <a:rPr lang="en-US" sz="2000" cap="all" spc="200" dirty="0"/>
              <a:t> </a:t>
            </a:r>
            <a:r>
              <a:rPr lang="en-US" sz="1900" cap="all" spc="200" dirty="0" smtClean="0"/>
              <a:t>frontend- </a:t>
            </a:r>
            <a:r>
              <a:rPr lang="en-US" sz="1900" cap="all" spc="200" dirty="0"/>
              <a:t>angular which </a:t>
            </a:r>
            <a:r>
              <a:rPr lang="en-US" sz="1900" cap="all" spc="200" dirty="0" smtClean="0"/>
              <a:t>includes HTML, CSS, JavaScript, Jason, rest.</a:t>
            </a:r>
          </a:p>
          <a:p>
            <a:pPr lvl="0" defTabSz="1218987">
              <a:lnSpc>
                <a:spcPct val="90000"/>
              </a:lnSpc>
              <a:buClr>
                <a:schemeClr val="accent1"/>
              </a:buClr>
              <a:buSzPct val="100000"/>
            </a:pPr>
            <a:r>
              <a:rPr lang="en-US" sz="1900" cap="all" spc="200" dirty="0" smtClean="0"/>
              <a:t> </a:t>
            </a:r>
            <a:endParaRPr lang="en-US" sz="1900" cap="all" spc="200" dirty="0"/>
          </a:p>
          <a:p>
            <a:pPr lvl="0" algn="ctr" defTabSz="1218987">
              <a:lnSpc>
                <a:spcPct val="90000"/>
              </a:lnSpc>
              <a:buClr>
                <a:schemeClr val="accent1"/>
              </a:buClr>
              <a:buSzPct val="100000"/>
              <a:buFont typeface="Arial" pitchFamily="34" charset="0"/>
              <a:buChar char="•"/>
            </a:pPr>
            <a:r>
              <a:rPr lang="en-US" sz="1900" cap="all" spc="200" dirty="0" smtClean="0"/>
              <a:t> Backend- Python </a:t>
            </a:r>
            <a:r>
              <a:rPr lang="en-US" sz="1900" cap="all" spc="200" dirty="0"/>
              <a:t>which includes mongo </a:t>
            </a:r>
            <a:r>
              <a:rPr lang="en-US" sz="1900" cap="all" spc="200" dirty="0" smtClean="0"/>
              <a:t>DB, encryption, compression, JSON, rest</a:t>
            </a:r>
            <a:r>
              <a:rPr lang="en-US" sz="1900" cap="all" spc="200" dirty="0"/>
              <a:t>.</a:t>
            </a:r>
            <a:endParaRPr kumimoji="0" lang="en-US" sz="1900" b="0" i="0" u="none" strike="noStrike" kern="1200" cap="all" spc="200" normalizeH="0" baseline="0" noProof="0" dirty="0" smtClean="0">
              <a:ln>
                <a:noFill/>
              </a:ln>
              <a:solidFill>
                <a:schemeClr val="tx1"/>
              </a:solidFill>
              <a:effectLst/>
              <a:uLnTx/>
              <a:uFillTx/>
              <a:latin typeface="+mn-lt"/>
              <a:ea typeface="+mn-ea"/>
              <a:cs typeface="+mn-cs"/>
            </a:endParaRPr>
          </a:p>
          <a:p>
            <a:pPr marL="0" marR="0" lvl="0" indent="0" algn="l" defTabSz="1218987" rtl="0" eaLnBrk="1" fontAlgn="auto" latinLnBrk="0" hangingPunct="1">
              <a:lnSpc>
                <a:spcPct val="90000"/>
              </a:lnSpc>
              <a:spcBef>
                <a:spcPts val="0"/>
              </a:spcBef>
              <a:spcAft>
                <a:spcPts val="0"/>
              </a:spcAft>
              <a:buClr>
                <a:schemeClr val="accent1"/>
              </a:buClr>
              <a:buSzPct val="100000"/>
              <a:buFont typeface="Arial" pitchFamily="34" charset="0"/>
              <a:buNone/>
              <a:tabLst/>
              <a:defRPr/>
            </a:pPr>
            <a:endParaRPr kumimoji="0" lang="en-US" sz="2800" b="0" i="0" u="none" strike="noStrike" kern="1200" cap="all" spc="200" normalizeH="0" baseline="0" noProof="0" dirty="0" smtClean="0">
              <a:ln>
                <a:noFill/>
              </a:ln>
              <a:solidFill>
                <a:schemeClr val="tx1"/>
              </a:solidFill>
              <a:effectLst/>
              <a:uLnTx/>
              <a:uFillTx/>
              <a:latin typeface="+mn-lt"/>
              <a:ea typeface="+mn-ea"/>
              <a:cs typeface="+mn-cs"/>
            </a:endParaRPr>
          </a:p>
          <a:p>
            <a:pPr marL="0" marR="0" lvl="0" indent="0" algn="l" defTabSz="1218987" rtl="0" eaLnBrk="1" fontAlgn="auto" latinLnBrk="0" hangingPunct="1">
              <a:lnSpc>
                <a:spcPct val="90000"/>
              </a:lnSpc>
              <a:spcBef>
                <a:spcPts val="0"/>
              </a:spcBef>
              <a:spcAft>
                <a:spcPts val="0"/>
              </a:spcAft>
              <a:buClr>
                <a:schemeClr val="accent1"/>
              </a:buClr>
              <a:buSzPct val="100000"/>
              <a:buFont typeface="Arial" pitchFamily="34" charset="0"/>
              <a:buChar char="•"/>
              <a:tabLst/>
              <a:defRPr/>
            </a:pPr>
            <a:endParaRPr kumimoji="0" lang="en-US" sz="2800" b="0" i="0" u="none" strike="noStrike" kern="1200" cap="all" spc="200" normalizeH="0" baseline="0" noProof="0" dirty="0" smtClean="0">
              <a:ln>
                <a:noFill/>
              </a:ln>
              <a:solidFill>
                <a:schemeClr val="accent1"/>
              </a:solidFill>
              <a:effectLst/>
              <a:uLnTx/>
              <a:uFillTx/>
              <a:latin typeface="+mn-lt"/>
              <a:ea typeface="+mn-ea"/>
              <a:cs typeface="+mn-cs"/>
            </a:endParaRPr>
          </a:p>
          <a:p>
            <a:pPr marL="0" marR="0" lvl="0" indent="0" algn="l" defTabSz="1218987" rtl="0" eaLnBrk="1" fontAlgn="auto" latinLnBrk="0" hangingPunct="1">
              <a:lnSpc>
                <a:spcPct val="90000"/>
              </a:lnSpc>
              <a:spcBef>
                <a:spcPts val="0"/>
              </a:spcBef>
              <a:spcAft>
                <a:spcPts val="0"/>
              </a:spcAft>
              <a:buClr>
                <a:schemeClr val="accent1"/>
              </a:buClr>
              <a:buSzPct val="100000"/>
              <a:buFont typeface="Arial" pitchFamily="34" charset="0"/>
              <a:buNone/>
              <a:tabLst/>
              <a:defRPr/>
            </a:pPr>
            <a:endParaRPr kumimoji="0" lang="en-US" sz="2800" b="0" i="0" u="none" strike="noStrike" kern="1200" cap="all" spc="200" normalizeH="0" baseline="0" noProof="0" dirty="0">
              <a:ln>
                <a:noFill/>
              </a:ln>
              <a:solidFill>
                <a:schemeClr val="accent1"/>
              </a:solidFill>
              <a:effectLst/>
              <a:uLnTx/>
              <a:uFillTx/>
              <a:latin typeface="+mn-lt"/>
              <a:ea typeface="+mn-ea"/>
              <a:cs typeface="+mn-cs"/>
            </a:endParaRP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914400" y="0"/>
            <a:ext cx="7772400" cy="812800"/>
          </a:xfrm>
        </p:spPr>
        <p:txBody>
          <a:bodyPr/>
          <a:lstStyle/>
          <a:p>
            <a:r>
              <a:rPr lang="en-US" u="sng" dirty="0" smtClean="0">
                <a:latin typeface="Book Antiqua" pitchFamily="18" charset="0"/>
              </a:rPr>
              <a:t>WIREFRAME</a:t>
            </a:r>
            <a:endParaRPr lang="en-US" u="sng" dirty="0">
              <a:latin typeface="Book Antiqua" pitchFamily="18" charset="0"/>
            </a:endParaRPr>
          </a:p>
        </p:txBody>
      </p:sp>
      <p:pic>
        <p:nvPicPr>
          <p:cNvPr id="7" name="Picture Placeholder 6" descr="Sketch001.tif"/>
          <p:cNvPicPr>
            <a:picLocks noGrp="1" noChangeAspect="1"/>
          </p:cNvPicPr>
          <p:nvPr>
            <p:ph type="pic" idx="4294967295"/>
          </p:nvPr>
        </p:nvPicPr>
        <p:blipFill>
          <a:blip r:embed="rId2" cstate="print"/>
          <a:srcRect l="507" t="1253" r="1521" b="-1253"/>
          <a:stretch>
            <a:fillRect/>
          </a:stretch>
        </p:blipFill>
        <p:spPr>
          <a:xfrm>
            <a:off x="457200" y="990600"/>
            <a:ext cx="8610600" cy="5867400"/>
          </a:xfrm>
        </p:spPr>
      </p:pic>
    </p:spTree>
  </p:cSld>
  <p:clrMapOvr>
    <a:masterClrMapping/>
  </p:clrMapOvr>
  <p:transition spd="med">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533400"/>
            <a:ext cx="4495800" cy="1087937"/>
          </a:xfrm>
        </p:spPr>
        <p:txBody>
          <a:bodyPr/>
          <a:lstStyle/>
          <a:p>
            <a:r>
              <a:rPr lang="en-US" sz="4800" u="sng" dirty="0" smtClean="0">
                <a:latin typeface="Book Antiqua" pitchFamily="18" charset="0"/>
              </a:rPr>
              <a:t>CONCLUSION</a:t>
            </a:r>
            <a:endParaRPr lang="en-US" sz="4800" u="sng" dirty="0">
              <a:latin typeface="Book Antiqua" pitchFamily="18" charset="0"/>
            </a:endParaRPr>
          </a:p>
        </p:txBody>
      </p:sp>
      <p:sp>
        <p:nvSpPr>
          <p:cNvPr id="3" name="Text Placeholder 2"/>
          <p:cNvSpPr>
            <a:spLocks noGrp="1"/>
          </p:cNvSpPr>
          <p:nvPr>
            <p:ph type="body" idx="1"/>
          </p:nvPr>
        </p:nvSpPr>
        <p:spPr>
          <a:xfrm>
            <a:off x="1630680" y="1979467"/>
            <a:ext cx="5303520" cy="1220933"/>
          </a:xfrm>
        </p:spPr>
        <p:txBody>
          <a:bodyPr>
            <a:noAutofit/>
          </a:bodyPr>
          <a:lstStyle/>
          <a:p>
            <a:pPr algn="ctr"/>
            <a:r>
              <a:rPr lang="en-US" sz="2400" dirty="0" smtClean="0">
                <a:solidFill>
                  <a:schemeClr val="tx1"/>
                </a:solidFill>
              </a:rPr>
              <a:t>The wider areas of job searching facilitate the quick and easy access two opportunities. The increasing job opportunities and changing scenario of the business environment today has made more people to search for better </a:t>
            </a:r>
            <a:r>
              <a:rPr lang="en-US" sz="2400" dirty="0" smtClean="0">
                <a:solidFill>
                  <a:schemeClr val="tx1"/>
                </a:solidFill>
              </a:rPr>
              <a:t>career.</a:t>
            </a:r>
            <a:endParaRPr lang="en-US" sz="2400" dirty="0">
              <a:solidFill>
                <a:schemeClr val="tx1"/>
              </a:solidFill>
            </a:endParaRPr>
          </a:p>
        </p:txBody>
      </p:sp>
    </p:spTree>
  </p:cSld>
  <p:clrMapOvr>
    <a:masterClrMapping/>
  </p:clrMapOvr>
  <p:transition spd="med">
    <p:pull dir="d"/>
  </p:transition>
  <p:timing>
    <p:tnLst>
      <p:par>
        <p:cTn id="1" dur="indefinite" restart="never" nodeType="tmRoot"/>
      </p:par>
    </p:tnLst>
  </p:timing>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 xmlns:thm15="http://schemas.microsoft.com/office/thememl/2012/main" name="TF02787990.potx" id="{BDB9CD5E-36EC-45F3-B87D-6D062B8A3823}" vid="{51682E2F-7C85-4D6F-AD40-072EFC83910D}"/>
    </a:ext>
  </a:extLst>
</a:theme>
</file>

<file path=docProps/app.xml><?xml version="1.0" encoding="utf-8"?>
<Properties xmlns="http://schemas.openxmlformats.org/officeDocument/2006/extended-properties" xmlns:vt="http://schemas.openxmlformats.org/officeDocument/2006/docPropsVTypes">
  <Template>tf02787990_win32</Template>
  <TotalTime>44</TotalTime>
  <Words>142</Words>
  <Application>Microsoft Office PowerPoint</Application>
  <PresentationFormat>On-screen Show (4:3)</PresentationFormat>
  <Paragraphs>13</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Tech 16x9</vt:lpstr>
      <vt:lpstr>JOB NEST PROJECT-PYTHON</vt:lpstr>
      <vt:lpstr>WIREFRAME</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NEST PROJECT-PYTHON</dc:title>
  <dc:creator>Welcome Roy</dc:creator>
  <cp:lastModifiedBy>Welcome Roy</cp:lastModifiedBy>
  <cp:revision>5</cp:revision>
  <dcterms:created xsi:type="dcterms:W3CDTF">2021-09-07T15:08:44Z</dcterms:created>
  <dcterms:modified xsi:type="dcterms:W3CDTF">2021-09-08T09:36:55Z</dcterms:modified>
</cp:coreProperties>
</file>