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6" r:id="rId3"/>
    <p:sldId id="261" r:id="rId4"/>
    <p:sldId id="262" r:id="rId5"/>
    <p:sldId id="263" r:id="rId6"/>
    <p:sldId id="264" r:id="rId7"/>
    <p:sldId id="265" r:id="rId8"/>
    <p:sldId id="258" r:id="rId9"/>
    <p:sldId id="25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diagonals"/>
          <p:cNvGrpSpPr/>
          <p:nvPr/>
        </p:nvGrpSpPr>
        <p:grpSpPr>
          <a:xfrm>
            <a:off x="5638801" y="4145282"/>
            <a:ext cx="3515503"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5" name="bottom lines"/>
          <p:cNvGrpSpPr/>
          <p:nvPr/>
        </p:nvGrpSpPr>
        <p:grpSpPr>
          <a:xfrm>
            <a:off x="-6689" y="6057150"/>
            <a:ext cx="4125119"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219200" y="584201"/>
            <a:ext cx="6553200"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219200" y="2616200"/>
            <a:ext cx="6553200"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888A9406-C8A8-4FE4-BD30-9EE4EBF22F0B}" type="datetimeFigureOut">
              <a:rPr lang="en-US" smtClean="0"/>
              <a:pPr/>
              <a:t>08-Sep-21</a:t>
            </a:fld>
            <a:endParaRPr lang="en-US" dirty="0"/>
          </a:p>
        </p:txBody>
      </p:sp>
      <p:sp>
        <p:nvSpPr>
          <p:cNvPr id="23" name="Footer Placeholder 22"/>
          <p:cNvSpPr>
            <a:spLocks noGrp="1"/>
          </p:cNvSpPr>
          <p:nvPr>
            <p:ph type="ftr" sz="quarter" idx="11"/>
          </p:nvPr>
        </p:nvSpPr>
        <p:spPr/>
        <p:txBody>
          <a:bodyPr/>
          <a:lstStyle/>
          <a:p>
            <a:endParaRPr lang="en-US" dirty="0"/>
          </a:p>
        </p:txBody>
      </p:sp>
      <p:sp>
        <p:nvSpPr>
          <p:cNvPr id="24" name="Slide Number Placeholder 23"/>
          <p:cNvSpPr>
            <a:spLocks noGrp="1"/>
          </p:cNvSpPr>
          <p:nvPr>
            <p:ph type="sldNum" sz="quarter" idx="12"/>
          </p:nvPr>
        </p:nvSpPr>
        <p:spPr/>
        <p:txBody>
          <a:bodyPr/>
          <a:lstStyle/>
          <a:p>
            <a:fld id="{CFF07EA4-0E13-4F62-88E9-CDCDD8E8085E}" type="slidenum">
              <a:rPr lang="en-US" smtClean="0"/>
              <a:pPr/>
              <a:t>‹#›</a:t>
            </a:fld>
            <a:endParaRPr lang="en-US" dirty="0"/>
          </a:p>
        </p:txBody>
      </p:sp>
    </p:spTree>
    <p:extLst>
      <p:ext uri="{BB962C8B-B14F-4D97-AF65-F5344CB8AC3E}">
        <p14:creationId xmlns="" xmlns:p14="http://schemas.microsoft.com/office/powerpoint/2010/main" val="184748859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88A9406-C8A8-4FE4-BD30-9EE4EBF22F0B}" type="datetimeFigureOut">
              <a:rPr lang="en-US" smtClean="0"/>
              <a:pPr/>
              <a:t>08-Sep-21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F07EA4-0E13-4F62-88E9-CDCDD8E8085E}" type="slidenum">
              <a:rPr lang="en-US" smtClean="0"/>
              <a:pPr/>
              <a:t>‹#›</a:t>
            </a:fld>
            <a:endParaRPr lang="en-US" dirty="0"/>
          </a:p>
        </p:txBody>
      </p:sp>
    </p:spTree>
    <p:extLst>
      <p:ext uri="{BB962C8B-B14F-4D97-AF65-F5344CB8AC3E}">
        <p14:creationId xmlns="" xmlns:p14="http://schemas.microsoft.com/office/powerpoint/2010/main" val="199667516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84200"/>
            <a:ext cx="2057400"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14400" y="584200"/>
            <a:ext cx="5562600"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88A9406-C8A8-4FE4-BD30-9EE4EBF22F0B}" type="datetimeFigureOut">
              <a:rPr lang="en-US" smtClean="0"/>
              <a:pPr/>
              <a:t>08-Sep-21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F07EA4-0E13-4F62-88E9-CDCDD8E8085E}" type="slidenum">
              <a:rPr lang="en-US" smtClean="0"/>
              <a:pPr/>
              <a:t>‹#›</a:t>
            </a:fld>
            <a:endParaRPr lang="en-US" dirty="0"/>
          </a:p>
        </p:txBody>
      </p:sp>
    </p:spTree>
    <p:extLst>
      <p:ext uri="{BB962C8B-B14F-4D97-AF65-F5344CB8AC3E}">
        <p14:creationId xmlns="" xmlns:p14="http://schemas.microsoft.com/office/powerpoint/2010/main" val="5958864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88A9406-C8A8-4FE4-BD30-9EE4EBF22F0B}" type="datetimeFigureOut">
              <a:rPr lang="en-US" smtClean="0"/>
              <a:pPr/>
              <a:t>08-Sep-21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F07EA4-0E13-4F62-88E9-CDCDD8E8085E}" type="slidenum">
              <a:rPr lang="en-US" smtClean="0"/>
              <a:pPr/>
              <a:t>‹#›</a:t>
            </a:fld>
            <a:endParaRPr lang="en-US" dirty="0"/>
          </a:p>
        </p:txBody>
      </p:sp>
    </p:spTree>
    <p:extLst>
      <p:ext uri="{BB962C8B-B14F-4D97-AF65-F5344CB8AC3E}">
        <p14:creationId xmlns="" xmlns:p14="http://schemas.microsoft.com/office/powerpoint/2010/main" val="14067690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diagonals"/>
          <p:cNvGrpSpPr/>
          <p:nvPr/>
        </p:nvGrpSpPr>
        <p:grpSpPr>
          <a:xfrm>
            <a:off x="5638801" y="4145282"/>
            <a:ext cx="3515503"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219200" y="2209802"/>
            <a:ext cx="6705600"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219200" y="4951267"/>
            <a:ext cx="5303520"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8A9406-C8A8-4FE4-BD30-9EE4EBF22F0B}" type="datetimeFigureOut">
              <a:rPr lang="en-US" smtClean="0"/>
              <a:pPr/>
              <a:t>08-Sep-21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F07EA4-0E13-4F62-88E9-CDCDD8E8085E}" type="slidenum">
              <a:rPr lang="en-US" smtClean="0"/>
              <a:pPr/>
              <a:t>‹#›</a:t>
            </a:fld>
            <a:endParaRPr lang="en-US" dirty="0"/>
          </a:p>
        </p:txBody>
      </p:sp>
    </p:spTree>
    <p:extLst>
      <p:ext uri="{BB962C8B-B14F-4D97-AF65-F5344CB8AC3E}">
        <p14:creationId xmlns="" xmlns:p14="http://schemas.microsoft.com/office/powerpoint/2010/main" val="36163306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1" y="1706880"/>
            <a:ext cx="3810000"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76801" y="1706880"/>
            <a:ext cx="3810000"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888A9406-C8A8-4FE4-BD30-9EE4EBF22F0B}" type="datetimeFigureOut">
              <a:rPr lang="en-US" smtClean="0"/>
              <a:pPr/>
              <a:t>08-Sep-21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F07EA4-0E13-4F62-88E9-CDCDD8E8085E}" type="slidenum">
              <a:rPr lang="en-US" smtClean="0"/>
              <a:pPr/>
              <a:t>‹#›</a:t>
            </a:fld>
            <a:endParaRPr lang="en-US" dirty="0"/>
          </a:p>
        </p:txBody>
      </p:sp>
    </p:spTree>
    <p:extLst>
      <p:ext uri="{BB962C8B-B14F-4D97-AF65-F5344CB8AC3E}">
        <p14:creationId xmlns="" xmlns:p14="http://schemas.microsoft.com/office/powerpoint/2010/main" val="35576477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14400" y="1701800"/>
            <a:ext cx="3813048"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914401" y="2717800"/>
            <a:ext cx="3810000"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73752" y="1701800"/>
            <a:ext cx="3813048"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4876801" y="2717800"/>
            <a:ext cx="3810000"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888A9406-C8A8-4FE4-BD30-9EE4EBF22F0B}" type="datetimeFigureOut">
              <a:rPr lang="en-US" smtClean="0"/>
              <a:pPr/>
              <a:t>08-Sep-21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FF07EA4-0E13-4F62-88E9-CDCDD8E8085E}" type="slidenum">
              <a:rPr lang="en-US" smtClean="0"/>
              <a:pPr/>
              <a:t>‹#›</a:t>
            </a:fld>
            <a:endParaRPr lang="en-US" dirty="0"/>
          </a:p>
        </p:txBody>
      </p:sp>
    </p:spTree>
    <p:extLst>
      <p:ext uri="{BB962C8B-B14F-4D97-AF65-F5344CB8AC3E}">
        <p14:creationId xmlns="" xmlns:p14="http://schemas.microsoft.com/office/powerpoint/2010/main" val="5953819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88A9406-C8A8-4FE4-BD30-9EE4EBF22F0B}" type="datetimeFigureOut">
              <a:rPr lang="en-US" smtClean="0"/>
              <a:pPr/>
              <a:t>08-Sep-21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FF07EA4-0E13-4F62-88E9-CDCDD8E8085E}" type="slidenum">
              <a:rPr lang="en-US" smtClean="0"/>
              <a:pPr/>
              <a:t>‹#›</a:t>
            </a:fld>
            <a:endParaRPr lang="en-US" dirty="0"/>
          </a:p>
        </p:txBody>
      </p:sp>
    </p:spTree>
    <p:extLst>
      <p:ext uri="{BB962C8B-B14F-4D97-AF65-F5344CB8AC3E}">
        <p14:creationId xmlns="" xmlns:p14="http://schemas.microsoft.com/office/powerpoint/2010/main" val="15152291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8A9406-C8A8-4FE4-BD30-9EE4EBF22F0B}" type="datetimeFigureOut">
              <a:rPr lang="en-US" smtClean="0"/>
              <a:pPr/>
              <a:t>08-Sep-21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FF07EA4-0E13-4F62-88E9-CDCDD8E8085E}" type="slidenum">
              <a:rPr lang="en-US" smtClean="0"/>
              <a:pPr/>
              <a:t>‹#›</a:t>
            </a:fld>
            <a:endParaRPr lang="en-US" dirty="0"/>
          </a:p>
        </p:txBody>
      </p:sp>
    </p:spTree>
    <p:extLst>
      <p:ext uri="{BB962C8B-B14F-4D97-AF65-F5344CB8AC3E}">
        <p14:creationId xmlns="" xmlns:p14="http://schemas.microsoft.com/office/powerpoint/2010/main" val="21724785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701800"/>
            <a:ext cx="3048000"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914400" y="4241800"/>
            <a:ext cx="3048000"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4114800" y="584200"/>
            <a:ext cx="4572000"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888A9406-C8A8-4FE4-BD30-9EE4EBF22F0B}" type="datetimeFigureOut">
              <a:rPr lang="en-US" smtClean="0"/>
              <a:pPr/>
              <a:t>08-Sep-21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F07EA4-0E13-4F62-88E9-CDCDD8E8085E}" type="slidenum">
              <a:rPr lang="en-US" smtClean="0"/>
              <a:pPr/>
              <a:t>‹#›</a:t>
            </a:fld>
            <a:endParaRPr lang="en-US" dirty="0"/>
          </a:p>
        </p:txBody>
      </p:sp>
    </p:spTree>
    <p:extLst>
      <p:ext uri="{BB962C8B-B14F-4D97-AF65-F5344CB8AC3E}">
        <p14:creationId xmlns="" xmlns:p14="http://schemas.microsoft.com/office/powerpoint/2010/main" val="16181393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701800"/>
            <a:ext cx="3048000"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914400" y="4241800"/>
            <a:ext cx="3048000"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114800" y="584200"/>
            <a:ext cx="4572000"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smtClean="0"/>
              <a:t>Click icon to add picture</a:t>
            </a:r>
            <a:endParaRPr/>
          </a:p>
        </p:txBody>
      </p:sp>
      <p:sp>
        <p:nvSpPr>
          <p:cNvPr id="5" name="Date Placeholder 4"/>
          <p:cNvSpPr>
            <a:spLocks noGrp="1"/>
          </p:cNvSpPr>
          <p:nvPr>
            <p:ph type="dt" sz="half" idx="10"/>
          </p:nvPr>
        </p:nvSpPr>
        <p:spPr/>
        <p:txBody>
          <a:bodyPr/>
          <a:lstStyle/>
          <a:p>
            <a:fld id="{888A9406-C8A8-4FE4-BD30-9EE4EBF22F0B}" type="datetimeFigureOut">
              <a:rPr lang="en-US" smtClean="0"/>
              <a:pPr/>
              <a:t>08-Sep-21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F07EA4-0E13-4F62-88E9-CDCDD8E8085E}" type="slidenum">
              <a:rPr lang="en-US" smtClean="0"/>
              <a:pPr/>
              <a:t>‹#›</a:t>
            </a:fld>
            <a:endParaRPr lang="en-US" dirty="0"/>
          </a:p>
        </p:txBody>
      </p:sp>
    </p:spTree>
    <p:extLst>
      <p:ext uri="{BB962C8B-B14F-4D97-AF65-F5344CB8AC3E}">
        <p14:creationId xmlns="" xmlns:p14="http://schemas.microsoft.com/office/powerpoint/2010/main" val="42234316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7" name="left lines"/>
          <p:cNvGrpSpPr/>
          <p:nvPr/>
        </p:nvGrpSpPr>
        <p:grpSpPr>
          <a:xfrm>
            <a:off x="-11905" y="-3174"/>
            <a:ext cx="615155"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914401" y="274637"/>
            <a:ext cx="7772400"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914401" y="1701797"/>
            <a:ext cx="7772400"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914400" y="6356353"/>
            <a:ext cx="1676400"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888A9406-C8A8-4FE4-BD30-9EE4EBF22F0B}" type="datetimeFigureOut">
              <a:rPr lang="en-US" smtClean="0"/>
              <a:pPr/>
              <a:t>08-Sep-21</a:t>
            </a:fld>
            <a:endParaRPr lang="en-US" dirty="0"/>
          </a:p>
        </p:txBody>
      </p:sp>
      <p:sp>
        <p:nvSpPr>
          <p:cNvPr id="5" name="Footer Placeholder 4"/>
          <p:cNvSpPr>
            <a:spLocks noGrp="1"/>
          </p:cNvSpPr>
          <p:nvPr>
            <p:ph type="ftr" sz="quarter" idx="3"/>
          </p:nvPr>
        </p:nvSpPr>
        <p:spPr>
          <a:xfrm>
            <a:off x="2590800" y="6356353"/>
            <a:ext cx="3962400"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924801" y="6356353"/>
            <a:ext cx="762000"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FF07EA4-0E13-4F62-88E9-CDCDD8E8085E}" type="slidenum">
              <a:rPr lang="en-US" smtClean="0"/>
              <a:pPr/>
              <a:t>‹#›</a:t>
            </a:fld>
            <a:endParaRPr lang="en-US" dirty="0"/>
          </a:p>
        </p:txBody>
      </p:sp>
    </p:spTree>
    <p:extLst>
      <p:ext uri="{BB962C8B-B14F-4D97-AF65-F5344CB8AC3E}">
        <p14:creationId xmlns=""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52400"/>
            <a:ext cx="7315200" cy="679452"/>
          </a:xfrm>
        </p:spPr>
        <p:txBody>
          <a:bodyPr>
            <a:normAutofit fontScale="90000"/>
          </a:bodyPr>
          <a:lstStyle/>
          <a:p>
            <a:r>
              <a:rPr lang="en-US" sz="4400" dirty="0" smtClean="0">
                <a:latin typeface="Berlin Sans FB" pitchFamily="34" charset="0"/>
              </a:rPr>
              <a:t>THE </a:t>
            </a:r>
            <a:r>
              <a:rPr lang="en-US" sz="4400" dirty="0" smtClean="0">
                <a:latin typeface="Berlin Sans FB" pitchFamily="34" charset="0"/>
              </a:rPr>
              <a:t>ICFAI UNIVERSITY TRIPURA</a:t>
            </a:r>
            <a:endParaRPr lang="en-US" sz="4400" dirty="0">
              <a:latin typeface="Berlin Sans FB" pitchFamily="34" charset="0"/>
            </a:endParaRPr>
          </a:p>
        </p:txBody>
      </p:sp>
      <p:sp>
        <p:nvSpPr>
          <p:cNvPr id="3" name="Subtitle 2"/>
          <p:cNvSpPr>
            <a:spLocks noGrp="1"/>
          </p:cNvSpPr>
          <p:nvPr>
            <p:ph type="subTitle" idx="1"/>
          </p:nvPr>
        </p:nvSpPr>
        <p:spPr>
          <a:xfrm>
            <a:off x="685800" y="2616200"/>
            <a:ext cx="8077200" cy="3556000"/>
          </a:xfrm>
        </p:spPr>
        <p:txBody>
          <a:bodyPr>
            <a:noAutofit/>
          </a:bodyPr>
          <a:lstStyle/>
          <a:p>
            <a:pPr algn="ctr"/>
            <a:r>
              <a:rPr lang="en-US" sz="1800" b="1" dirty="0" smtClean="0">
                <a:solidFill>
                  <a:schemeClr val="tx1"/>
                </a:solidFill>
              </a:rPr>
              <a:t>Department of computer science and engineering</a:t>
            </a:r>
          </a:p>
          <a:p>
            <a:pPr algn="ctr"/>
            <a:r>
              <a:rPr lang="en-US" sz="1800" b="1" dirty="0" smtClean="0">
                <a:solidFill>
                  <a:schemeClr val="tx1"/>
                </a:solidFill>
              </a:rPr>
              <a:t>Project report on job nest</a:t>
            </a:r>
          </a:p>
          <a:p>
            <a:pPr algn="ctr"/>
            <a:r>
              <a:rPr lang="en-US" sz="1800" b="1" dirty="0" smtClean="0">
                <a:solidFill>
                  <a:schemeClr val="tx1"/>
                </a:solidFill>
              </a:rPr>
              <a:t>Course code- sip201</a:t>
            </a:r>
          </a:p>
          <a:p>
            <a:pPr algn="ctr"/>
            <a:r>
              <a:rPr lang="en-US" sz="1800" b="1" dirty="0" smtClean="0">
                <a:solidFill>
                  <a:schemeClr val="tx1"/>
                </a:solidFill>
              </a:rPr>
              <a:t>Course title- summer internship program ii</a:t>
            </a:r>
          </a:p>
          <a:p>
            <a:pPr algn="ctr"/>
            <a:r>
              <a:rPr lang="en-US" sz="1800" b="1" dirty="0" smtClean="0">
                <a:solidFill>
                  <a:schemeClr val="tx1"/>
                </a:solidFill>
              </a:rPr>
              <a:t>Program- cse, 2</a:t>
            </a:r>
            <a:r>
              <a:rPr lang="en-US" sz="1800" b="1" baseline="30000" dirty="0" smtClean="0">
                <a:solidFill>
                  <a:schemeClr val="tx1"/>
                </a:solidFill>
              </a:rPr>
              <a:t>nd</a:t>
            </a:r>
            <a:r>
              <a:rPr lang="en-US" sz="1800" b="1" dirty="0" smtClean="0">
                <a:solidFill>
                  <a:schemeClr val="tx1"/>
                </a:solidFill>
              </a:rPr>
              <a:t> year</a:t>
            </a:r>
          </a:p>
          <a:p>
            <a:pPr algn="ctr"/>
            <a:r>
              <a:rPr lang="en-US" sz="1800" b="1" dirty="0" smtClean="0">
                <a:solidFill>
                  <a:schemeClr val="tx1"/>
                </a:solidFill>
              </a:rPr>
              <a:t>Faculty of science and technology</a:t>
            </a:r>
          </a:p>
          <a:p>
            <a:pPr algn="ctr"/>
            <a:endParaRPr lang="en-US" sz="1800" b="1" dirty="0" smtClean="0">
              <a:solidFill>
                <a:schemeClr val="tx1"/>
              </a:solidFill>
            </a:endParaRPr>
          </a:p>
          <a:p>
            <a:pPr algn="ctr"/>
            <a:r>
              <a:rPr lang="en-US" sz="1800" b="1" dirty="0" smtClean="0">
                <a:solidFill>
                  <a:schemeClr val="tx1"/>
                </a:solidFill>
              </a:rPr>
              <a:t>Guided by- </a:t>
            </a:r>
            <a:r>
              <a:rPr lang="en-US" sz="1800" dirty="0" smtClean="0">
                <a:solidFill>
                  <a:schemeClr val="tx1"/>
                </a:solidFill>
              </a:rPr>
              <a:t>professor  soumen ghosh</a:t>
            </a:r>
          </a:p>
          <a:p>
            <a:pPr algn="ctr"/>
            <a:r>
              <a:rPr lang="en-US" sz="1800" b="1" dirty="0" smtClean="0">
                <a:solidFill>
                  <a:schemeClr val="tx1"/>
                </a:solidFill>
              </a:rPr>
              <a:t>Submitted by:</a:t>
            </a:r>
          </a:p>
          <a:p>
            <a:pPr algn="ctr"/>
            <a:r>
              <a:rPr lang="en-US" sz="1800" b="1" dirty="0" smtClean="0">
                <a:solidFill>
                  <a:schemeClr val="tx1"/>
                </a:solidFill>
              </a:rPr>
              <a:t>Name:          roll no:</a:t>
            </a:r>
          </a:p>
          <a:p>
            <a:pPr algn="ctr"/>
            <a:r>
              <a:rPr lang="en-US" sz="1800" dirty="0" smtClean="0">
                <a:solidFill>
                  <a:schemeClr val="tx1"/>
                </a:solidFill>
              </a:rPr>
              <a:t>Manisha roy   20iut0020235</a:t>
            </a:r>
          </a:p>
          <a:p>
            <a:pPr algn="ctr"/>
            <a:r>
              <a:rPr lang="en-US" sz="1800" dirty="0" smtClean="0">
                <a:solidFill>
                  <a:schemeClr val="tx1"/>
                </a:solidFill>
              </a:rPr>
              <a:t>Anuj saha        20iut0020234</a:t>
            </a:r>
          </a:p>
          <a:p>
            <a:pPr algn="ctr"/>
            <a:r>
              <a:rPr lang="en-US" sz="1800" dirty="0" smtClean="0">
                <a:solidFill>
                  <a:schemeClr val="tx1"/>
                </a:solidFill>
              </a:rPr>
              <a:t>Uttaran roy    20iut0020237</a:t>
            </a:r>
          </a:p>
          <a:p>
            <a:pPr algn="ctr"/>
            <a:r>
              <a:rPr lang="en-US" sz="1800" dirty="0" smtClean="0">
                <a:solidFill>
                  <a:schemeClr val="tx1"/>
                </a:solidFill>
              </a:rPr>
              <a:t>Papiya das        20iut0020127</a:t>
            </a:r>
          </a:p>
        </p:txBody>
      </p:sp>
      <p:pic>
        <p:nvPicPr>
          <p:cNvPr id="1026" name="Picture 2" descr="C:\Users\DELL\Pictures\unnamed.jpg"/>
          <p:cNvPicPr>
            <a:picLocks noChangeAspect="1" noChangeArrowheads="1"/>
          </p:cNvPicPr>
          <p:nvPr/>
        </p:nvPicPr>
        <p:blipFill>
          <a:blip r:embed="rId2" cstate="print"/>
          <a:srcRect/>
          <a:stretch>
            <a:fillRect/>
          </a:stretch>
        </p:blipFill>
        <p:spPr bwMode="auto">
          <a:xfrm>
            <a:off x="3657600" y="838200"/>
            <a:ext cx="1905000" cy="1707079"/>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15948"/>
            <a:ext cx="7848600" cy="755652"/>
          </a:xfrm>
        </p:spPr>
        <p:txBody>
          <a:bodyPr>
            <a:noAutofit/>
          </a:bodyPr>
          <a:lstStyle/>
          <a:p>
            <a:r>
              <a:rPr lang="en-US" sz="4800" dirty="0" smtClean="0">
                <a:latin typeface="Berlin Sans FB" pitchFamily="34" charset="0"/>
              </a:rPr>
              <a:t>     PROJECT- JOB </a:t>
            </a:r>
            <a:r>
              <a:rPr lang="en-US" sz="4800" dirty="0" smtClean="0">
                <a:latin typeface="Berlin Sans FB" pitchFamily="34" charset="0"/>
              </a:rPr>
              <a:t>NEST</a:t>
            </a:r>
            <a:endParaRPr lang="en-US" sz="4800" dirty="0">
              <a:latin typeface="Berlin Sans FB" pitchFamily="34" charset="0"/>
            </a:endParaRPr>
          </a:p>
        </p:txBody>
      </p:sp>
      <p:sp>
        <p:nvSpPr>
          <p:cNvPr id="3" name="Subtitle 2"/>
          <p:cNvSpPr>
            <a:spLocks noGrp="1"/>
          </p:cNvSpPr>
          <p:nvPr>
            <p:ph type="subTitle" idx="1"/>
          </p:nvPr>
        </p:nvSpPr>
        <p:spPr>
          <a:xfrm>
            <a:off x="609600" y="1905000"/>
            <a:ext cx="3733800" cy="4038600"/>
          </a:xfrm>
        </p:spPr>
        <p:txBody>
          <a:bodyPr>
            <a:normAutofit fontScale="77500" lnSpcReduction="20000"/>
          </a:bodyPr>
          <a:lstStyle/>
          <a:p>
            <a:r>
              <a:rPr lang="en-US" b="1" u="sng" dirty="0" smtClean="0">
                <a:solidFill>
                  <a:schemeClr val="tx1"/>
                </a:solidFill>
                <a:latin typeface="Book Antiqua" pitchFamily="18" charset="0"/>
              </a:rPr>
              <a:t>DESCRIPTION</a:t>
            </a:r>
          </a:p>
          <a:p>
            <a:endParaRPr lang="en-US" dirty="0" smtClean="0">
              <a:solidFill>
                <a:schemeClr val="tx1"/>
              </a:solidFill>
            </a:endParaRPr>
          </a:p>
          <a:p>
            <a:pPr algn="ctr">
              <a:buFont typeface="Arial" pitchFamily="34" charset="0"/>
              <a:buChar char="•"/>
            </a:pPr>
            <a:r>
              <a:rPr lang="en-US" sz="2500" dirty="0" smtClean="0">
                <a:solidFill>
                  <a:schemeClr val="tx1"/>
                </a:solidFill>
              </a:rPr>
              <a:t> An online job portal is an application where the job seekers can register themselves at the website and search jobs which are suitable for them. the main purpose of this project is to develop an online job portal where applicants easily find jobs. The system project is an online web application which can be accessed anywhere only with proper login provided</a:t>
            </a:r>
            <a:r>
              <a:rPr lang="en-US" sz="2500" dirty="0" smtClean="0"/>
              <a:t>.</a:t>
            </a:r>
          </a:p>
          <a:p>
            <a:pPr>
              <a:buFont typeface="Arial" pitchFamily="34" charset="0"/>
              <a:buChar char="•"/>
            </a:pPr>
            <a:endParaRPr lang="en-US" dirty="0" smtClean="0"/>
          </a:p>
          <a:p>
            <a:endParaRPr lang="en-US" dirty="0"/>
          </a:p>
        </p:txBody>
      </p:sp>
      <p:sp>
        <p:nvSpPr>
          <p:cNvPr id="5" name="Subtitle 2"/>
          <p:cNvSpPr txBox="1">
            <a:spLocks/>
          </p:cNvSpPr>
          <p:nvPr/>
        </p:nvSpPr>
        <p:spPr>
          <a:xfrm>
            <a:off x="4648200" y="1905000"/>
            <a:ext cx="3276600" cy="4038600"/>
          </a:xfrm>
          <a:prstGeom prst="rect">
            <a:avLst/>
          </a:prstGeom>
        </p:spPr>
        <p:txBody>
          <a:bodyPr vert="horz" lIns="121899" tIns="60949" rIns="121899" bIns="60949" rtlCol="0">
            <a:normAutofit/>
          </a:bodyPr>
          <a:lstStyle/>
          <a:p>
            <a:pPr marL="0" marR="0" lvl="0" indent="0" algn="l" defTabSz="1218987" rtl="0" eaLnBrk="1" fontAlgn="auto" latinLnBrk="0" hangingPunct="1">
              <a:lnSpc>
                <a:spcPct val="90000"/>
              </a:lnSpc>
              <a:spcBef>
                <a:spcPts val="0"/>
              </a:spcBef>
              <a:spcAft>
                <a:spcPts val="0"/>
              </a:spcAft>
              <a:buClr>
                <a:schemeClr val="accent1"/>
              </a:buClr>
              <a:buSzPct val="100000"/>
              <a:buFont typeface="Arial" pitchFamily="34" charset="0"/>
              <a:buNone/>
              <a:tabLst/>
              <a:defRPr/>
            </a:pPr>
            <a:r>
              <a:rPr kumimoji="0" lang="en-US" sz="2200" b="1" i="0" u="sng" strike="noStrike" kern="1200" cap="all" spc="200" normalizeH="0" baseline="0" noProof="0" dirty="0" smtClean="0">
                <a:ln>
                  <a:noFill/>
                </a:ln>
                <a:solidFill>
                  <a:schemeClr val="tx1"/>
                </a:solidFill>
                <a:effectLst/>
                <a:uLnTx/>
                <a:uFillTx/>
                <a:latin typeface="Book Antiqua" pitchFamily="18" charset="0"/>
              </a:rPr>
              <a:t>LANGUAGE </a:t>
            </a:r>
            <a:r>
              <a:rPr kumimoji="0" lang="en-US" sz="2200" b="1" i="0" u="sng" strike="noStrike" kern="1200" cap="all" spc="200" normalizeH="0" noProof="0" dirty="0" smtClean="0">
                <a:ln>
                  <a:noFill/>
                </a:ln>
                <a:solidFill>
                  <a:schemeClr val="tx1"/>
                </a:solidFill>
                <a:effectLst/>
                <a:uLnTx/>
                <a:uFillTx/>
                <a:latin typeface="Book Antiqua" pitchFamily="18" charset="0"/>
              </a:rPr>
              <a:t> USED</a:t>
            </a:r>
            <a:endParaRPr kumimoji="0" lang="en-US" sz="2200" b="1" i="0" u="sng" strike="noStrike" kern="1200" cap="all" spc="200" normalizeH="0" baseline="0" noProof="0" dirty="0" smtClean="0">
              <a:ln>
                <a:noFill/>
              </a:ln>
              <a:solidFill>
                <a:schemeClr val="tx1"/>
              </a:solidFill>
              <a:effectLst/>
              <a:uLnTx/>
              <a:uFillTx/>
              <a:latin typeface="Book Antiqua" pitchFamily="18" charset="0"/>
            </a:endParaRPr>
          </a:p>
          <a:p>
            <a:pPr marL="0" marR="0" lvl="0" indent="0" algn="l" defTabSz="1218987" rtl="0" eaLnBrk="1" fontAlgn="auto" latinLnBrk="0" hangingPunct="1">
              <a:lnSpc>
                <a:spcPct val="90000"/>
              </a:lnSpc>
              <a:spcBef>
                <a:spcPts val="0"/>
              </a:spcBef>
              <a:spcAft>
                <a:spcPts val="0"/>
              </a:spcAft>
              <a:buClr>
                <a:schemeClr val="accent1"/>
              </a:buClr>
              <a:buSzPct val="100000"/>
              <a:buFont typeface="Arial" pitchFamily="34" charset="0"/>
              <a:buNone/>
              <a:tabLst/>
              <a:defRPr/>
            </a:pPr>
            <a:endParaRPr kumimoji="0" lang="en-US" sz="2400" b="0" i="0" u="none" strike="noStrike" kern="1200" cap="all" spc="200" normalizeH="0" baseline="0" noProof="0" dirty="0" smtClean="0">
              <a:ln>
                <a:noFill/>
              </a:ln>
              <a:solidFill>
                <a:schemeClr val="tx1"/>
              </a:solidFill>
              <a:effectLst/>
              <a:uLnTx/>
              <a:uFillTx/>
              <a:latin typeface="+mn-lt"/>
              <a:ea typeface="+mn-ea"/>
              <a:cs typeface="+mn-cs"/>
            </a:endParaRPr>
          </a:p>
          <a:p>
            <a:pPr lvl="0" algn="ctr" defTabSz="1218987">
              <a:lnSpc>
                <a:spcPct val="90000"/>
              </a:lnSpc>
              <a:buClr>
                <a:schemeClr val="accent1"/>
              </a:buClr>
              <a:buSzPct val="100000"/>
              <a:buFont typeface="Arial" pitchFamily="34" charset="0"/>
              <a:buChar char="•"/>
            </a:pPr>
            <a:r>
              <a:rPr lang="en-US" sz="2000" cap="all" spc="200" dirty="0"/>
              <a:t> </a:t>
            </a:r>
            <a:r>
              <a:rPr lang="en-US" sz="1900" cap="all" spc="200" dirty="0" smtClean="0"/>
              <a:t>frontend- </a:t>
            </a:r>
            <a:r>
              <a:rPr lang="en-US" sz="1900" cap="all" spc="200" dirty="0"/>
              <a:t>angular which </a:t>
            </a:r>
            <a:r>
              <a:rPr lang="en-US" sz="1900" cap="all" spc="200" dirty="0" smtClean="0"/>
              <a:t>includes HTML, CSS, JavaScript, Jason, rest.</a:t>
            </a:r>
          </a:p>
          <a:p>
            <a:pPr lvl="0" defTabSz="1218987">
              <a:lnSpc>
                <a:spcPct val="90000"/>
              </a:lnSpc>
              <a:buClr>
                <a:schemeClr val="accent1"/>
              </a:buClr>
              <a:buSzPct val="100000"/>
            </a:pPr>
            <a:r>
              <a:rPr lang="en-US" sz="1900" cap="all" spc="200" dirty="0" smtClean="0"/>
              <a:t> </a:t>
            </a:r>
            <a:endParaRPr lang="en-US" sz="1900" cap="all" spc="200" dirty="0"/>
          </a:p>
          <a:p>
            <a:pPr lvl="0" algn="ctr" defTabSz="1218987">
              <a:lnSpc>
                <a:spcPct val="90000"/>
              </a:lnSpc>
              <a:buClr>
                <a:schemeClr val="accent1"/>
              </a:buClr>
              <a:buSzPct val="100000"/>
              <a:buFont typeface="Arial" pitchFamily="34" charset="0"/>
              <a:buChar char="•"/>
            </a:pPr>
            <a:r>
              <a:rPr lang="en-US" sz="1900" cap="all" spc="200" dirty="0" smtClean="0"/>
              <a:t> Backend- Python </a:t>
            </a:r>
            <a:r>
              <a:rPr lang="en-US" sz="1900" cap="all" spc="200" dirty="0"/>
              <a:t>which includes mongo </a:t>
            </a:r>
            <a:r>
              <a:rPr lang="en-US" sz="1900" cap="all" spc="200" dirty="0" smtClean="0"/>
              <a:t>DB, encryption, compression, JSON, rest</a:t>
            </a:r>
            <a:r>
              <a:rPr lang="en-US" sz="1900" cap="all" spc="200" dirty="0"/>
              <a:t>.</a:t>
            </a:r>
            <a:endParaRPr kumimoji="0" lang="en-US" sz="1900" b="0" i="0" u="none" strike="noStrike" kern="1200" cap="all" spc="200" normalizeH="0" baseline="0" noProof="0" dirty="0" smtClean="0">
              <a:ln>
                <a:noFill/>
              </a:ln>
              <a:solidFill>
                <a:schemeClr val="tx1"/>
              </a:solidFill>
              <a:effectLst/>
              <a:uLnTx/>
              <a:uFillTx/>
              <a:latin typeface="+mn-lt"/>
              <a:ea typeface="+mn-ea"/>
              <a:cs typeface="+mn-cs"/>
            </a:endParaRPr>
          </a:p>
          <a:p>
            <a:pPr marL="0" marR="0" lvl="0" indent="0" algn="l" defTabSz="1218987" rtl="0" eaLnBrk="1" fontAlgn="auto" latinLnBrk="0" hangingPunct="1">
              <a:lnSpc>
                <a:spcPct val="90000"/>
              </a:lnSpc>
              <a:spcBef>
                <a:spcPts val="0"/>
              </a:spcBef>
              <a:spcAft>
                <a:spcPts val="0"/>
              </a:spcAft>
              <a:buClr>
                <a:schemeClr val="accent1"/>
              </a:buClr>
              <a:buSzPct val="100000"/>
              <a:buFont typeface="Arial" pitchFamily="34" charset="0"/>
              <a:buNone/>
              <a:tabLst/>
              <a:defRPr/>
            </a:pPr>
            <a:endParaRPr kumimoji="0" lang="en-US" sz="2800" b="0" i="0" u="none" strike="noStrike" kern="1200" cap="all" spc="200" normalizeH="0" baseline="0" noProof="0" dirty="0" smtClean="0">
              <a:ln>
                <a:noFill/>
              </a:ln>
              <a:solidFill>
                <a:schemeClr val="tx1"/>
              </a:solidFill>
              <a:effectLst/>
              <a:uLnTx/>
              <a:uFillTx/>
              <a:latin typeface="+mn-lt"/>
              <a:ea typeface="+mn-ea"/>
              <a:cs typeface="+mn-cs"/>
            </a:endParaRPr>
          </a:p>
          <a:p>
            <a:pPr marL="0" marR="0" lvl="0" indent="0" algn="l" defTabSz="1218987" rtl="0" eaLnBrk="1" fontAlgn="auto" latinLnBrk="0" hangingPunct="1">
              <a:lnSpc>
                <a:spcPct val="90000"/>
              </a:lnSpc>
              <a:spcBef>
                <a:spcPts val="0"/>
              </a:spcBef>
              <a:spcAft>
                <a:spcPts val="0"/>
              </a:spcAft>
              <a:buClr>
                <a:schemeClr val="accent1"/>
              </a:buClr>
              <a:buSzPct val="100000"/>
              <a:buFont typeface="Arial" pitchFamily="34" charset="0"/>
              <a:buChar char="•"/>
              <a:tabLst/>
              <a:defRPr/>
            </a:pPr>
            <a:endParaRPr kumimoji="0" lang="en-US" sz="2800" b="0" i="0" u="none" strike="noStrike" kern="1200" cap="all" spc="200" normalizeH="0" baseline="0" noProof="0" dirty="0" smtClean="0">
              <a:ln>
                <a:noFill/>
              </a:ln>
              <a:solidFill>
                <a:schemeClr val="accent1"/>
              </a:solidFill>
              <a:effectLst/>
              <a:uLnTx/>
              <a:uFillTx/>
              <a:latin typeface="+mn-lt"/>
              <a:ea typeface="+mn-ea"/>
              <a:cs typeface="+mn-cs"/>
            </a:endParaRPr>
          </a:p>
          <a:p>
            <a:pPr marL="0" marR="0" lvl="0" indent="0" algn="l" defTabSz="1218987" rtl="0" eaLnBrk="1" fontAlgn="auto" latinLnBrk="0" hangingPunct="1">
              <a:lnSpc>
                <a:spcPct val="90000"/>
              </a:lnSpc>
              <a:spcBef>
                <a:spcPts val="0"/>
              </a:spcBef>
              <a:spcAft>
                <a:spcPts val="0"/>
              </a:spcAft>
              <a:buClr>
                <a:schemeClr val="accent1"/>
              </a:buClr>
              <a:buSzPct val="100000"/>
              <a:buFont typeface="Arial" pitchFamily="34" charset="0"/>
              <a:buNone/>
              <a:tabLst/>
              <a:defRPr/>
            </a:pPr>
            <a:endParaRPr kumimoji="0" lang="en-US" sz="2800" b="0" i="0" u="none" strike="noStrike" kern="1200" cap="all" spc="200" normalizeH="0" baseline="0" noProof="0" dirty="0">
              <a:ln>
                <a:noFill/>
              </a:ln>
              <a:solidFill>
                <a:schemeClr val="accent1"/>
              </a:solidFill>
              <a:effectLst/>
              <a:uLnTx/>
              <a:uFillTx/>
              <a:latin typeface="+mn-lt"/>
              <a:ea typeface="+mn-ea"/>
              <a:cs typeface="+mn-cs"/>
            </a:endParaRPr>
          </a:p>
        </p:txBody>
      </p:sp>
    </p:spTree>
  </p:cSld>
  <p:clrMapOvr>
    <a:masterClrMapping/>
  </p:clrMapOvr>
  <p:transition spd="med">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ireflow (1).jpeg"/>
          <p:cNvPicPr>
            <a:picLocks noGrp="1" noChangeAspect="1"/>
          </p:cNvPicPr>
          <p:nvPr>
            <p:ph idx="1"/>
          </p:nvPr>
        </p:nvPicPr>
        <p:blipFill>
          <a:blip r:embed="rId2"/>
          <a:srcRect l="9430" t="5825" r="18861" b="7767"/>
          <a:stretch>
            <a:fillRect/>
          </a:stretch>
        </p:blipFill>
        <p:spPr>
          <a:xfrm>
            <a:off x="762000" y="609600"/>
            <a:ext cx="1976704" cy="2971800"/>
          </a:xfrm>
        </p:spPr>
      </p:pic>
      <p:pic>
        <p:nvPicPr>
          <p:cNvPr id="5" name="Content Placeholder 3" descr="Wireflow (1).jpeg"/>
          <p:cNvPicPr>
            <a:picLocks noChangeAspect="1"/>
          </p:cNvPicPr>
          <p:nvPr/>
        </p:nvPicPr>
        <p:blipFill>
          <a:blip r:embed="rId3"/>
          <a:stretch>
            <a:fillRect/>
          </a:stretch>
        </p:blipFill>
        <p:spPr>
          <a:xfrm>
            <a:off x="762000" y="3733800"/>
            <a:ext cx="1976704" cy="3048000"/>
          </a:xfrm>
          <a:prstGeom prst="rect">
            <a:avLst/>
          </a:prstGeom>
        </p:spPr>
      </p:pic>
      <p:sp>
        <p:nvSpPr>
          <p:cNvPr id="6" name="Title 1"/>
          <p:cNvSpPr txBox="1">
            <a:spLocks/>
          </p:cNvSpPr>
          <p:nvPr/>
        </p:nvSpPr>
        <p:spPr>
          <a:xfrm>
            <a:off x="2743201" y="2057400"/>
            <a:ext cx="3352799" cy="1295400"/>
          </a:xfrm>
          <a:prstGeom prst="rect">
            <a:avLst/>
          </a:prstGeom>
        </p:spPr>
        <p:txBody>
          <a:bodyPr vert="horz" lIns="121899" tIns="60949" rIns="121899" bIns="60949" rtlCol="0" anchor="b">
            <a:noAutofit/>
          </a:bodyPr>
          <a:lstStyle/>
          <a:p>
            <a:pPr marL="0" marR="0" lvl="0" indent="0" algn="just" defTabSz="1218987" rtl="0" eaLnBrk="1" fontAlgn="auto" latinLnBrk="0" hangingPunct="1">
              <a:lnSpc>
                <a:spcPct val="90000"/>
              </a:lnSpc>
              <a:spcBef>
                <a:spcPct val="0"/>
              </a:spcBef>
              <a:spcAft>
                <a:spcPts val="0"/>
              </a:spcAft>
              <a:buClrTx/>
              <a:buSzTx/>
              <a:buFontTx/>
              <a:buNone/>
              <a:tabLst/>
              <a:defRPr/>
            </a:pPr>
            <a:r>
              <a:rPr lang="en-US" sz="2400" dirty="0" smtClean="0">
                <a:ea typeface="+mj-ea"/>
                <a:cs typeface="+mj-cs"/>
              </a:rPr>
              <a:t>Launch Screen: Here we will see the sign in and sign up Buttons. For the first time login you have to sign Up  and if you are already a user then you can just sign In.</a:t>
            </a:r>
            <a:endParaRPr kumimoji="0" lang="en-US" sz="2400" b="0" i="0" strike="noStrike" kern="1200" cap="none" spc="0" normalizeH="0" baseline="0" noProof="0" dirty="0">
              <a:ln>
                <a:noFill/>
              </a:ln>
              <a:solidFill>
                <a:schemeClr val="tx1"/>
              </a:solidFill>
              <a:effectLst/>
              <a:uLnTx/>
              <a:uFillTx/>
              <a:ea typeface="+mj-ea"/>
              <a:cs typeface="+mj-cs"/>
            </a:endParaRPr>
          </a:p>
        </p:txBody>
      </p:sp>
      <p:sp>
        <p:nvSpPr>
          <p:cNvPr id="7" name="Title 1"/>
          <p:cNvSpPr txBox="1">
            <a:spLocks/>
          </p:cNvSpPr>
          <p:nvPr/>
        </p:nvSpPr>
        <p:spPr>
          <a:xfrm>
            <a:off x="2819400" y="5257800"/>
            <a:ext cx="3352799" cy="1524000"/>
          </a:xfrm>
          <a:prstGeom prst="rect">
            <a:avLst/>
          </a:prstGeom>
        </p:spPr>
        <p:txBody>
          <a:bodyPr vert="horz" lIns="121899" tIns="60949" rIns="121899" bIns="60949" rtlCol="0" anchor="b">
            <a:noAutofit/>
          </a:bodyPr>
          <a:lstStyle/>
          <a:p>
            <a:pPr marL="0" marR="0" lvl="0" indent="0" algn="just" defTabSz="1218987" rtl="0" eaLnBrk="1" fontAlgn="auto" latinLnBrk="0" hangingPunct="1">
              <a:lnSpc>
                <a:spcPct val="90000"/>
              </a:lnSpc>
              <a:spcBef>
                <a:spcPct val="0"/>
              </a:spcBef>
              <a:spcAft>
                <a:spcPts val="0"/>
              </a:spcAft>
              <a:buClrTx/>
              <a:buSzTx/>
              <a:buFontTx/>
              <a:buNone/>
              <a:tabLst/>
              <a:defRPr/>
            </a:pPr>
            <a:r>
              <a:rPr lang="en-US" sz="2400" dirty="0" smtClean="0">
                <a:ea typeface="+mj-ea"/>
                <a:cs typeface="+mj-cs"/>
              </a:rPr>
              <a:t>Sign In page: Here we have to enter the Email Id and password to sign In and if you don’t have any account then you can go to sign Up page from here only. After signing in you will go to the Home page.</a:t>
            </a:r>
            <a:endParaRPr kumimoji="0" lang="en-US" sz="2400" b="0" i="0" strike="noStrike" kern="1200" cap="none" spc="0" normalizeH="0" baseline="0" noProof="0" dirty="0">
              <a:ln>
                <a:noFill/>
              </a:ln>
              <a:solidFill>
                <a:schemeClr val="tx1"/>
              </a:solidFill>
              <a:effectLst/>
              <a:uLnTx/>
              <a:uFillTx/>
              <a:ea typeface="+mj-ea"/>
              <a:cs typeface="+mj-cs"/>
            </a:endParaRPr>
          </a:p>
        </p:txBody>
      </p:sp>
      <p:sp>
        <p:nvSpPr>
          <p:cNvPr id="10" name="Title 1"/>
          <p:cNvSpPr txBox="1">
            <a:spLocks/>
          </p:cNvSpPr>
          <p:nvPr/>
        </p:nvSpPr>
        <p:spPr>
          <a:xfrm>
            <a:off x="3200400" y="-127000"/>
            <a:ext cx="3505201" cy="736600"/>
          </a:xfrm>
          <a:prstGeom prst="rect">
            <a:avLst/>
          </a:prstGeom>
        </p:spPr>
        <p:txBody>
          <a:bodyPr vert="horz" lIns="121899" tIns="60949" rIns="121899" bIns="60949" rtlCol="0" anchor="b">
            <a:normAutofit/>
          </a:bodyPr>
          <a:lstStyle/>
          <a:p>
            <a:pPr marL="0" marR="0" lvl="0" indent="0" algn="ctr" defTabSz="1218987" rtl="0" eaLnBrk="1" fontAlgn="auto" latinLnBrk="0" hangingPunct="1">
              <a:lnSpc>
                <a:spcPct val="90000"/>
              </a:lnSpc>
              <a:spcBef>
                <a:spcPct val="0"/>
              </a:spcBef>
              <a:spcAft>
                <a:spcPts val="0"/>
              </a:spcAft>
              <a:buClrTx/>
              <a:buSzTx/>
              <a:buFontTx/>
              <a:buNone/>
              <a:tabLst/>
              <a:defRPr/>
            </a:pPr>
            <a:r>
              <a:rPr kumimoji="0" lang="en-US" sz="3600" b="0" i="0" u="sng" strike="noStrike" kern="1200" cap="none" spc="0" normalizeH="0" baseline="0" noProof="0" smtClean="0">
                <a:ln>
                  <a:noFill/>
                </a:ln>
                <a:solidFill>
                  <a:schemeClr val="tx1"/>
                </a:solidFill>
                <a:effectLst/>
                <a:uLnTx/>
                <a:uFillTx/>
                <a:latin typeface="Book Antiqua" pitchFamily="18" charset="0"/>
                <a:ea typeface="+mj-ea"/>
                <a:cs typeface="+mj-cs"/>
              </a:rPr>
              <a:t>WIREFRAME</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med">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200400" y="-127000"/>
            <a:ext cx="3505201" cy="736600"/>
          </a:xfrm>
        </p:spPr>
        <p:txBody>
          <a:bodyPr/>
          <a:lstStyle/>
          <a:p>
            <a:pPr algn="ctr"/>
            <a:r>
              <a:rPr lang="en-US" u="sng" dirty="0" smtClean="0">
                <a:latin typeface="Book Antiqua" pitchFamily="18" charset="0"/>
              </a:rPr>
              <a:t>WIREFRAME</a:t>
            </a:r>
            <a:endParaRPr lang="en-US" dirty="0"/>
          </a:p>
        </p:txBody>
      </p:sp>
      <p:pic>
        <p:nvPicPr>
          <p:cNvPr id="5" name="Content Placeholder 3" descr="Wireflow (1).jpeg"/>
          <p:cNvPicPr>
            <a:picLocks noChangeAspect="1"/>
          </p:cNvPicPr>
          <p:nvPr/>
        </p:nvPicPr>
        <p:blipFill>
          <a:blip r:embed="rId2"/>
          <a:stretch>
            <a:fillRect/>
          </a:stretch>
        </p:blipFill>
        <p:spPr>
          <a:xfrm>
            <a:off x="896521" y="533400"/>
            <a:ext cx="1707661" cy="3048000"/>
          </a:xfrm>
          <a:prstGeom prst="rect">
            <a:avLst/>
          </a:prstGeom>
        </p:spPr>
      </p:pic>
      <p:pic>
        <p:nvPicPr>
          <p:cNvPr id="6" name="Content Placeholder 3" descr="Wireflow (1).jpeg"/>
          <p:cNvPicPr>
            <a:picLocks noChangeAspect="1"/>
          </p:cNvPicPr>
          <p:nvPr/>
        </p:nvPicPr>
        <p:blipFill>
          <a:blip r:embed="rId3"/>
          <a:stretch>
            <a:fillRect/>
          </a:stretch>
        </p:blipFill>
        <p:spPr>
          <a:xfrm>
            <a:off x="882815" y="3733800"/>
            <a:ext cx="1735074" cy="3048000"/>
          </a:xfrm>
          <a:prstGeom prst="rect">
            <a:avLst/>
          </a:prstGeom>
        </p:spPr>
      </p:pic>
      <p:sp>
        <p:nvSpPr>
          <p:cNvPr id="7" name="Title 1"/>
          <p:cNvSpPr txBox="1">
            <a:spLocks/>
          </p:cNvSpPr>
          <p:nvPr/>
        </p:nvSpPr>
        <p:spPr>
          <a:xfrm>
            <a:off x="2743201" y="2362200"/>
            <a:ext cx="3352799" cy="1295400"/>
          </a:xfrm>
          <a:prstGeom prst="rect">
            <a:avLst/>
          </a:prstGeom>
        </p:spPr>
        <p:txBody>
          <a:bodyPr vert="horz" lIns="121899" tIns="60949" rIns="121899" bIns="60949" rtlCol="0" anchor="b">
            <a:noAutofit/>
          </a:bodyPr>
          <a:lstStyle/>
          <a:p>
            <a:pPr marL="0" marR="0" lvl="0" indent="0" defTabSz="1218987" rtl="0" eaLnBrk="1" fontAlgn="auto" latinLnBrk="0" hangingPunct="1">
              <a:lnSpc>
                <a:spcPct val="90000"/>
              </a:lnSpc>
              <a:spcBef>
                <a:spcPct val="0"/>
              </a:spcBef>
              <a:spcAft>
                <a:spcPts val="0"/>
              </a:spcAft>
              <a:buClrTx/>
              <a:buSzTx/>
              <a:buFontTx/>
              <a:buNone/>
              <a:tabLst/>
              <a:defRPr/>
            </a:pPr>
            <a:r>
              <a:rPr lang="en-US" sz="2400" dirty="0" smtClean="0">
                <a:ea typeface="+mj-ea"/>
                <a:cs typeface="+mj-cs"/>
              </a:rPr>
              <a:t>Sign Up page: For the first time log in you have to fill the Sign Up page with the First name, Last Name, Phone No. Email Id and give the password, then you will be redirected to the Home page.</a:t>
            </a:r>
            <a:endParaRPr kumimoji="0" lang="en-US" sz="2400" b="0" i="0" strike="noStrike" kern="1200" cap="none" spc="0" normalizeH="0" baseline="0" noProof="0" dirty="0">
              <a:ln>
                <a:noFill/>
              </a:ln>
              <a:solidFill>
                <a:schemeClr val="tx1"/>
              </a:solidFill>
              <a:effectLst/>
              <a:uLnTx/>
              <a:uFillTx/>
              <a:ea typeface="+mj-ea"/>
              <a:cs typeface="+mj-cs"/>
            </a:endParaRPr>
          </a:p>
        </p:txBody>
      </p:sp>
      <p:sp>
        <p:nvSpPr>
          <p:cNvPr id="8" name="Title 1"/>
          <p:cNvSpPr txBox="1">
            <a:spLocks/>
          </p:cNvSpPr>
          <p:nvPr/>
        </p:nvSpPr>
        <p:spPr>
          <a:xfrm>
            <a:off x="2743200" y="4572000"/>
            <a:ext cx="3352799" cy="1295400"/>
          </a:xfrm>
          <a:prstGeom prst="rect">
            <a:avLst/>
          </a:prstGeom>
        </p:spPr>
        <p:txBody>
          <a:bodyPr vert="horz" lIns="121899" tIns="60949" rIns="121899" bIns="60949" rtlCol="0" anchor="b">
            <a:noAutofit/>
          </a:bodyPr>
          <a:lstStyle/>
          <a:p>
            <a:pPr marL="0" marR="0" lvl="0" indent="0" defTabSz="1218987" rtl="0" eaLnBrk="1" fontAlgn="auto" latinLnBrk="0" hangingPunct="1">
              <a:lnSpc>
                <a:spcPct val="90000"/>
              </a:lnSpc>
              <a:spcBef>
                <a:spcPct val="0"/>
              </a:spcBef>
              <a:spcAft>
                <a:spcPts val="0"/>
              </a:spcAft>
              <a:buClrTx/>
              <a:buSzTx/>
              <a:buFontTx/>
              <a:buNone/>
              <a:tabLst/>
              <a:defRPr/>
            </a:pPr>
            <a:r>
              <a:rPr kumimoji="0" lang="en-US" sz="2400" b="0" i="0" strike="noStrike" kern="1200" cap="none" spc="0" normalizeH="0" baseline="0" noProof="0" dirty="0" smtClean="0">
                <a:ln>
                  <a:noFill/>
                </a:ln>
                <a:solidFill>
                  <a:schemeClr val="tx1"/>
                </a:solidFill>
                <a:effectLst/>
                <a:uLnTx/>
                <a:uFillTx/>
                <a:ea typeface="+mj-ea"/>
                <a:cs typeface="+mj-cs"/>
              </a:rPr>
              <a:t>Home</a:t>
            </a:r>
            <a:r>
              <a:rPr kumimoji="0" lang="en-US" sz="2400" b="0" i="0" strike="noStrike" kern="1200" cap="none" spc="0" normalizeH="0" noProof="0" dirty="0" smtClean="0">
                <a:ln>
                  <a:noFill/>
                </a:ln>
                <a:solidFill>
                  <a:schemeClr val="tx1"/>
                </a:solidFill>
                <a:effectLst/>
                <a:uLnTx/>
                <a:uFillTx/>
                <a:ea typeface="+mj-ea"/>
                <a:cs typeface="+mj-cs"/>
              </a:rPr>
              <a:t> Page: The Home page have  a search bar, Offer Job, Apply Job and Setting Button</a:t>
            </a:r>
            <a:endParaRPr kumimoji="0" lang="en-US" sz="2400" b="0" i="0" strike="noStrike" kern="1200" cap="none" spc="0" normalizeH="0" baseline="0" noProof="0" dirty="0">
              <a:ln>
                <a:noFill/>
              </a:ln>
              <a:solidFill>
                <a:schemeClr val="tx1"/>
              </a:solidFill>
              <a:effectLst/>
              <a:uLnTx/>
              <a:uFillTx/>
              <a:ea typeface="+mj-ea"/>
              <a:cs typeface="+mj-cs"/>
            </a:endParaRPr>
          </a:p>
        </p:txBody>
      </p:sp>
    </p:spTree>
  </p:cSld>
  <p:clrMapOvr>
    <a:masterClrMapping/>
  </p:clrMapOvr>
  <p:transition spd="med">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200400" y="-127000"/>
            <a:ext cx="3505201" cy="736600"/>
          </a:xfrm>
        </p:spPr>
        <p:txBody>
          <a:bodyPr/>
          <a:lstStyle/>
          <a:p>
            <a:pPr algn="ctr"/>
            <a:r>
              <a:rPr lang="en-US" u="sng" dirty="0" smtClean="0">
                <a:latin typeface="Book Antiqua" pitchFamily="18" charset="0"/>
              </a:rPr>
              <a:t>WIREFRAME</a:t>
            </a:r>
            <a:endParaRPr lang="en-US" dirty="0"/>
          </a:p>
        </p:txBody>
      </p:sp>
      <p:pic>
        <p:nvPicPr>
          <p:cNvPr id="5" name="Content Placeholder 3" descr="Wireflow (1).jpeg"/>
          <p:cNvPicPr>
            <a:picLocks noChangeAspect="1"/>
          </p:cNvPicPr>
          <p:nvPr/>
        </p:nvPicPr>
        <p:blipFill>
          <a:blip r:embed="rId2"/>
          <a:stretch>
            <a:fillRect/>
          </a:stretch>
        </p:blipFill>
        <p:spPr>
          <a:xfrm>
            <a:off x="838200" y="3657600"/>
            <a:ext cx="1905000" cy="3126705"/>
          </a:xfrm>
          <a:prstGeom prst="rect">
            <a:avLst/>
          </a:prstGeom>
        </p:spPr>
      </p:pic>
      <p:pic>
        <p:nvPicPr>
          <p:cNvPr id="6" name="Content Placeholder 3" descr="Wireflow (1).jpeg"/>
          <p:cNvPicPr>
            <a:picLocks noChangeAspect="1"/>
          </p:cNvPicPr>
          <p:nvPr/>
        </p:nvPicPr>
        <p:blipFill>
          <a:blip r:embed="rId3"/>
          <a:stretch>
            <a:fillRect/>
          </a:stretch>
        </p:blipFill>
        <p:spPr>
          <a:xfrm>
            <a:off x="838200" y="609600"/>
            <a:ext cx="1905000" cy="2965475"/>
          </a:xfrm>
          <a:prstGeom prst="rect">
            <a:avLst/>
          </a:prstGeom>
        </p:spPr>
      </p:pic>
      <p:sp>
        <p:nvSpPr>
          <p:cNvPr id="8" name="Title 1"/>
          <p:cNvSpPr txBox="1">
            <a:spLocks/>
          </p:cNvSpPr>
          <p:nvPr/>
        </p:nvSpPr>
        <p:spPr>
          <a:xfrm>
            <a:off x="2743201" y="2209800"/>
            <a:ext cx="4724399" cy="1371600"/>
          </a:xfrm>
          <a:prstGeom prst="rect">
            <a:avLst/>
          </a:prstGeom>
        </p:spPr>
        <p:txBody>
          <a:bodyPr vert="horz" lIns="121899" tIns="60949" rIns="121899" bIns="60949" rtlCol="0" anchor="b">
            <a:noAutofit/>
          </a:bodyPr>
          <a:lstStyle/>
          <a:p>
            <a:pPr marL="0" marR="0" lvl="0" indent="0" defTabSz="1218987" rtl="0" eaLnBrk="1" fontAlgn="auto" latinLnBrk="0" hangingPunct="1">
              <a:lnSpc>
                <a:spcPct val="90000"/>
              </a:lnSpc>
              <a:spcBef>
                <a:spcPct val="0"/>
              </a:spcBef>
              <a:spcAft>
                <a:spcPts val="0"/>
              </a:spcAft>
              <a:buClrTx/>
              <a:buSzTx/>
              <a:buFontTx/>
              <a:buNone/>
              <a:tabLst/>
              <a:defRPr/>
            </a:pPr>
            <a:r>
              <a:rPr lang="en-US" sz="2400" dirty="0" smtClean="0">
                <a:ea typeface="+mj-ea"/>
                <a:cs typeface="+mj-cs"/>
              </a:rPr>
              <a:t>Offer Job page: Here we will give the Designation of </a:t>
            </a:r>
            <a:r>
              <a:rPr lang="en-US" sz="2400" dirty="0" smtClean="0">
                <a:ea typeface="+mj-ea"/>
                <a:cs typeface="+mj-cs"/>
              </a:rPr>
              <a:t>J</a:t>
            </a:r>
            <a:r>
              <a:rPr lang="en-US" sz="2400" dirty="0" smtClean="0">
                <a:ea typeface="+mj-ea"/>
                <a:cs typeface="+mj-cs"/>
              </a:rPr>
              <a:t>ob, Company Name, Company Details , etc. and post this, so that the job seekers can get a minimal idea about the company. After posting the job we will be redirected to submitted application page.</a:t>
            </a:r>
            <a:endParaRPr kumimoji="0" lang="en-US" sz="2400" b="0" i="0" strike="noStrike" kern="1200" cap="none" spc="0" normalizeH="0" baseline="0" noProof="0" dirty="0">
              <a:ln>
                <a:noFill/>
              </a:ln>
              <a:solidFill>
                <a:schemeClr val="tx1"/>
              </a:solidFill>
              <a:effectLst/>
              <a:uLnTx/>
              <a:uFillTx/>
              <a:ea typeface="+mj-ea"/>
              <a:cs typeface="+mj-cs"/>
            </a:endParaRPr>
          </a:p>
        </p:txBody>
      </p:sp>
      <p:sp>
        <p:nvSpPr>
          <p:cNvPr id="9" name="Title 1"/>
          <p:cNvSpPr txBox="1">
            <a:spLocks/>
          </p:cNvSpPr>
          <p:nvPr/>
        </p:nvSpPr>
        <p:spPr>
          <a:xfrm>
            <a:off x="2819400" y="3733800"/>
            <a:ext cx="4572000" cy="2819400"/>
          </a:xfrm>
          <a:prstGeom prst="rect">
            <a:avLst/>
          </a:prstGeom>
        </p:spPr>
        <p:txBody>
          <a:bodyPr vert="horz" lIns="121899" tIns="60949" rIns="121899" bIns="60949" rtlCol="0" anchor="b">
            <a:noAutofit/>
          </a:bodyPr>
          <a:lstStyle/>
          <a:p>
            <a:pPr lvl="0" defTabSz="1218987">
              <a:lnSpc>
                <a:spcPct val="90000"/>
              </a:lnSpc>
              <a:spcBef>
                <a:spcPct val="0"/>
              </a:spcBef>
            </a:pPr>
            <a:r>
              <a:rPr lang="en-US" sz="2400" dirty="0" smtClean="0">
                <a:ea typeface="+mj-ea"/>
                <a:cs typeface="+mj-cs"/>
              </a:rPr>
              <a:t>Apply Job page: Here we have the Search </a:t>
            </a:r>
            <a:r>
              <a:rPr lang="en-US" sz="2400" dirty="0" smtClean="0">
                <a:ea typeface="+mj-ea"/>
                <a:cs typeface="+mj-cs"/>
              </a:rPr>
              <a:t>B</a:t>
            </a:r>
            <a:r>
              <a:rPr lang="en-US" sz="2400" dirty="0" smtClean="0">
                <a:ea typeface="+mj-ea"/>
                <a:cs typeface="+mj-cs"/>
              </a:rPr>
              <a:t>ar, Job Type selection category. The appliers can find the Jobs here with a very simple way as their own preferences and Apply for it.</a:t>
            </a:r>
            <a:r>
              <a:rPr lang="en-US" sz="2400" dirty="0" smtClean="0"/>
              <a:t> After </a:t>
            </a:r>
            <a:r>
              <a:rPr lang="en-US" sz="2400" dirty="0" smtClean="0"/>
              <a:t>Applying </a:t>
            </a:r>
            <a:r>
              <a:rPr lang="en-US" sz="2400" dirty="0" smtClean="0"/>
              <a:t>the job </a:t>
            </a:r>
            <a:r>
              <a:rPr lang="en-US" sz="2400" dirty="0" smtClean="0"/>
              <a:t>we </a:t>
            </a:r>
            <a:r>
              <a:rPr lang="en-US" sz="2400" dirty="0" smtClean="0"/>
              <a:t>will </a:t>
            </a:r>
            <a:r>
              <a:rPr lang="en-US" sz="2400" dirty="0" smtClean="0"/>
              <a:t>be redirected </a:t>
            </a:r>
            <a:r>
              <a:rPr lang="en-US" sz="2400" dirty="0" smtClean="0"/>
              <a:t>to submitted application page.</a:t>
            </a:r>
            <a:endParaRPr kumimoji="0" lang="en-US" sz="2400" b="0" i="0" strike="noStrike" kern="1200" cap="none" spc="0" normalizeH="0" baseline="0" noProof="0" dirty="0">
              <a:ln>
                <a:noFill/>
              </a:ln>
              <a:solidFill>
                <a:schemeClr val="tx1"/>
              </a:solidFill>
              <a:effectLst/>
              <a:uLnTx/>
              <a:uFillTx/>
              <a:ea typeface="+mj-ea"/>
              <a:cs typeface="+mj-cs"/>
            </a:endParaRPr>
          </a:p>
        </p:txBody>
      </p:sp>
    </p:spTree>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200400" y="-127000"/>
            <a:ext cx="3505201" cy="736600"/>
          </a:xfrm>
        </p:spPr>
        <p:txBody>
          <a:bodyPr/>
          <a:lstStyle/>
          <a:p>
            <a:pPr algn="ctr"/>
            <a:r>
              <a:rPr lang="en-US" u="sng" dirty="0" smtClean="0">
                <a:latin typeface="Book Antiqua" pitchFamily="18" charset="0"/>
              </a:rPr>
              <a:t>WIREFRAME</a:t>
            </a:r>
            <a:endParaRPr lang="en-US" dirty="0"/>
          </a:p>
        </p:txBody>
      </p:sp>
      <p:pic>
        <p:nvPicPr>
          <p:cNvPr id="5" name="Content Placeholder 3" descr="Wireflow (1).jpeg"/>
          <p:cNvPicPr>
            <a:picLocks noChangeAspect="1"/>
          </p:cNvPicPr>
          <p:nvPr/>
        </p:nvPicPr>
        <p:blipFill>
          <a:blip r:embed="rId2"/>
          <a:stretch>
            <a:fillRect/>
          </a:stretch>
        </p:blipFill>
        <p:spPr>
          <a:xfrm>
            <a:off x="886363" y="609600"/>
            <a:ext cx="1808675" cy="2965475"/>
          </a:xfrm>
          <a:prstGeom prst="rect">
            <a:avLst/>
          </a:prstGeom>
        </p:spPr>
      </p:pic>
      <p:pic>
        <p:nvPicPr>
          <p:cNvPr id="6" name="Content Placeholder 3" descr="Wireflow (1).jpeg"/>
          <p:cNvPicPr>
            <a:picLocks noChangeAspect="1"/>
          </p:cNvPicPr>
          <p:nvPr/>
        </p:nvPicPr>
        <p:blipFill>
          <a:blip r:embed="rId3"/>
          <a:stretch>
            <a:fillRect/>
          </a:stretch>
        </p:blipFill>
        <p:spPr>
          <a:xfrm>
            <a:off x="898032" y="3663925"/>
            <a:ext cx="1785336" cy="2965475"/>
          </a:xfrm>
          <a:prstGeom prst="rect">
            <a:avLst/>
          </a:prstGeom>
        </p:spPr>
      </p:pic>
      <p:sp>
        <p:nvSpPr>
          <p:cNvPr id="7" name="Title 1"/>
          <p:cNvSpPr txBox="1">
            <a:spLocks/>
          </p:cNvSpPr>
          <p:nvPr/>
        </p:nvSpPr>
        <p:spPr>
          <a:xfrm>
            <a:off x="2819400" y="4114800"/>
            <a:ext cx="4572000" cy="1905000"/>
          </a:xfrm>
          <a:prstGeom prst="rect">
            <a:avLst/>
          </a:prstGeom>
        </p:spPr>
        <p:txBody>
          <a:bodyPr vert="horz" lIns="121899" tIns="60949" rIns="121899" bIns="60949" rtlCol="0" anchor="b">
            <a:noAutofit/>
          </a:bodyPr>
          <a:lstStyle/>
          <a:p>
            <a:pPr lvl="0" defTabSz="1218987">
              <a:lnSpc>
                <a:spcPct val="90000"/>
              </a:lnSpc>
              <a:spcBef>
                <a:spcPct val="0"/>
              </a:spcBef>
            </a:pPr>
            <a:r>
              <a:rPr lang="en-US" sz="2400" dirty="0" smtClean="0">
                <a:ea typeface="+mj-ea"/>
                <a:cs typeface="+mj-cs"/>
              </a:rPr>
              <a:t>Settings page: In the settings page we can edit our profile, look at our Applications, Contact the Developers and Rate/Feedback us. We can also </a:t>
            </a:r>
            <a:r>
              <a:rPr lang="en-US" sz="2400" dirty="0" smtClean="0">
                <a:ea typeface="+mj-ea"/>
                <a:cs typeface="+mj-cs"/>
              </a:rPr>
              <a:t>S</a:t>
            </a:r>
            <a:r>
              <a:rPr lang="en-US" sz="2400" dirty="0" smtClean="0">
                <a:ea typeface="+mj-ea"/>
                <a:cs typeface="+mj-cs"/>
              </a:rPr>
              <a:t>ign Out from the settings page at one tap.</a:t>
            </a:r>
            <a:endParaRPr kumimoji="0" lang="en-US" sz="2400" b="0" i="0" strike="noStrike" kern="1200" cap="none" spc="0" normalizeH="0" baseline="0" noProof="0" dirty="0">
              <a:ln>
                <a:noFill/>
              </a:ln>
              <a:solidFill>
                <a:schemeClr val="tx1"/>
              </a:solidFill>
              <a:effectLst/>
              <a:uLnTx/>
              <a:uFillTx/>
              <a:ea typeface="+mj-ea"/>
              <a:cs typeface="+mj-cs"/>
            </a:endParaRPr>
          </a:p>
        </p:txBody>
      </p:sp>
      <p:sp>
        <p:nvSpPr>
          <p:cNvPr id="8" name="Title 1"/>
          <p:cNvSpPr txBox="1">
            <a:spLocks/>
          </p:cNvSpPr>
          <p:nvPr/>
        </p:nvSpPr>
        <p:spPr>
          <a:xfrm>
            <a:off x="2819400" y="1066800"/>
            <a:ext cx="4572000" cy="1981200"/>
          </a:xfrm>
          <a:prstGeom prst="rect">
            <a:avLst/>
          </a:prstGeom>
        </p:spPr>
        <p:txBody>
          <a:bodyPr vert="horz" lIns="121899" tIns="60949" rIns="121899" bIns="60949" rtlCol="0" anchor="b">
            <a:noAutofit/>
          </a:bodyPr>
          <a:lstStyle/>
          <a:p>
            <a:pPr lvl="0" defTabSz="1218987">
              <a:lnSpc>
                <a:spcPct val="90000"/>
              </a:lnSpc>
              <a:spcBef>
                <a:spcPct val="0"/>
              </a:spcBef>
            </a:pPr>
            <a:r>
              <a:rPr lang="en-US" sz="2400" dirty="0" smtClean="0">
                <a:ea typeface="+mj-ea"/>
                <a:cs typeface="+mj-cs"/>
              </a:rPr>
              <a:t>Submitted Application page: Here we will see the submitted applications of any Posted or Applied Jobs.</a:t>
            </a:r>
            <a:r>
              <a:rPr lang="en-US" sz="2400" dirty="0" smtClean="0"/>
              <a:t> The Back Button will redirected to the Home Page.</a:t>
            </a:r>
            <a:endParaRPr kumimoji="0" lang="en-US" sz="2400" b="0" i="0" strike="noStrike" kern="1200" cap="none" spc="0" normalizeH="0" baseline="0" noProof="0" dirty="0">
              <a:ln>
                <a:noFill/>
              </a:ln>
              <a:solidFill>
                <a:schemeClr val="tx1"/>
              </a:solidFill>
              <a:effectLst/>
              <a:uLnTx/>
              <a:uFillTx/>
              <a:ea typeface="+mj-ea"/>
              <a:cs typeface="+mj-cs"/>
            </a:endParaRPr>
          </a:p>
        </p:txBody>
      </p:sp>
    </p:spTree>
  </p:cSld>
  <p:clrMapOvr>
    <a:masterClrMapping/>
  </p:clrMapOvr>
  <p:transition spd="med">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200400" y="-127000"/>
            <a:ext cx="3505201" cy="736600"/>
          </a:xfrm>
        </p:spPr>
        <p:txBody>
          <a:bodyPr/>
          <a:lstStyle/>
          <a:p>
            <a:pPr algn="ctr"/>
            <a:r>
              <a:rPr lang="en-US" u="sng" dirty="0" smtClean="0">
                <a:latin typeface="Book Antiqua" pitchFamily="18" charset="0"/>
              </a:rPr>
              <a:t>WIREFRAME</a:t>
            </a:r>
            <a:endParaRPr lang="en-US" dirty="0"/>
          </a:p>
        </p:txBody>
      </p:sp>
      <p:pic>
        <p:nvPicPr>
          <p:cNvPr id="5" name="Content Placeholder 3" descr="Wireflow (1).jpeg"/>
          <p:cNvPicPr>
            <a:picLocks noChangeAspect="1"/>
          </p:cNvPicPr>
          <p:nvPr/>
        </p:nvPicPr>
        <p:blipFill>
          <a:blip r:embed="rId2"/>
          <a:stretch>
            <a:fillRect/>
          </a:stretch>
        </p:blipFill>
        <p:spPr>
          <a:xfrm>
            <a:off x="854261" y="1600200"/>
            <a:ext cx="2041339" cy="3485980"/>
          </a:xfrm>
          <a:prstGeom prst="rect">
            <a:avLst/>
          </a:prstGeom>
        </p:spPr>
      </p:pic>
      <p:sp>
        <p:nvSpPr>
          <p:cNvPr id="6" name="Title 1"/>
          <p:cNvSpPr txBox="1">
            <a:spLocks/>
          </p:cNvSpPr>
          <p:nvPr/>
        </p:nvSpPr>
        <p:spPr>
          <a:xfrm>
            <a:off x="2895600" y="3962400"/>
            <a:ext cx="4572000" cy="457200"/>
          </a:xfrm>
          <a:prstGeom prst="rect">
            <a:avLst/>
          </a:prstGeom>
        </p:spPr>
        <p:txBody>
          <a:bodyPr vert="horz" lIns="121899" tIns="60949" rIns="121899" bIns="60949" rtlCol="0" anchor="b">
            <a:noAutofit/>
          </a:bodyPr>
          <a:lstStyle/>
          <a:p>
            <a:pPr lvl="0" defTabSz="1218987">
              <a:lnSpc>
                <a:spcPct val="90000"/>
              </a:lnSpc>
              <a:spcBef>
                <a:spcPct val="0"/>
              </a:spcBef>
            </a:pPr>
            <a:r>
              <a:rPr lang="en-US" sz="2400" dirty="0" smtClean="0">
                <a:ea typeface="+mj-ea"/>
                <a:cs typeface="+mj-cs"/>
              </a:rPr>
              <a:t>Profile Page: In the profile page redirected from settings menu,  we will provide our Username , Enter Qualification, Location or Address  and  save It. After saving we will be redirected to the Home Page.</a:t>
            </a:r>
            <a:endParaRPr kumimoji="0" lang="en-US" sz="2400" b="0" i="0" strike="noStrike" kern="1200" cap="none" spc="0" normalizeH="0" baseline="0" noProof="0" dirty="0">
              <a:ln>
                <a:noFill/>
              </a:ln>
              <a:solidFill>
                <a:schemeClr val="tx1"/>
              </a:solidFill>
              <a:effectLst/>
              <a:uLnTx/>
              <a:uFillTx/>
              <a:ea typeface="+mj-ea"/>
              <a:cs typeface="+mj-cs"/>
            </a:endParaRPr>
          </a:p>
        </p:txBody>
      </p:sp>
    </p:spTree>
  </p:cSld>
  <p:clrMapOvr>
    <a:masterClrMapping/>
  </p:clrMapOvr>
  <p:transition spd="med">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971800" y="0"/>
            <a:ext cx="3200400" cy="812800"/>
          </a:xfrm>
        </p:spPr>
        <p:txBody>
          <a:bodyPr/>
          <a:lstStyle/>
          <a:p>
            <a:r>
              <a:rPr lang="en-US" u="sng" dirty="0" smtClean="0">
                <a:latin typeface="Book Antiqua" pitchFamily="18" charset="0"/>
              </a:rPr>
              <a:t>WIREFRAME</a:t>
            </a:r>
            <a:endParaRPr lang="en-US" u="sng" dirty="0">
              <a:latin typeface="Book Antiqua" pitchFamily="18" charset="0"/>
            </a:endParaRPr>
          </a:p>
        </p:txBody>
      </p:sp>
      <p:pic>
        <p:nvPicPr>
          <p:cNvPr id="7" name="Picture Placeholder 6" descr="Sketch001.tif"/>
          <p:cNvPicPr>
            <a:picLocks noGrp="1" noChangeAspect="1"/>
          </p:cNvPicPr>
          <p:nvPr>
            <p:ph type="pic" idx="4294967295"/>
          </p:nvPr>
        </p:nvPicPr>
        <p:blipFill>
          <a:blip r:embed="rId2" cstate="print"/>
          <a:srcRect l="507" t="1253" r="1521" b="-1253"/>
          <a:stretch>
            <a:fillRect/>
          </a:stretch>
        </p:blipFill>
        <p:spPr>
          <a:xfrm>
            <a:off x="457200" y="990600"/>
            <a:ext cx="8610600" cy="5867400"/>
          </a:xfrm>
        </p:spPr>
      </p:pic>
    </p:spTree>
  </p:cSld>
  <p:clrMapOvr>
    <a:masterClrMapping/>
  </p:clrMapOvr>
  <p:transition spd="med">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533400"/>
            <a:ext cx="4495800" cy="1087937"/>
          </a:xfrm>
        </p:spPr>
        <p:txBody>
          <a:bodyPr/>
          <a:lstStyle/>
          <a:p>
            <a:r>
              <a:rPr lang="en-US" sz="4800" u="sng" dirty="0" smtClean="0">
                <a:latin typeface="Book Antiqua" pitchFamily="18" charset="0"/>
              </a:rPr>
              <a:t>CONCLUSION</a:t>
            </a:r>
            <a:endParaRPr lang="en-US" sz="4800" u="sng" dirty="0">
              <a:latin typeface="Book Antiqua" pitchFamily="18" charset="0"/>
            </a:endParaRPr>
          </a:p>
        </p:txBody>
      </p:sp>
      <p:sp>
        <p:nvSpPr>
          <p:cNvPr id="3" name="Text Placeholder 2"/>
          <p:cNvSpPr>
            <a:spLocks noGrp="1"/>
          </p:cNvSpPr>
          <p:nvPr>
            <p:ph type="body" idx="1"/>
          </p:nvPr>
        </p:nvSpPr>
        <p:spPr>
          <a:xfrm>
            <a:off x="1630680" y="1979467"/>
            <a:ext cx="5303520" cy="1220933"/>
          </a:xfrm>
        </p:spPr>
        <p:txBody>
          <a:bodyPr>
            <a:noAutofit/>
          </a:bodyPr>
          <a:lstStyle/>
          <a:p>
            <a:pPr algn="ctr"/>
            <a:r>
              <a:rPr lang="en-US" sz="2400" dirty="0" smtClean="0">
                <a:solidFill>
                  <a:schemeClr val="tx1"/>
                </a:solidFill>
              </a:rPr>
              <a:t>The wider areas of job searching facilitate the quick and easy access two opportunities. The increasing job opportunities and changing scenario of the business environment today has made more people to search for better career.</a:t>
            </a:r>
          </a:p>
        </p:txBody>
      </p:sp>
    </p:spTree>
  </p:cSld>
  <p:clrMapOvr>
    <a:masterClrMapping/>
  </p:clrMapOvr>
  <p:transition spd="med">
    <p:pull dir="d"/>
  </p:transition>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 xmlns:thm15="http://schemas.microsoft.com/office/thememl/2012/main" name="TF02787990.potx" id="{BDB9CD5E-36EC-45F3-B87D-6D062B8A3823}" vid="{51682E2F-7C85-4D6F-AD40-072EFC83910D}"/>
    </a:ext>
  </a:extLst>
</a:theme>
</file>

<file path=docProps/app.xml><?xml version="1.0" encoding="utf-8"?>
<Properties xmlns="http://schemas.openxmlformats.org/officeDocument/2006/extended-properties" xmlns:vt="http://schemas.openxmlformats.org/officeDocument/2006/docPropsVTypes">
  <Template>tf02787990_win32</Template>
  <TotalTime>165</TotalTime>
  <Words>565</Words>
  <Application>Microsoft Office PowerPoint</Application>
  <PresentationFormat>On-screen Show (4:3)</PresentationFormat>
  <Paragraphs>42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Tech 16x9</vt:lpstr>
      <vt:lpstr>THE ICFAI UNIVERSITY TRIPURA</vt:lpstr>
      <vt:lpstr>     PROJECT- JOB NEST</vt:lpstr>
      <vt:lpstr>Slide 3</vt:lpstr>
      <vt:lpstr>WIREFRAME</vt:lpstr>
      <vt:lpstr>WIREFRAME</vt:lpstr>
      <vt:lpstr>WIREFRAME</vt:lpstr>
      <vt:lpstr>WIREFRAME</vt:lpstr>
      <vt:lpstr>WIREFRAME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NEST PROJECT-PYTHON</dc:title>
  <dc:creator>Welcome Roy</dc:creator>
  <cp:lastModifiedBy>Welcome Roy</cp:lastModifiedBy>
  <cp:revision>18</cp:revision>
  <dcterms:created xsi:type="dcterms:W3CDTF">2021-09-07T15:08:44Z</dcterms:created>
  <dcterms:modified xsi:type="dcterms:W3CDTF">2021-09-08T14:58:30Z</dcterms:modified>
</cp:coreProperties>
</file>