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64E1-D541-4974-83D6-D2733AA81BF5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441A-9BD4-4F1E-A589-CFBF288F24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364E1-D541-4974-83D6-D2733AA81BF5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441A-9BD4-4F1E-A589-CFBF288F24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Autofocals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Xavier </a:t>
            </a:r>
            <a:r>
              <a:rPr lang="en-US" dirty="0" err="1" smtClean="0"/>
              <a:t>Lebec</a:t>
            </a:r>
            <a:endParaRPr lang="en-US" dirty="0" smtClean="0"/>
          </a:p>
          <a:p>
            <a:r>
              <a:rPr lang="en-US" dirty="0" smtClean="0"/>
              <a:t>CSE 592: Human Computer Interaction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People with both myopia and </a:t>
            </a:r>
            <a:r>
              <a:rPr lang="en-US" dirty="0" err="1" smtClean="0"/>
              <a:t>presbyopia</a:t>
            </a:r>
            <a:r>
              <a:rPr lang="en-US" dirty="0" smtClean="0"/>
              <a:t> have to compromise on their eyewear.</a:t>
            </a:r>
          </a:p>
          <a:p>
            <a:r>
              <a:rPr lang="en-US" dirty="0" smtClean="0"/>
              <a:t>How do I know this is annoying? People complain!</a:t>
            </a:r>
          </a:p>
        </p:txBody>
      </p:sp>
      <p:pic>
        <p:nvPicPr>
          <p:cNvPr id="5" name="Content Placeholder 4" descr="bifocal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389092"/>
            <a:ext cx="4038600" cy="29481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“Current”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Reading glasses</a:t>
            </a:r>
          </a:p>
          <a:p>
            <a:r>
              <a:rPr lang="en-US" dirty="0" smtClean="0"/>
              <a:t>Bifocals</a:t>
            </a:r>
          </a:p>
          <a:p>
            <a:r>
              <a:rPr lang="en-US" dirty="0" smtClean="0"/>
              <a:t>Gradient lenses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These require the </a:t>
            </a:r>
            <a:r>
              <a:rPr lang="en-US" u="sng" dirty="0" smtClean="0"/>
              <a:t>user</a:t>
            </a:r>
            <a:r>
              <a:rPr lang="en-US" dirty="0" smtClean="0"/>
              <a:t> to adjust to the </a:t>
            </a:r>
            <a:r>
              <a:rPr lang="en-US" u="sng" dirty="0" smtClean="0"/>
              <a:t>solution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6" descr="Benjamin_Franklin_1767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67675" y="1600200"/>
            <a:ext cx="359964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Ideation: </a:t>
            </a:r>
            <a:r>
              <a:rPr lang="en-US" dirty="0" err="1" smtClean="0"/>
              <a:t>Raskar’s</a:t>
            </a:r>
            <a:r>
              <a:rPr lang="en-US" dirty="0" smtClean="0"/>
              <a:t> Idea Hexagon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Bifocals++ = Gradient</a:t>
            </a:r>
          </a:p>
          <a:p>
            <a:r>
              <a:rPr lang="en-US" dirty="0" smtClean="0"/>
              <a:t>Gradient lenses++ = N/A</a:t>
            </a:r>
          </a:p>
          <a:p>
            <a:r>
              <a:rPr lang="en-US" dirty="0" smtClean="0"/>
              <a:t>Gradient </a:t>
            </a:r>
            <a:r>
              <a:rPr lang="en-US" dirty="0" err="1" smtClean="0"/>
              <a:t>lenses</a:t>
            </a:r>
            <a:r>
              <a:rPr lang="en-US" baseline="30000" dirty="0" err="1" smtClean="0"/>
              <a:t>d</a:t>
            </a:r>
            <a:r>
              <a:rPr lang="en-US" dirty="0" smtClean="0"/>
              <a:t> = …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dimension: distance</a:t>
            </a:r>
          </a:p>
          <a:p>
            <a:pPr lvl="1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dimension: time</a:t>
            </a:r>
          </a:p>
          <a:p>
            <a:r>
              <a:rPr lang="en-US" dirty="0" smtClean="0"/>
              <a:t>Glasses + Camera = Mechanical focus</a:t>
            </a:r>
          </a:p>
          <a:p>
            <a:pPr lvl="1"/>
            <a:endParaRPr lang="en-US" dirty="0"/>
          </a:p>
        </p:txBody>
      </p:sp>
      <p:pic>
        <p:nvPicPr>
          <p:cNvPr id="6" name="Content Placeholder 5" descr="raskar-ideahexagonapr2010-3-728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Ideation: Creative Pause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Mechanically focusing lenses.</a:t>
            </a:r>
          </a:p>
          <a:p>
            <a:r>
              <a:rPr lang="en-US" dirty="0" smtClean="0"/>
              <a:t>HCI:</a:t>
            </a:r>
          </a:p>
          <a:p>
            <a:pPr lvl="1"/>
            <a:r>
              <a:rPr lang="en-US" dirty="0" smtClean="0"/>
              <a:t>Prototype: Focus on what’s in front of glasses</a:t>
            </a:r>
          </a:p>
          <a:p>
            <a:pPr lvl="1"/>
            <a:r>
              <a:rPr lang="en-US" dirty="0" smtClean="0"/>
              <a:t>Concept: Focus based on user’s focus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10" descr="~OTSGRII001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1272794" y="-1013207"/>
            <a:ext cx="6858000" cy="88844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~OTZMXAI001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1212102" y="-1026275"/>
            <a:ext cx="6857999" cy="8910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113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Autofocals</vt:lpstr>
      <vt:lpstr>Problem</vt:lpstr>
      <vt:lpstr>“Current” Solutions</vt:lpstr>
      <vt:lpstr>Ideation: Raskar’s Idea Hexagon</vt:lpstr>
      <vt:lpstr>Ideation: Creative Pause</vt:lpstr>
      <vt:lpstr>Proposed Solution</vt:lpstr>
      <vt:lpstr>Slide 7</vt:lpstr>
      <vt:lpstr>Slide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Autofocals</dc:title>
  <dc:creator>Microsoft</dc:creator>
  <cp:lastModifiedBy>Microsoft</cp:lastModifiedBy>
  <cp:revision>14</cp:revision>
  <dcterms:created xsi:type="dcterms:W3CDTF">2017-03-07T01:01:57Z</dcterms:created>
  <dcterms:modified xsi:type="dcterms:W3CDTF">2017-03-07T03:42:20Z</dcterms:modified>
</cp:coreProperties>
</file>