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66" r:id="rId15"/>
    <p:sldId id="267" r:id="rId16"/>
    <p:sldId id="263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9A196-3DE8-4333-AC75-A497563B4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AA184F-762F-44F3-9438-7DD3BD79A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D3312-3B12-4EC4-AF90-4FACAD5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6B363-3402-4924-BFA9-8010EA2A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C8859A-BCB7-4E0D-8F03-181FC1F5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7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6803F-36AF-42A5-BBA6-C0A88A1F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4DC38D-8B31-483E-A44E-BEB4F283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0749F4-8D95-4C23-92B8-4205CD34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0CF84-7906-4A40-9CB5-104AB2D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63D7D-5FA3-4F80-9E59-1B17AB7A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84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BA0138-CCBD-4F68-BEEC-50C066D2A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6EF6EC-EDF5-4C39-9333-C8D6F48B4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61486-66DC-49C9-BEC0-FE611055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68627-10DD-4C7B-AAB1-86430283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10431-FCB8-409E-BD99-D9620468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0712C-2BEA-4CFB-BD3F-6E9851D3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D1C1E-8EAF-4AB0-A22A-19BA8447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7F4A0-C8E4-4006-9D41-9F052BA5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9167F-EA9B-425A-BFF0-B841284C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AFBA0-CBB8-4A98-A9EB-7411A35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3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B13FF-4802-435F-B378-C8C2E81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C5779D-9E78-4BAC-8B97-481FEA90A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8E762-4844-41D8-984D-878C9740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4C455-0897-43FD-83D5-8B367973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C1267-3E6F-433E-B4E6-CBCF069D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29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E81CF-55A6-4454-9909-B4C0D6AD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82070-4136-4CF7-BCCF-2FBC3C502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DF2BF0-1C70-4D86-9D54-33FE317C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8405DF-2104-4295-892D-1661E73E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E04743-CB8C-45CC-BA13-3729A165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3C386-15B5-492A-9652-806917CA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07D81-6045-498B-A0D7-AE46837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D9B34F-5032-423C-B1A8-7A715E2D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183AD5-A659-4C32-BFAE-1737498A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3A52AC-22B1-48AB-B9A0-E5BB9C2D6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4518B2-838B-4752-B257-DFD03B0AB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2F77F4-F2E5-4EE8-9964-700E3D0D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872C56-9890-48FB-83F0-7A770561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DAF3E6-D548-44B9-9CFD-78C67565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34F77-4DE6-4710-953F-E59214F0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09EBC9-BD39-4D20-97D2-4797CEA0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723F88-0EE9-4DB3-8F56-D95A5050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2885CC-6D5F-4BF0-ACA7-7DE1B8F7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82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3196B1-7313-43C1-9A6C-0AB36C54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742A22-FA21-4C42-8EE2-6225E4AC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8E4450-0F16-48CC-9B60-9F41D12D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54498-1E1F-48A0-A765-CE24B097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DA66E-8EB4-4824-B33E-A1E29BAC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586AD-3391-489B-8E6B-D59FE529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5720F3-47B0-44C2-83FC-E73A65B7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3EF240-E100-43C9-994B-6538C6AF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23C69C-8B48-4E15-85E2-0521622E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41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C83D3-E0B1-46E5-BFC6-A87FB8F7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D41B5C-07F4-4EC8-978C-3F84B8B5C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05BA78-9EBB-4904-8710-D02377799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532A9D-6A99-4DC6-B7A6-7DC45061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E4D1D8-39A9-4575-88CC-F631AA10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CD413-3120-4904-B572-1DFB0729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6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70BAB-EA3D-4948-BD49-E60EBBE3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ACAAA4-9B9C-411F-B727-51FD20BF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99742-C123-443D-87C5-1C3C5CD01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3B97-0993-4BD9-8DE5-3BCBE5C6ABA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CAA150-97E4-42FC-9B24-920AC282A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98D6D-C8D6-45C6-87F4-B6213DEC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29AD-1DEE-4D80-919C-62052364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8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D6EFA-4115-430A-93A6-D9FAE2E9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4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Отчёт: проверка работоспособности и </a:t>
            </a:r>
            <a:r>
              <a:rPr lang="ru-RU" dirty="0" err="1"/>
              <a:t>соответствования</a:t>
            </a:r>
            <a:r>
              <a:rPr lang="ru-RU" dirty="0"/>
              <a:t> заявленным требованиям веб-приложения «</a:t>
            </a:r>
            <a:r>
              <a:rPr lang="ru-RU" dirty="0" err="1"/>
              <a:t>Зачётка.ру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8429A1-4C68-4964-8631-810148EEF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7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51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797AA-E1BC-4489-AF31-AB352DB7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 расписанием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8C9B03-0938-42D9-B7D3-66E90210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64" y="1825625"/>
            <a:ext cx="7625918" cy="40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9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4DAE0-A354-4B01-9C53-ECFA4FE7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Успеваемость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A30E6D-2FF6-4A4C-BC86-7975ABAF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49" y="1700213"/>
            <a:ext cx="834501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6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DB73E-D75D-4D7D-9640-F1D1080C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посещаемости для преподавателя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0234F6-8498-4FFB-9542-D699E6BA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0" y="1858962"/>
            <a:ext cx="8637973" cy="46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61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C2CD3-ACE2-45F9-B7D0-A807FD4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выбора группы для преподавателя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5012B1-5BBF-40D1-AA33-4DC004283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11" y="1825625"/>
            <a:ext cx="8356847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9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48C31-2E10-4C09-82F1-59EE583C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авторизации под новым студентом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1B419-3EBD-4305-A6CF-6EF6FE1A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49" y="1984375"/>
            <a:ext cx="7519386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7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75DF3-16FE-48FE-97AD-AE5B02D4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преподавателя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E7298A-3CF8-4872-BC89-589F3C85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52" y="1863725"/>
            <a:ext cx="862909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1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35185-2CEF-4E7E-BA3D-C3E9DA12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Замечания по </a:t>
            </a:r>
            <a:r>
              <a:rPr lang="en-US" dirty="0"/>
              <a:t>UI/UX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B122F-4B5D-4B38-8646-71B1F702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некоторых страницах </a:t>
            </a:r>
            <a:r>
              <a:rPr lang="ru-RU" b="0" i="0" dirty="0">
                <a:effectLst/>
              </a:rPr>
              <a:t>интерфейс может запутать пользователя:</a:t>
            </a:r>
            <a:br>
              <a:rPr lang="ru-RU" dirty="0"/>
            </a:br>
            <a:r>
              <a:rPr lang="ru-RU" b="0" i="0" dirty="0">
                <a:effectLst/>
              </a:rPr>
              <a:t>В еженедельном расписании число месяца и день недели в разных блоках, из-за этого кажется что это разные дни</a:t>
            </a:r>
          </a:p>
          <a:p>
            <a:r>
              <a:rPr lang="ru-RU" b="0" i="0" dirty="0">
                <a:effectLst/>
              </a:rPr>
              <a:t>Нельзя посмотреть от администратора сформированное расписание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94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153D2-8E60-40DA-849A-C45FC1E7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CC79A-7BE2-407F-AA3E-599CCC77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9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2322C-3F37-48CA-9C5B-DD40AF8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5421D-4E4A-4788-B66A-7361B745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Проверить работоспособность приложения «</a:t>
            </a:r>
            <a:r>
              <a:rPr lang="ru-RU" dirty="0" err="1"/>
              <a:t>Зачётка.ру</a:t>
            </a:r>
            <a:r>
              <a:rPr lang="ru-RU" dirty="0"/>
              <a:t>», а также соответствие итогового продукта требованиям в ТЗ, функциональной схеме и макетам, и соответствующую проекту документацию.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188064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D8F3B-90CE-4FFD-9082-2753D16E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2520B-6A1D-4B3E-A17A-722FE5F9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 Цель проекта – создание веб-приложения, обеспечивающего возможностью учёта преподавателями и просмотра студентами успеваемости и посещаемости занятий на факультете учебного заведения. </a:t>
            </a:r>
          </a:p>
        </p:txBody>
      </p:sp>
    </p:spTree>
    <p:extLst>
      <p:ext uri="{BB962C8B-B14F-4D97-AF65-F5344CB8AC3E}">
        <p14:creationId xmlns:p14="http://schemas.microsoft.com/office/powerpoint/2010/main" val="40941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8B242-6C02-40BA-B850-49A04F5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Проделанная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1D77F-95CC-4E2C-9A01-86DC2896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Реализовано и развернуто веб-приложение «</a:t>
            </a:r>
            <a:r>
              <a:rPr lang="ru-RU" dirty="0" err="1"/>
              <a:t>Зачётка.ру</a:t>
            </a:r>
            <a:r>
              <a:rPr lang="ru-RU" dirty="0"/>
              <a:t>»</a:t>
            </a:r>
          </a:p>
          <a:p>
            <a:r>
              <a:rPr lang="ru-RU" dirty="0"/>
              <a:t>Контроль и распределение процесса разработки в </a:t>
            </a:r>
            <a:r>
              <a:rPr lang="en-US" dirty="0" err="1"/>
              <a:t>YouTrack</a:t>
            </a:r>
            <a:endParaRPr lang="ru-RU" dirty="0"/>
          </a:p>
          <a:p>
            <a:r>
              <a:rPr lang="ru-RU" dirty="0"/>
              <a:t>Созданы макеты и функциональные схемы в </a:t>
            </a:r>
            <a:r>
              <a:rPr lang="en-US" dirty="0"/>
              <a:t>Miro</a:t>
            </a:r>
          </a:p>
          <a:p>
            <a:r>
              <a:rPr lang="ru-RU" dirty="0"/>
              <a:t>Написана документация к проекту – ТЗ, курсовая работа, диаграммы</a:t>
            </a:r>
          </a:p>
          <a:p>
            <a:r>
              <a:rPr lang="ru-RU" dirty="0"/>
              <a:t>Записаны видеопрезентации по проекту</a:t>
            </a:r>
          </a:p>
          <a:p>
            <a:r>
              <a:rPr lang="ru-RU" dirty="0"/>
              <a:t>Написано сопроводительное письмо</a:t>
            </a:r>
          </a:p>
        </p:txBody>
      </p:sp>
    </p:spTree>
    <p:extLst>
      <p:ext uri="{BB962C8B-B14F-4D97-AF65-F5344CB8AC3E}">
        <p14:creationId xmlns:p14="http://schemas.microsoft.com/office/powerpoint/2010/main" val="163975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F1441-7C8E-40AF-B3A9-D212280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YouTrack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C6A3A-4D63-4921-8110-AEC25997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Задачи в </a:t>
            </a:r>
            <a:r>
              <a:rPr lang="en-US" dirty="0" err="1"/>
              <a:t>YouTrack</a:t>
            </a:r>
            <a:r>
              <a:rPr lang="en-US" dirty="0"/>
              <a:t> </a:t>
            </a:r>
            <a:r>
              <a:rPr lang="ru-RU" dirty="0"/>
              <a:t>связаны с </a:t>
            </a:r>
            <a:r>
              <a:rPr lang="en-US" dirty="0"/>
              <a:t>GitHub</a:t>
            </a:r>
            <a:r>
              <a:rPr lang="ru-RU" dirty="0"/>
              <a:t>, проект разбит на этапы по аттестациям, процесс работы каждого </a:t>
            </a:r>
            <a:r>
              <a:rPr lang="ru-RU" dirty="0" err="1"/>
              <a:t>учасника</a:t>
            </a:r>
            <a:r>
              <a:rPr lang="ru-RU" dirty="0"/>
              <a:t> отслеживается. </a:t>
            </a:r>
          </a:p>
        </p:txBody>
      </p:sp>
    </p:spTree>
    <p:extLst>
      <p:ext uri="{BB962C8B-B14F-4D97-AF65-F5344CB8AC3E}">
        <p14:creationId xmlns:p14="http://schemas.microsoft.com/office/powerpoint/2010/main" val="295187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9EA02-AEAB-4133-84A8-3085900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7AE9F-0944-46B5-8230-8F4C9A41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cs typeface="Times New Roman" panose="02020603050405020304" pitchFamily="18" charset="0"/>
              </a:rPr>
              <a:t>Неправильное оформление фотографий и подписей к ним на страницах 31-32</a:t>
            </a:r>
          </a:p>
          <a:p>
            <a:r>
              <a:rPr lang="ru-RU" b="0" i="0" dirty="0">
                <a:effectLst/>
                <a:cs typeface="Times New Roman" panose="02020603050405020304" pitchFamily="18" charset="0"/>
              </a:rPr>
              <a:t>Название таблицы и сама таблица расположены на разных страницах (стр. 37)</a:t>
            </a:r>
            <a:endParaRPr lang="en-US" b="0" i="0" dirty="0">
              <a:effectLst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cs typeface="Times New Roman" panose="02020603050405020304" pitchFamily="18" charset="0"/>
              </a:rPr>
              <a:t>Отступ от заголовка "Введение" должно быть 2, а в документе стоит 1,5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4014F-57E5-48B9-A464-20E0AF4F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03AE8-DAAE-42E2-A93F-78F520E4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Выполнено:</a:t>
            </a:r>
          </a:p>
          <a:p>
            <a:pPr marL="0" indent="0">
              <a:buNone/>
            </a:pPr>
            <a:r>
              <a:rPr lang="ru-RU" b="0" i="0" dirty="0">
                <a:effectLst/>
              </a:rPr>
              <a:t>Реализованы основные модули:</a:t>
            </a:r>
          </a:p>
          <a:p>
            <a:pPr marL="0" indent="0">
              <a:buNone/>
            </a:pPr>
            <a:r>
              <a:rPr lang="ru-RU" b="0" i="0" dirty="0">
                <a:effectLst/>
              </a:rPr>
              <a:t>Авторизации, Расписание, Посещаемость, Панель Администратора.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8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8A83B-760B-4A88-9887-FF4AE8C9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C5298-A833-44E3-B44D-0F614935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</a:rPr>
              <a:t>Не Выполнено:</a:t>
            </a:r>
            <a:br>
              <a:rPr lang="ru-RU" dirty="0"/>
            </a:br>
            <a:r>
              <a:rPr lang="ru-RU" b="0" i="0" dirty="0">
                <a:effectLst/>
              </a:rPr>
              <a:t>Некорректное отображение страниц веб-приложения на мобильных устройствах</a:t>
            </a:r>
            <a:br>
              <a:rPr lang="ru-RU" dirty="0"/>
            </a:br>
            <a:r>
              <a:rPr lang="ru-RU" b="0" i="0" dirty="0">
                <a:effectLst/>
              </a:rPr>
              <a:t>Не работает модуль проверки посещаемости</a:t>
            </a:r>
            <a:br>
              <a:rPr lang="ru-RU" dirty="0"/>
            </a:br>
            <a:r>
              <a:rPr lang="ru-RU" dirty="0"/>
              <a:t>Отсутствует возможность п</a:t>
            </a:r>
            <a:r>
              <a:rPr lang="ru-RU" b="0" i="0" dirty="0">
                <a:effectLst/>
              </a:rPr>
              <a:t>росмотра данных преподавателя конкретного занятия в еженедельном расписании</a:t>
            </a:r>
          </a:p>
          <a:p>
            <a:pPr marL="0" indent="0">
              <a:buNone/>
            </a:pPr>
            <a:r>
              <a:rPr lang="ru-RU" dirty="0"/>
              <a:t>Панель Администратора частично функционирует: нельзя добавить администратора; можно добавить студента, но при авторизации выдает ошибку; не понятно как работает изменение дисциплины, невозможно сменить семестр.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5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E3C06-E537-4DA5-B51F-83C8CD49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7BBDB6-49DA-4F64-AF86-3F74ABFA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На странице преподавателя не отображаются номера курса, группы, есть только название направления.</a:t>
            </a:r>
          </a:p>
          <a:p>
            <a:r>
              <a:rPr lang="ru-RU" b="0" i="0" dirty="0">
                <a:effectLst/>
              </a:rPr>
              <a:t>Студент не может открыть карточку преподавателя.</a:t>
            </a:r>
          </a:p>
          <a:p>
            <a:r>
              <a:rPr lang="ru-RU" dirty="0"/>
              <a:t>Посещаемость выставляется только вручную, код не работает.</a:t>
            </a:r>
          </a:p>
          <a:p>
            <a:r>
              <a:rPr lang="ru-RU" dirty="0"/>
              <a:t>Панель Администратора частично функционирует: нельзя добавить администратора; можно добавить студента, но при авторизации выдает ошибку; не понятно как работает изменение дисциплины, невозможно сменить семестр.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834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373</Words>
  <Application>Microsoft Office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Отчёт: проверка работоспособности и соответствования заявленным требованиям веб-приложения «Зачётка.ру»</vt:lpstr>
      <vt:lpstr>Цель</vt:lpstr>
      <vt:lpstr>О проекте</vt:lpstr>
      <vt:lpstr>Проделанная работа</vt:lpstr>
      <vt:lpstr>YouTrack</vt:lpstr>
      <vt:lpstr>Курсовая работа</vt:lpstr>
      <vt:lpstr>ТЗ</vt:lpstr>
      <vt:lpstr>ТЗ</vt:lpstr>
      <vt:lpstr>Miro</vt:lpstr>
      <vt:lpstr>Страница с расписанием</vt:lpstr>
      <vt:lpstr>Успеваемость</vt:lpstr>
      <vt:lpstr>Страница посещаемости для преподавателя</vt:lpstr>
      <vt:lpstr>Страница выбора группы для преподавателя</vt:lpstr>
      <vt:lpstr>Попытка авторизации под новым студентом</vt:lpstr>
      <vt:lpstr>Создание преподавателя</vt:lpstr>
      <vt:lpstr>Замечания по UI/UX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Отчёт: проверка работоспособности и соответствования заявленным требованиям веб-приложения «Зачётка.ру»</dc:title>
  <dc:creator>Станкеев Герман</dc:creator>
  <cp:lastModifiedBy>Станкеев Герман</cp:lastModifiedBy>
  <cp:revision>8</cp:revision>
  <dcterms:created xsi:type="dcterms:W3CDTF">2023-09-27T14:01:02Z</dcterms:created>
  <dcterms:modified xsi:type="dcterms:W3CDTF">2023-09-27T14:59:52Z</dcterms:modified>
</cp:coreProperties>
</file>