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BC33C08-16D2-4534-8C47-965FB84A4F7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FCBDB-248F-48F3-8C1C-748B63B3952D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62FB-891D-469B-A953-3A0AD9EE6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9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62FB-891D-469B-A953-3A0AD9EE6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F71-5BB5-4A85-905B-4E29697FC4EA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F156-83DA-4D93-8675-DCF31B00E1EC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B63-8E49-41FA-A079-0BE130B4904D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D9D-6C64-4AEA-B29D-76A908F8ACDF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4663-6A27-45A0-9866-005E4EC03300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19C3-4055-4AEA-92C2-38F850A44E3F}" type="datetime1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ACE3-EAED-4DCD-8F7E-1916FC92B68B}" type="datetime1">
              <a:rPr lang="ru-RU" smtClean="0"/>
              <a:t>31.03.2023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DCDE-B6FC-4E10-B99A-4E2DCCBE5AB8}" type="datetime1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F6D0-ADE1-464D-AD09-BFDB7627305F}" type="datetime1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8CB7-C013-429F-B979-519EF0A8F01D}" type="datetime1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ED8-37CD-4C4A-822B-5F85D6FB5D43}" type="datetime1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2353-4DD4-4F5A-82FA-79C7B022A925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83518"/>
            <a:ext cx="7772400" cy="1730015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rgbClr val="BE3455"/>
                </a:solidFill>
                <a:latin typeface="Bahnschrift" pitchFamily="34" charset="0"/>
              </a:rPr>
              <a:t>Веб-приложение </a:t>
            </a:r>
            <a:r>
              <a:rPr lang="ru-RU" sz="5400" b="1" dirty="0" smtClean="0">
                <a:solidFill>
                  <a:srgbClr val="BE3455"/>
                </a:solidFill>
                <a:latin typeface="Bahnschrift" pitchFamily="34" charset="0"/>
              </a:rPr>
              <a:t>музыкального плеера «</a:t>
            </a:r>
            <a:r>
              <a:rPr lang="en-US" sz="5400" b="1" dirty="0" smtClean="0">
                <a:solidFill>
                  <a:srgbClr val="BE3455"/>
                </a:solidFill>
                <a:latin typeface="Bahnschrift" pitchFamily="34" charset="0"/>
              </a:rPr>
              <a:t>RGAR Music</a:t>
            </a:r>
            <a:r>
              <a:rPr lang="ru-RU" sz="5400" b="1" dirty="0" smtClean="0">
                <a:solidFill>
                  <a:srgbClr val="BE3455"/>
                </a:solidFill>
                <a:latin typeface="Bahnschrift" pitchFamily="34" charset="0"/>
              </a:rPr>
              <a:t>»</a:t>
            </a:r>
            <a:endParaRPr lang="ru-RU" sz="5400" b="1" dirty="0">
              <a:solidFill>
                <a:srgbClr val="BE3455"/>
              </a:solidFill>
              <a:latin typeface="Bahnschrift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3003798"/>
            <a:ext cx="15552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" pitchFamily="34" charset="0"/>
              </a:rPr>
              <a:t>Заказчики:</a:t>
            </a:r>
          </a:p>
          <a:p>
            <a:r>
              <a:rPr lang="ru-RU" dirty="0" smtClean="0">
                <a:latin typeface="Bahnschrift Light" pitchFamily="34" charset="0"/>
              </a:rPr>
              <a:t>Тарасов В. С.</a:t>
            </a:r>
          </a:p>
          <a:p>
            <a:r>
              <a:rPr lang="ru-RU" dirty="0" err="1" smtClean="0">
                <a:latin typeface="Bahnschrift Light" pitchFamily="34" charset="0"/>
              </a:rPr>
              <a:t>Зенин</a:t>
            </a:r>
            <a:r>
              <a:rPr lang="ru-RU" dirty="0" smtClean="0">
                <a:latin typeface="Bahnschrift Light" pitchFamily="34" charset="0"/>
              </a:rPr>
              <a:t> К. 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80112" y="3003799"/>
            <a:ext cx="186140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" pitchFamily="34" charset="0"/>
              </a:rPr>
              <a:t>Исполнители:</a:t>
            </a:r>
          </a:p>
          <a:p>
            <a:r>
              <a:rPr lang="ru-RU" dirty="0" err="1" smtClean="0">
                <a:latin typeface="Bahnschrift Light" pitchFamily="34" charset="0"/>
              </a:rPr>
              <a:t>Аббасов</a:t>
            </a:r>
            <a:r>
              <a:rPr lang="ru-RU" dirty="0" smtClean="0">
                <a:latin typeface="Bahnschrift Light" pitchFamily="34" charset="0"/>
              </a:rPr>
              <a:t> Р. С.</a:t>
            </a:r>
          </a:p>
          <a:p>
            <a:r>
              <a:rPr lang="ru-RU" dirty="0" err="1" smtClean="0">
                <a:latin typeface="Bahnschrift Light" pitchFamily="34" charset="0"/>
              </a:rPr>
              <a:t>Станкеев</a:t>
            </a:r>
            <a:r>
              <a:rPr lang="ru-RU" dirty="0" smtClean="0">
                <a:latin typeface="Bahnschrift Light" pitchFamily="34" charset="0"/>
              </a:rPr>
              <a:t> Г. М.</a:t>
            </a:r>
          </a:p>
          <a:p>
            <a:r>
              <a:rPr lang="ru-RU" dirty="0" smtClean="0">
                <a:latin typeface="Bahnschrift Light" pitchFamily="34" charset="0"/>
              </a:rPr>
              <a:t>Парамонов А. Г.</a:t>
            </a:r>
          </a:p>
          <a:p>
            <a:r>
              <a:rPr lang="ru-RU" dirty="0" smtClean="0">
                <a:latin typeface="Bahnschrift Light" pitchFamily="34" charset="0"/>
              </a:rPr>
              <a:t>Жуков Р. А.</a:t>
            </a:r>
            <a:endParaRPr lang="ru-RU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BE3455"/>
                </a:solidFill>
                <a:latin typeface="Bahnschrift" pitchFamily="34" charset="0"/>
              </a:rPr>
              <a:t>Главная страница</a:t>
            </a:r>
            <a:endParaRPr lang="ru-RU" dirty="0">
              <a:solidFill>
                <a:srgbClr val="BE3455"/>
              </a:solidFill>
              <a:latin typeface="Bahnschrift" pitchFamily="34" charset="0"/>
            </a:endParaRPr>
          </a:p>
        </p:txBody>
      </p:sp>
      <p:pic>
        <p:nvPicPr>
          <p:cNvPr id="1028" name="Picture 4" descr="Glavnaya_stranit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05788"/>
            <a:ext cx="6056056" cy="35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1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Моя </a:t>
            </a:r>
            <a:r>
              <a:rPr lang="ru-RU" dirty="0" err="1" smtClean="0">
                <a:solidFill>
                  <a:srgbClr val="BE3455"/>
                </a:solidFill>
                <a:latin typeface="Bahnschrift" pitchFamily="34" charset="0"/>
              </a:rPr>
              <a:t>медиатека</a:t>
            </a:r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 - треки</a:t>
            </a:r>
            <a:endParaRPr lang="ru-RU" dirty="0"/>
          </a:p>
        </p:txBody>
      </p:sp>
      <p:pic>
        <p:nvPicPr>
          <p:cNvPr id="2050" name="Picture 2" descr="Moya_mediateka_-_tre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606"/>
            <a:ext cx="5454170" cy="319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8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BE3455"/>
                </a:solidFill>
                <a:latin typeface="Bahnschrift" pitchFamily="34" charset="0"/>
              </a:rPr>
              <a:t>Моя </a:t>
            </a:r>
            <a:r>
              <a:rPr lang="ru-RU" dirty="0" err="1">
                <a:solidFill>
                  <a:srgbClr val="BE3455"/>
                </a:solidFill>
                <a:latin typeface="Bahnschrift" pitchFamily="34" charset="0"/>
              </a:rPr>
              <a:t>медиатека</a:t>
            </a:r>
            <a:r>
              <a:rPr lang="ru-RU" dirty="0">
                <a:solidFill>
                  <a:srgbClr val="BE3455"/>
                </a:solidFill>
                <a:latin typeface="Bahnschrift" pitchFamily="34" charset="0"/>
              </a:rPr>
              <a:t> - </a:t>
            </a:r>
            <a:r>
              <a:rPr lang="ru-RU" dirty="0" err="1" smtClean="0">
                <a:solidFill>
                  <a:srgbClr val="BE3455"/>
                </a:solidFill>
                <a:latin typeface="Bahnschrift" pitchFamily="34" charset="0"/>
              </a:rPr>
              <a:t>плейлисты</a:t>
            </a:r>
            <a:endParaRPr lang="ru-RU" dirty="0"/>
          </a:p>
        </p:txBody>
      </p:sp>
      <p:pic>
        <p:nvPicPr>
          <p:cNvPr id="3074" name="Picture 2" descr="Moya_mediateka_-_Pleylis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55384"/>
            <a:ext cx="5688631" cy="333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BE3455"/>
                </a:solidFill>
                <a:latin typeface="Bahnschrift" pitchFamily="34" charset="0"/>
              </a:rPr>
              <a:t>Моя </a:t>
            </a:r>
            <a:r>
              <a:rPr lang="ru-RU" dirty="0" err="1">
                <a:solidFill>
                  <a:srgbClr val="BE3455"/>
                </a:solidFill>
                <a:latin typeface="Bahnschrift" pitchFamily="34" charset="0"/>
              </a:rPr>
              <a:t>медиатека</a:t>
            </a:r>
            <a:r>
              <a:rPr lang="ru-RU" dirty="0">
                <a:solidFill>
                  <a:srgbClr val="BE3455"/>
                </a:solidFill>
                <a:latin typeface="Bahnschrift" pitchFamily="34" charset="0"/>
              </a:rPr>
              <a:t> - </a:t>
            </a:r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альбомы</a:t>
            </a:r>
            <a:endParaRPr lang="ru-RU" dirty="0"/>
          </a:p>
        </p:txBody>
      </p:sp>
      <p:pic>
        <p:nvPicPr>
          <p:cNvPr id="4098" name="Picture 2" descr="Moya_mediateka_-_Albom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31589"/>
            <a:ext cx="5544616" cy="32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BE3455"/>
                </a:solidFill>
                <a:latin typeface="Bahnschrift" pitchFamily="34" charset="0"/>
              </a:rPr>
              <a:t>Моя </a:t>
            </a:r>
            <a:r>
              <a:rPr lang="ru-RU" dirty="0" err="1">
                <a:solidFill>
                  <a:srgbClr val="BE3455"/>
                </a:solidFill>
                <a:latin typeface="Bahnschrift" pitchFamily="34" charset="0"/>
              </a:rPr>
              <a:t>медиатека</a:t>
            </a:r>
            <a:r>
              <a:rPr lang="ru-RU" dirty="0">
                <a:solidFill>
                  <a:srgbClr val="BE3455"/>
                </a:solidFill>
                <a:latin typeface="Bahnschrift" pitchFamily="34" charset="0"/>
              </a:rPr>
              <a:t> - </a:t>
            </a:r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исполнители</a:t>
            </a:r>
            <a:endParaRPr lang="ru-RU" dirty="0"/>
          </a:p>
        </p:txBody>
      </p:sp>
      <p:pic>
        <p:nvPicPr>
          <p:cNvPr id="5122" name="Picture 2" descr="Moya_mediateka_-_ispolnite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67494"/>
            <a:ext cx="5976664" cy="350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Страница исполнителя</a:t>
            </a:r>
            <a:endParaRPr lang="ru-RU" dirty="0"/>
          </a:p>
        </p:txBody>
      </p:sp>
      <p:pic>
        <p:nvPicPr>
          <p:cNvPr id="6146" name="Picture 2" descr="Ispolnitel-polzovat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87553"/>
            <a:ext cx="5183466" cy="369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6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Страница альбома</a:t>
            </a:r>
            <a:endParaRPr lang="ru-RU" dirty="0"/>
          </a:p>
        </p:txBody>
      </p:sp>
      <p:pic>
        <p:nvPicPr>
          <p:cNvPr id="7170" name="Picture 2" descr="Alb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19580"/>
            <a:ext cx="589994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9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Страница </a:t>
            </a:r>
            <a:r>
              <a:rPr lang="ru-RU" dirty="0" err="1" smtClean="0">
                <a:solidFill>
                  <a:srgbClr val="BE3455"/>
                </a:solidFill>
                <a:latin typeface="Bahnschrift" pitchFamily="34" charset="0"/>
              </a:rPr>
              <a:t>плейлиста</a:t>
            </a:r>
            <a:endParaRPr lang="ru-RU" dirty="0"/>
          </a:p>
        </p:txBody>
      </p:sp>
      <p:pic>
        <p:nvPicPr>
          <p:cNvPr id="9218" name="Picture 2" descr="Pley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9582"/>
            <a:ext cx="6264696" cy="36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Личный кабинет</a:t>
            </a:r>
            <a:endParaRPr lang="ru-RU" dirty="0"/>
          </a:p>
        </p:txBody>
      </p:sp>
      <p:pic>
        <p:nvPicPr>
          <p:cNvPr id="10244" name="Picture 4" descr="Prof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7574"/>
            <a:ext cx="626869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Назначение системы</a:t>
            </a:r>
            <a:endParaRPr lang="ru-RU" dirty="0">
              <a:solidFill>
                <a:srgbClr val="BE3455"/>
              </a:solidFill>
              <a:latin typeface="Bahnschrif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Symbol" pitchFamily="18" charset="2"/>
              <a:buChar char=""/>
            </a:pPr>
            <a:r>
              <a:rPr lang="ru-RU" sz="2800" dirty="0" smtClean="0">
                <a:latin typeface="Bahnschrift Light SemiCondensed" pitchFamily="34" charset="0"/>
              </a:rPr>
              <a:t> Предоставление площадки для прослушивания музыки</a:t>
            </a:r>
            <a:endParaRPr lang="ru-RU" sz="2800" dirty="0">
              <a:latin typeface="Bahnschrift Light SemiCondensed" pitchFamily="34" charset="0"/>
            </a:endParaRPr>
          </a:p>
          <a:p>
            <a:pPr>
              <a:buFont typeface="Symbol" pitchFamily="18" charset="2"/>
              <a:buChar char=""/>
            </a:pPr>
            <a:r>
              <a:rPr lang="ru-RU" sz="2800" dirty="0" smtClean="0">
                <a:latin typeface="Bahnschrift Light SemiCondensed" pitchFamily="34" charset="0"/>
              </a:rPr>
              <a:t> Создание </a:t>
            </a:r>
            <a:r>
              <a:rPr lang="ru-RU" sz="2800" dirty="0" err="1" smtClean="0">
                <a:latin typeface="Bahnschrift Light SemiCondensed" pitchFamily="34" charset="0"/>
              </a:rPr>
              <a:t>плейлистов</a:t>
            </a:r>
            <a:endParaRPr lang="en-US" sz="2800" dirty="0" smtClean="0">
              <a:latin typeface="Bahnschrift Light SemiCondensed" pitchFamily="34" charset="0"/>
            </a:endParaRPr>
          </a:p>
          <a:p>
            <a:pPr>
              <a:buFont typeface="Symbol" pitchFamily="18" charset="2"/>
              <a:buChar char=""/>
            </a:pPr>
            <a:r>
              <a:rPr lang="en-US" sz="2800" dirty="0" smtClean="0">
                <a:latin typeface="Bahnschrift Light SemiCondensed" pitchFamily="34" charset="0"/>
              </a:rPr>
              <a:t> </a:t>
            </a:r>
            <a:r>
              <a:rPr lang="ru-RU" sz="2800" dirty="0" smtClean="0">
                <a:latin typeface="Bahnschrift Light SemiCondensed" pitchFamily="34" charset="0"/>
              </a:rPr>
              <a:t>Подбор музыкальных рекомендаций для пользователей</a:t>
            </a:r>
          </a:p>
          <a:p>
            <a:pPr>
              <a:buFont typeface="Symbol" pitchFamily="18" charset="2"/>
              <a:buChar char=""/>
            </a:pPr>
            <a:r>
              <a:rPr lang="ru-RU" sz="2800" dirty="0">
                <a:latin typeface="Bahnschrift Light SemiCondensed" pitchFamily="34" charset="0"/>
              </a:rPr>
              <a:t> </a:t>
            </a:r>
            <a:r>
              <a:rPr lang="ru-RU" sz="2800" dirty="0" smtClean="0">
                <a:latin typeface="Bahnschrift Light SemiCondensed" pitchFamily="34" charset="0"/>
              </a:rPr>
              <a:t>Сохранение понравившегося контента в избранное</a:t>
            </a:r>
          </a:p>
          <a:p>
            <a:pPr>
              <a:buFont typeface="Symbol" pitchFamily="18" charset="2"/>
              <a:buChar char=""/>
            </a:pPr>
            <a:r>
              <a:rPr lang="ru-RU" sz="2800" dirty="0">
                <a:latin typeface="Bahnschrift Light SemiCondensed" pitchFamily="34" charset="0"/>
              </a:rPr>
              <a:t> </a:t>
            </a:r>
            <a:r>
              <a:rPr lang="ru-RU" sz="2800" dirty="0" smtClean="0">
                <a:latin typeface="Bahnschrift Light SemiCondensed" pitchFamily="34" charset="0"/>
              </a:rPr>
              <a:t>Формирование статистики прослушиваний для пользователей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2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Требования к приложению</a:t>
            </a:r>
            <a:endParaRPr lang="ru-RU" dirty="0">
              <a:solidFill>
                <a:srgbClr val="BE3455"/>
              </a:solidFill>
              <a:latin typeface="Bahnschrif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800" dirty="0" smtClean="0">
                <a:latin typeface="Bahnschrift Light SemiCondensed" pitchFamily="34" charset="0"/>
              </a:rPr>
              <a:t>Пользователи и администраторы взаимодействуют с серверной частью приложения при помощи клиентского веб приложения. Взаимодействие </a:t>
            </a:r>
            <a:r>
              <a:rPr lang="ru-RU" sz="2800" dirty="0" err="1" smtClean="0">
                <a:latin typeface="Bahnschrift Light SemiCondensed" pitchFamily="34" charset="0"/>
              </a:rPr>
              <a:t>front-end</a:t>
            </a:r>
            <a:r>
              <a:rPr lang="ru-RU" sz="2800" dirty="0" smtClean="0">
                <a:latin typeface="Bahnschrift Light SemiCondensed" pitchFamily="34" charset="0"/>
              </a:rPr>
              <a:t> и </a:t>
            </a:r>
            <a:r>
              <a:rPr lang="ru-RU" sz="2800" dirty="0" err="1" smtClean="0">
                <a:latin typeface="Bahnschrift Light SemiCondensed" pitchFamily="34" charset="0"/>
              </a:rPr>
              <a:t>back-end</a:t>
            </a:r>
            <a:r>
              <a:rPr lang="ru-RU" sz="2800" dirty="0" smtClean="0">
                <a:latin typeface="Bahnschrift Light SemiCondensed" pitchFamily="34" charset="0"/>
              </a:rPr>
              <a:t> частей веб-приложения реализовано согласно архитектурному стилю REST.</a:t>
            </a:r>
            <a:endParaRPr lang="ru-RU" sz="2800" dirty="0">
              <a:latin typeface="Bahnschrift Light SemiCondensed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Используемые технологии</a:t>
            </a:r>
            <a:endParaRPr lang="ru-RU" dirty="0">
              <a:solidFill>
                <a:srgbClr val="BE3455"/>
              </a:solidFill>
              <a:latin typeface="Bahnschrif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664" y="1200966"/>
            <a:ext cx="303468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Bahnschrift Light SemiCondensed" pitchFamily="34" charset="0"/>
              </a:rPr>
              <a:t>Серверная часть: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Bahnschrift Light SemiCondensed" pitchFamily="34" charset="0"/>
              </a:rPr>
              <a:t>Python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 smtClean="0">
                <a:latin typeface="Bahnschrift Light SemiCondensed" pitchFamily="34" charset="0"/>
              </a:rPr>
              <a:t>Django</a:t>
            </a:r>
            <a:endParaRPr lang="en-US" sz="2800" dirty="0" smtClean="0">
              <a:latin typeface="Bahnschrift Light SemiCondense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err="1" smtClean="0">
                <a:latin typeface="Bahnschrift Light SemiCondensed" pitchFamily="34" charset="0"/>
              </a:rPr>
              <a:t>PostgreSQL</a:t>
            </a:r>
            <a:endParaRPr lang="ru-RU" sz="2800" dirty="0">
              <a:latin typeface="Bahnschrift Light SemiCondensed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82343" y="1200966"/>
            <a:ext cx="2952329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 smtClean="0">
                <a:latin typeface="Bahnschrift Light SemiCondensed" pitchFamily="34" charset="0"/>
              </a:rPr>
              <a:t>Клиентская часть: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Bahnschrift Light SemiCondensed" pitchFamily="34" charset="0"/>
              </a:rPr>
              <a:t>HTML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Bahnschrift Light SemiCondensed" pitchFamily="34" charset="0"/>
              </a:rPr>
              <a:t>CSS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Bahnschrift Light SemiCondensed" pitchFamily="34" charset="0"/>
              </a:rPr>
              <a:t>JS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Bahnschrift Light SemiCondensed" pitchFamily="34" charset="0"/>
              </a:rPr>
              <a:t>React</a:t>
            </a:r>
            <a:endParaRPr lang="ru-RU" sz="2800" dirty="0">
              <a:latin typeface="Bahnschrift Light SemiCondensed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Группы пользователей</a:t>
            </a:r>
            <a:endParaRPr lang="ru-RU" dirty="0">
              <a:solidFill>
                <a:srgbClr val="BE3455"/>
              </a:solidFill>
              <a:latin typeface="Bahnschrif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800" dirty="0" smtClean="0">
                <a:latin typeface="Bahnschrift Light SemiCondensed" pitchFamily="34" charset="0"/>
              </a:rPr>
              <a:t>Неавторизированные</a:t>
            </a:r>
          </a:p>
          <a:p>
            <a:pPr>
              <a:buFont typeface="Courier New" pitchFamily="49" charset="0"/>
              <a:buChar char="o"/>
            </a:pPr>
            <a:r>
              <a:rPr lang="ru-RU" sz="2800" dirty="0" smtClean="0">
                <a:latin typeface="Bahnschrift Light SemiCondensed" pitchFamily="34" charset="0"/>
              </a:rPr>
              <a:t>Авторизированные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latin typeface="Bahnschrift Light SemiCondensed" pitchFamily="34" charset="0"/>
              </a:rPr>
              <a:t>Обычный пользователь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latin typeface="Bahnschrift Light SemiCondensed" pitchFamily="34" charset="0"/>
              </a:rPr>
              <a:t>Администратор</a:t>
            </a:r>
            <a:endParaRPr lang="ru-RU" dirty="0">
              <a:latin typeface="Bahnschrift Light SemiCondensed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Bahnschrift Light SemiCondensed" pitchFamily="34" charset="0"/>
              </a:rPr>
              <a:t>Неавторизированный пользователь: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Регистрация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Авторизация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Восстановление пароля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Bahnschrift Light SemiCondensed" pitchFamily="34" charset="0"/>
              </a:rPr>
              <a:t>Авторизированный пользователь: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Прослушивание треков:</a:t>
            </a:r>
          </a:p>
          <a:p>
            <a:pPr lvl="1"/>
            <a:r>
              <a:rPr lang="ru-RU" sz="2400" dirty="0" smtClean="0">
                <a:latin typeface="Bahnschrift Light SemiCondensed" pitchFamily="34" charset="0"/>
              </a:rPr>
              <a:t>Перемотка трека</a:t>
            </a:r>
          </a:p>
          <a:p>
            <a:pPr lvl="1"/>
            <a:r>
              <a:rPr lang="ru-RU" sz="2400" dirty="0" smtClean="0">
                <a:latin typeface="Bahnschrift Light SemiCondensed" pitchFamily="34" charset="0"/>
              </a:rPr>
              <a:t>Переключение треков</a:t>
            </a:r>
          </a:p>
          <a:p>
            <a:pPr lvl="1"/>
            <a:r>
              <a:rPr lang="ru-RU" sz="2400" dirty="0" smtClean="0">
                <a:latin typeface="Bahnschrift Light SemiCondensed" pitchFamily="34" charset="0"/>
              </a:rPr>
              <a:t>Управление очередью воспроизведения</a:t>
            </a:r>
          </a:p>
          <a:p>
            <a:pPr lvl="2"/>
            <a:r>
              <a:rPr lang="ru-RU" sz="2000" dirty="0" smtClean="0">
                <a:latin typeface="Bahnschrift Light SemiCondensed" pitchFamily="34" charset="0"/>
              </a:rPr>
              <a:t>Изменение порядка очереди</a:t>
            </a:r>
          </a:p>
          <a:p>
            <a:pPr lvl="2"/>
            <a:r>
              <a:rPr lang="ru-RU" sz="2000" dirty="0" smtClean="0">
                <a:latin typeface="Bahnschrift Light SemiCondensed" pitchFamily="34" charset="0"/>
              </a:rPr>
              <a:t>Перемешивание очереди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0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latin typeface="Bahnschrift Light SemiCondensed" pitchFamily="34" charset="0"/>
              </a:rPr>
              <a:t>Авторизированный пользователь:</a:t>
            </a:r>
            <a:endParaRPr lang="ru-RU" sz="2400" dirty="0" smtClean="0">
              <a:latin typeface="Bahnschrift Light SemiCondensed" pitchFamily="34" charset="0"/>
            </a:endParaRPr>
          </a:p>
          <a:p>
            <a:r>
              <a:rPr lang="ru-RU" sz="2800" dirty="0" smtClean="0">
                <a:latin typeface="Bahnschrift Light SemiCondensed" pitchFamily="34" charset="0"/>
              </a:rPr>
              <a:t>Редактирование профиля.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Создание, редактирование и удаление </a:t>
            </a:r>
            <a:r>
              <a:rPr lang="ru-RU" sz="2800" dirty="0" err="1" smtClean="0">
                <a:latin typeface="Bahnschrift Light SemiCondensed" pitchFamily="34" charset="0"/>
              </a:rPr>
              <a:t>плейлистов</a:t>
            </a:r>
            <a:r>
              <a:rPr lang="ru-RU" sz="2800" dirty="0" smtClean="0">
                <a:latin typeface="Bahnschrift Light SemiCondensed" pitchFamily="34" charset="0"/>
              </a:rPr>
              <a:t>.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Получение обновлений по избранным исполнителям.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Поиск треков, альбомов, исполнителей, </a:t>
            </a:r>
            <a:r>
              <a:rPr lang="ru-RU" sz="2800" dirty="0" err="1" smtClean="0">
                <a:latin typeface="Bahnschrift Light SemiCondensed" pitchFamily="34" charset="0"/>
              </a:rPr>
              <a:t>плейлистов</a:t>
            </a:r>
            <a:r>
              <a:rPr lang="ru-RU" sz="2800" dirty="0" smtClean="0">
                <a:latin typeface="Bahnschrift Light SemiCondensed" pitchFamily="34" charset="0"/>
              </a:rPr>
              <a:t>, пользователей.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Добавление контента в избранное.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Просмотр статистики о прослушиваниях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E3455"/>
                </a:solidFill>
                <a:latin typeface="Bahnschrift" pitchFamily="34" charset="0"/>
              </a:rPr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Bahnschrift Light SemiCondensed" pitchFamily="34" charset="0"/>
              </a:rPr>
              <a:t>Администратор: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Добавление, редактирование и удаление исполнителей, треков, альбомов, </a:t>
            </a:r>
            <a:r>
              <a:rPr lang="ru-RU" sz="2800" dirty="0" err="1" smtClean="0">
                <a:latin typeface="Bahnschrift Light SemiCondensed" pitchFamily="34" charset="0"/>
              </a:rPr>
              <a:t>плейлистов</a:t>
            </a:r>
            <a:r>
              <a:rPr lang="ru-RU" sz="2800" dirty="0" smtClean="0">
                <a:latin typeface="Bahnschrift Light SemiCondensed" pitchFamily="34" charset="0"/>
              </a:rPr>
              <a:t>.</a:t>
            </a:r>
          </a:p>
          <a:p>
            <a:r>
              <a:rPr lang="ru-RU" sz="2800" dirty="0" smtClean="0">
                <a:latin typeface="Bahnschrift Light SemiCondensed" pitchFamily="34" charset="0"/>
              </a:rPr>
              <a:t>Блокировка пользователей.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229</Words>
  <Application>Microsoft Office PowerPoint</Application>
  <PresentationFormat>Экран (16:9)</PresentationFormat>
  <Paragraphs>84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Веб-приложение музыкального плеера «RGAR Music»</vt:lpstr>
      <vt:lpstr>Назначение системы</vt:lpstr>
      <vt:lpstr>Требования к приложению</vt:lpstr>
      <vt:lpstr>Используемые технологии</vt:lpstr>
      <vt:lpstr>Группы пользователей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Главная страница</vt:lpstr>
      <vt:lpstr>Моя медиатека - треки</vt:lpstr>
      <vt:lpstr>Моя медиатека - плейлисты</vt:lpstr>
      <vt:lpstr>Моя медиатека - альбомы</vt:lpstr>
      <vt:lpstr>Моя медиатека - исполнители</vt:lpstr>
      <vt:lpstr>Страница исполнителя</vt:lpstr>
      <vt:lpstr>Страница альбома</vt:lpstr>
      <vt:lpstr>Страница плейлиста</vt:lpstr>
      <vt:lpstr>Личный кабинет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приложение музыкального плеера «RGAR Music»</dc:title>
  <dc:creator>Artjom Paramonov</dc:creator>
  <cp:lastModifiedBy>Artjom Paramonov</cp:lastModifiedBy>
  <cp:revision>15</cp:revision>
  <dcterms:created xsi:type="dcterms:W3CDTF">2023-03-31T10:52:39Z</dcterms:created>
  <dcterms:modified xsi:type="dcterms:W3CDTF">2023-03-31T15:45:25Z</dcterms:modified>
</cp:coreProperties>
</file>