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61" r:id="rId4"/>
    <p:sldId id="256" r:id="rId5"/>
    <p:sldId id="262" r:id="rId6"/>
    <p:sldId id="259" r:id="rId7"/>
    <p:sldId id="260" r:id="rId8"/>
    <p:sldId id="258" r:id="rId9"/>
    <p:sldId id="264"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FB60AA-BB44-4C6B-8D19-5E6C1A039180}" v="37" dt="2018-09-04T22:39:25.463"/>
    <p1510:client id="{B7198445-2086-4822-8089-12B4A03D8AA0}" v="539" dt="2018-09-05T08:38:12.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1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MTC SEATTLE)" userId="066a5242-16bf-4435-a097-69b4e8274bba" providerId="ADAL" clId="{B7198445-2086-4822-8089-12B4A03D8AA0}"/>
    <pc:docChg chg="undo custSel addSld delSld modSld sldOrd modMainMaster">
      <pc:chgData name="Hyun Suk Shin (MTC SEATTLE)" userId="066a5242-16bf-4435-a097-69b4e8274bba" providerId="ADAL" clId="{B7198445-2086-4822-8089-12B4A03D8AA0}" dt="2018-09-05T08:38:12.423" v="522" actId="12788"/>
      <pc:docMkLst>
        <pc:docMk/>
      </pc:docMkLst>
      <pc:sldChg chg="addSp delSp modSp add del ord">
        <pc:chgData name="Hyun Suk Shin (MTC SEATTLE)" userId="066a5242-16bf-4435-a097-69b4e8274bba" providerId="ADAL" clId="{B7198445-2086-4822-8089-12B4A03D8AA0}" dt="2018-09-05T08:38:01.389" v="520"/>
        <pc:sldMkLst>
          <pc:docMk/>
          <pc:sldMk cId="4143909609" sldId="256"/>
        </pc:sldMkLst>
        <pc:spChg chg="add mod topLvl">
          <ac:chgData name="Hyun Suk Shin (MTC SEATTLE)" userId="066a5242-16bf-4435-a097-69b4e8274bba" providerId="ADAL" clId="{B7198445-2086-4822-8089-12B4A03D8AA0}" dt="2018-09-05T02:39:05.746" v="436" actId="165"/>
          <ac:spMkLst>
            <pc:docMk/>
            <pc:sldMk cId="4143909609" sldId="256"/>
            <ac:spMk id="2" creationId="{FAD7ED10-820F-4036-A029-A017A1916EC8}"/>
          </ac:spMkLst>
        </pc:spChg>
        <pc:spChg chg="add del mod">
          <ac:chgData name="Hyun Suk Shin (MTC SEATTLE)" userId="066a5242-16bf-4435-a097-69b4e8274bba" providerId="ADAL" clId="{B7198445-2086-4822-8089-12B4A03D8AA0}" dt="2018-09-05T01:38:52.166" v="28" actId="478"/>
          <ac:spMkLst>
            <pc:docMk/>
            <pc:sldMk cId="4143909609" sldId="256"/>
            <ac:spMk id="17" creationId="{B50D7312-7B41-48EE-B096-D4109DD192CD}"/>
          </ac:spMkLst>
        </pc:spChg>
        <pc:spChg chg="add del mod">
          <ac:chgData name="Hyun Suk Shin (MTC SEATTLE)" userId="066a5242-16bf-4435-a097-69b4e8274bba" providerId="ADAL" clId="{B7198445-2086-4822-8089-12B4A03D8AA0}" dt="2018-09-05T01:40:34.683" v="58" actId="478"/>
          <ac:spMkLst>
            <pc:docMk/>
            <pc:sldMk cId="4143909609" sldId="256"/>
            <ac:spMk id="23" creationId="{C85677D7-2F89-4A00-954D-6FE1E5461E0E}"/>
          </ac:spMkLst>
        </pc:spChg>
        <pc:spChg chg="add mod topLvl">
          <ac:chgData name="Hyun Suk Shin (MTC SEATTLE)" userId="066a5242-16bf-4435-a097-69b4e8274bba" providerId="ADAL" clId="{B7198445-2086-4822-8089-12B4A03D8AA0}" dt="2018-09-05T02:39:08.134" v="437" actId="165"/>
          <ac:spMkLst>
            <pc:docMk/>
            <pc:sldMk cId="4143909609" sldId="256"/>
            <ac:spMk id="26" creationId="{58F8272A-39A0-4E16-BB02-072F9F866BD3}"/>
          </ac:spMkLst>
        </pc:spChg>
        <pc:spChg chg="add mod topLvl">
          <ac:chgData name="Hyun Suk Shin (MTC SEATTLE)" userId="066a5242-16bf-4435-a097-69b4e8274bba" providerId="ADAL" clId="{B7198445-2086-4822-8089-12B4A03D8AA0}" dt="2018-09-05T02:39:08.134" v="437" actId="165"/>
          <ac:spMkLst>
            <pc:docMk/>
            <pc:sldMk cId="4143909609" sldId="256"/>
            <ac:spMk id="27" creationId="{125FE6AC-29E1-46C1-80F9-D89CB36A9B4E}"/>
          </ac:spMkLst>
        </pc:spChg>
        <pc:spChg chg="add mod topLvl">
          <ac:chgData name="Hyun Suk Shin (MTC SEATTLE)" userId="066a5242-16bf-4435-a097-69b4e8274bba" providerId="ADAL" clId="{B7198445-2086-4822-8089-12B4A03D8AA0}" dt="2018-09-05T02:39:08.134" v="437" actId="165"/>
          <ac:spMkLst>
            <pc:docMk/>
            <pc:sldMk cId="4143909609" sldId="256"/>
            <ac:spMk id="28" creationId="{70701E92-894C-4C54-B6E3-6900DED33193}"/>
          </ac:spMkLst>
        </pc:spChg>
        <pc:spChg chg="add del">
          <ac:chgData name="Hyun Suk Shin (MTC SEATTLE)" userId="066a5242-16bf-4435-a097-69b4e8274bba" providerId="ADAL" clId="{B7198445-2086-4822-8089-12B4A03D8AA0}" dt="2018-09-05T01:40:55.387" v="71"/>
          <ac:spMkLst>
            <pc:docMk/>
            <pc:sldMk cId="4143909609" sldId="256"/>
            <ac:spMk id="32" creationId="{D70197C3-538D-49CE-B139-ED5D205917A8}"/>
          </ac:spMkLst>
        </pc:spChg>
        <pc:spChg chg="add del">
          <ac:chgData name="Hyun Suk Shin (MTC SEATTLE)" userId="066a5242-16bf-4435-a097-69b4e8274bba" providerId="ADAL" clId="{B7198445-2086-4822-8089-12B4A03D8AA0}" dt="2018-09-05T01:40:55.387" v="71"/>
          <ac:spMkLst>
            <pc:docMk/>
            <pc:sldMk cId="4143909609" sldId="256"/>
            <ac:spMk id="35" creationId="{D40AA70D-1DCE-4D76-8342-32E799363075}"/>
          </ac:spMkLst>
        </pc:spChg>
        <pc:spChg chg="add del">
          <ac:chgData name="Hyun Suk Shin (MTC SEATTLE)" userId="066a5242-16bf-4435-a097-69b4e8274bba" providerId="ADAL" clId="{B7198445-2086-4822-8089-12B4A03D8AA0}" dt="2018-09-05T01:40:55.387" v="71"/>
          <ac:spMkLst>
            <pc:docMk/>
            <pc:sldMk cId="4143909609" sldId="256"/>
            <ac:spMk id="36" creationId="{9AE99AD2-08F0-466E-88FB-FE79A5743250}"/>
          </ac:spMkLst>
        </pc:spChg>
        <pc:spChg chg="add del">
          <ac:chgData name="Hyun Suk Shin (MTC SEATTLE)" userId="066a5242-16bf-4435-a097-69b4e8274bba" providerId="ADAL" clId="{B7198445-2086-4822-8089-12B4A03D8AA0}" dt="2018-09-05T01:40:55.387" v="71"/>
          <ac:spMkLst>
            <pc:docMk/>
            <pc:sldMk cId="4143909609" sldId="256"/>
            <ac:spMk id="37" creationId="{38A749EF-D5F5-4003-A44D-1EDEC565B658}"/>
          </ac:spMkLst>
        </pc:spChg>
        <pc:spChg chg="add mod topLvl">
          <ac:chgData name="Hyun Suk Shin (MTC SEATTLE)" userId="066a5242-16bf-4435-a097-69b4e8274bba" providerId="ADAL" clId="{B7198445-2086-4822-8089-12B4A03D8AA0}" dt="2018-09-05T02:39:05.746" v="436" actId="165"/>
          <ac:spMkLst>
            <pc:docMk/>
            <pc:sldMk cId="4143909609" sldId="256"/>
            <ac:spMk id="41" creationId="{25C9B822-F65B-4554-B209-E8872E0F7528}"/>
          </ac:spMkLst>
        </pc:spChg>
        <pc:spChg chg="add mod topLvl">
          <ac:chgData name="Hyun Suk Shin (MTC SEATTLE)" userId="066a5242-16bf-4435-a097-69b4e8274bba" providerId="ADAL" clId="{B7198445-2086-4822-8089-12B4A03D8AA0}" dt="2018-09-05T02:39:08.134" v="437" actId="165"/>
          <ac:spMkLst>
            <pc:docMk/>
            <pc:sldMk cId="4143909609" sldId="256"/>
            <ac:spMk id="44" creationId="{DD42C1CC-026B-4227-B009-853E668A6A32}"/>
          </ac:spMkLst>
        </pc:spChg>
        <pc:spChg chg="add mod topLvl">
          <ac:chgData name="Hyun Suk Shin (MTC SEATTLE)" userId="066a5242-16bf-4435-a097-69b4e8274bba" providerId="ADAL" clId="{B7198445-2086-4822-8089-12B4A03D8AA0}" dt="2018-09-05T02:39:08.134" v="437" actId="165"/>
          <ac:spMkLst>
            <pc:docMk/>
            <pc:sldMk cId="4143909609" sldId="256"/>
            <ac:spMk id="45" creationId="{B8134234-D303-44B5-85D5-BDEFC984472E}"/>
          </ac:spMkLst>
        </pc:spChg>
        <pc:spChg chg="add del mod topLvl">
          <ac:chgData name="Hyun Suk Shin (MTC SEATTLE)" userId="066a5242-16bf-4435-a097-69b4e8274bba" providerId="ADAL" clId="{B7198445-2086-4822-8089-12B4A03D8AA0}" dt="2018-09-05T02:43:02.541" v="464" actId="478"/>
          <ac:spMkLst>
            <pc:docMk/>
            <pc:sldMk cId="4143909609" sldId="256"/>
            <ac:spMk id="46" creationId="{9FB6BA2F-60F8-4234-89C7-532C2483C63B}"/>
          </ac:spMkLst>
        </pc:spChg>
        <pc:spChg chg="add mod topLvl">
          <ac:chgData name="Hyun Suk Shin (MTC SEATTLE)" userId="066a5242-16bf-4435-a097-69b4e8274bba" providerId="ADAL" clId="{B7198445-2086-4822-8089-12B4A03D8AA0}" dt="2018-09-05T02:39:05.746" v="436" actId="165"/>
          <ac:spMkLst>
            <pc:docMk/>
            <pc:sldMk cId="4143909609" sldId="256"/>
            <ac:spMk id="47" creationId="{35318AAA-817A-47DC-9D69-E8CBEB79419D}"/>
          </ac:spMkLst>
        </pc:spChg>
        <pc:spChg chg="add mod topLvl">
          <ac:chgData name="Hyun Suk Shin (MTC SEATTLE)" userId="066a5242-16bf-4435-a097-69b4e8274bba" providerId="ADAL" clId="{B7198445-2086-4822-8089-12B4A03D8AA0}" dt="2018-09-05T02:39:05.746" v="436" actId="165"/>
          <ac:spMkLst>
            <pc:docMk/>
            <pc:sldMk cId="4143909609" sldId="256"/>
            <ac:spMk id="48" creationId="{255B8C1C-7C33-4EE4-93A2-AC7605C678FB}"/>
          </ac:spMkLst>
        </pc:spChg>
        <pc:spChg chg="add del mod">
          <ac:chgData name="Hyun Suk Shin (MTC SEATTLE)" userId="066a5242-16bf-4435-a097-69b4e8274bba" providerId="ADAL" clId="{B7198445-2086-4822-8089-12B4A03D8AA0}" dt="2018-09-05T01:42:10.859" v="112" actId="478"/>
          <ac:spMkLst>
            <pc:docMk/>
            <pc:sldMk cId="4143909609" sldId="256"/>
            <ac:spMk id="49" creationId="{697AD36C-E35A-486A-B60F-67DA2D0BA287}"/>
          </ac:spMkLst>
        </pc:spChg>
        <pc:spChg chg="add mod topLvl">
          <ac:chgData name="Hyun Suk Shin (MTC SEATTLE)" userId="066a5242-16bf-4435-a097-69b4e8274bba" providerId="ADAL" clId="{B7198445-2086-4822-8089-12B4A03D8AA0}" dt="2018-09-05T02:39:04.279" v="435" actId="165"/>
          <ac:spMkLst>
            <pc:docMk/>
            <pc:sldMk cId="4143909609" sldId="256"/>
            <ac:spMk id="50" creationId="{52D0A935-AE02-4408-B668-34C00A519717}"/>
          </ac:spMkLst>
        </pc:spChg>
        <pc:spChg chg="add del mod topLvl">
          <ac:chgData name="Hyun Suk Shin (MTC SEATTLE)" userId="066a5242-16bf-4435-a097-69b4e8274bba" providerId="ADAL" clId="{B7198445-2086-4822-8089-12B4A03D8AA0}" dt="2018-09-05T02:39:04.279" v="435" actId="165"/>
          <ac:spMkLst>
            <pc:docMk/>
            <pc:sldMk cId="4143909609" sldId="256"/>
            <ac:spMk id="53" creationId="{84409B85-C1EA-4078-A864-7E05ACF9E8D0}"/>
          </ac:spMkLst>
        </pc:spChg>
        <pc:spChg chg="add del mod topLvl">
          <ac:chgData name="Hyun Suk Shin (MTC SEATTLE)" userId="066a5242-16bf-4435-a097-69b4e8274bba" providerId="ADAL" clId="{B7198445-2086-4822-8089-12B4A03D8AA0}" dt="2018-09-05T02:39:15.062" v="439" actId="478"/>
          <ac:spMkLst>
            <pc:docMk/>
            <pc:sldMk cId="4143909609" sldId="256"/>
            <ac:spMk id="54" creationId="{AD9CA532-D59C-4D99-A378-921751867561}"/>
          </ac:spMkLst>
        </pc:spChg>
        <pc:spChg chg="add del mod">
          <ac:chgData name="Hyun Suk Shin (MTC SEATTLE)" userId="066a5242-16bf-4435-a097-69b4e8274bba" providerId="ADAL" clId="{B7198445-2086-4822-8089-12B4A03D8AA0}" dt="2018-09-05T01:45:32.714" v="271" actId="478"/>
          <ac:spMkLst>
            <pc:docMk/>
            <pc:sldMk cId="4143909609" sldId="256"/>
            <ac:spMk id="55" creationId="{CED0A565-5366-4DF7-A208-F439D0226EC4}"/>
          </ac:spMkLst>
        </pc:spChg>
        <pc:spChg chg="add del mod topLvl">
          <ac:chgData name="Hyun Suk Shin (MTC SEATTLE)" userId="066a5242-16bf-4435-a097-69b4e8274bba" providerId="ADAL" clId="{B7198445-2086-4822-8089-12B4A03D8AA0}" dt="2018-09-05T02:39:15.062" v="439" actId="478"/>
          <ac:spMkLst>
            <pc:docMk/>
            <pc:sldMk cId="4143909609" sldId="256"/>
            <ac:spMk id="56" creationId="{2D5E11C7-13F0-4A47-A145-9ABC79B1BCAA}"/>
          </ac:spMkLst>
        </pc:spChg>
        <pc:spChg chg="add del mod topLvl">
          <ac:chgData name="Hyun Suk Shin (MTC SEATTLE)" userId="066a5242-16bf-4435-a097-69b4e8274bba" providerId="ADAL" clId="{B7198445-2086-4822-8089-12B4A03D8AA0}" dt="2018-09-05T02:39:15.062" v="439" actId="478"/>
          <ac:spMkLst>
            <pc:docMk/>
            <pc:sldMk cId="4143909609" sldId="256"/>
            <ac:spMk id="65" creationId="{932714EF-CF3D-4AE0-9E69-866DC8F3CB85}"/>
          </ac:spMkLst>
        </pc:spChg>
        <pc:spChg chg="add del mod topLvl">
          <ac:chgData name="Hyun Suk Shin (MTC SEATTLE)" userId="066a5242-16bf-4435-a097-69b4e8274bba" providerId="ADAL" clId="{B7198445-2086-4822-8089-12B4A03D8AA0}" dt="2018-09-05T02:39:15.062" v="439" actId="478"/>
          <ac:spMkLst>
            <pc:docMk/>
            <pc:sldMk cId="4143909609" sldId="256"/>
            <ac:spMk id="66" creationId="{B0FABA24-ED0E-43B2-9EFA-48D92FCCAADB}"/>
          </ac:spMkLst>
        </pc:spChg>
        <pc:spChg chg="add del mod topLvl">
          <ac:chgData name="Hyun Suk Shin (MTC SEATTLE)" userId="066a5242-16bf-4435-a097-69b4e8274bba" providerId="ADAL" clId="{B7198445-2086-4822-8089-12B4A03D8AA0}" dt="2018-09-05T02:39:15.062" v="439" actId="478"/>
          <ac:spMkLst>
            <pc:docMk/>
            <pc:sldMk cId="4143909609" sldId="256"/>
            <ac:spMk id="67" creationId="{B351F5FD-143B-453D-B727-40B1D1CA608B}"/>
          </ac:spMkLst>
        </pc:spChg>
        <pc:spChg chg="add del">
          <ac:chgData name="Hyun Suk Shin (MTC SEATTLE)" userId="066a5242-16bf-4435-a097-69b4e8274bba" providerId="ADAL" clId="{B7198445-2086-4822-8089-12B4A03D8AA0}" dt="2018-09-05T08:32:34.074" v="471" actId="478"/>
          <ac:spMkLst>
            <pc:docMk/>
            <pc:sldMk cId="4143909609" sldId="256"/>
            <ac:spMk id="76" creationId="{286A223A-86FF-4114-B2EA-C0DE2107367B}"/>
          </ac:spMkLst>
        </pc:spChg>
        <pc:spChg chg="add del">
          <ac:chgData name="Hyun Suk Shin (MTC SEATTLE)" userId="066a5242-16bf-4435-a097-69b4e8274bba" providerId="ADAL" clId="{B7198445-2086-4822-8089-12B4A03D8AA0}" dt="2018-09-05T08:32:34.074" v="471" actId="478"/>
          <ac:spMkLst>
            <pc:docMk/>
            <pc:sldMk cId="4143909609" sldId="256"/>
            <ac:spMk id="77" creationId="{FDCE661B-A898-4F3C-B0BB-01DB50164775}"/>
          </ac:spMkLst>
        </pc:spChg>
        <pc:spChg chg="add del">
          <ac:chgData name="Hyun Suk Shin (MTC SEATTLE)" userId="066a5242-16bf-4435-a097-69b4e8274bba" providerId="ADAL" clId="{B7198445-2086-4822-8089-12B4A03D8AA0}" dt="2018-09-05T08:32:34.074" v="471" actId="478"/>
          <ac:spMkLst>
            <pc:docMk/>
            <pc:sldMk cId="4143909609" sldId="256"/>
            <ac:spMk id="78" creationId="{F9ABAA30-4D4F-4D7B-8E5C-4E8A4F6C1057}"/>
          </ac:spMkLst>
        </pc:spChg>
        <pc:spChg chg="add del mod">
          <ac:chgData name="Hyun Suk Shin (MTC SEATTLE)" userId="066a5242-16bf-4435-a097-69b4e8274bba" providerId="ADAL" clId="{B7198445-2086-4822-8089-12B4A03D8AA0}" dt="2018-09-05T08:38:01.389" v="520"/>
          <ac:spMkLst>
            <pc:docMk/>
            <pc:sldMk cId="4143909609" sldId="256"/>
            <ac:spMk id="79" creationId="{221169AB-CDA4-4C69-B233-D0394CBEA558}"/>
          </ac:spMkLst>
        </pc:spChg>
        <pc:spChg chg="add del mod">
          <ac:chgData name="Hyun Suk Shin (MTC SEATTLE)" userId="066a5242-16bf-4435-a097-69b4e8274bba" providerId="ADAL" clId="{B7198445-2086-4822-8089-12B4A03D8AA0}" dt="2018-09-05T08:38:01.389" v="520"/>
          <ac:spMkLst>
            <pc:docMk/>
            <pc:sldMk cId="4143909609" sldId="256"/>
            <ac:spMk id="80" creationId="{E0C39444-F9E3-4016-AB8D-CA7D4EAB4D9A}"/>
          </ac:spMkLst>
        </pc:spChg>
        <pc:spChg chg="add del mod">
          <ac:chgData name="Hyun Suk Shin (MTC SEATTLE)" userId="066a5242-16bf-4435-a097-69b4e8274bba" providerId="ADAL" clId="{B7198445-2086-4822-8089-12B4A03D8AA0}" dt="2018-09-05T08:38:01.389" v="520"/>
          <ac:spMkLst>
            <pc:docMk/>
            <pc:sldMk cId="4143909609" sldId="256"/>
            <ac:spMk id="81" creationId="{4BA1CEE8-5444-46CF-875A-6C32DA678A2E}"/>
          </ac:spMkLst>
        </pc:spChg>
        <pc:grpChg chg="add del mod topLvl">
          <ac:chgData name="Hyun Suk Shin (MTC SEATTLE)" userId="066a5242-16bf-4435-a097-69b4e8274bba" providerId="ADAL" clId="{B7198445-2086-4822-8089-12B4A03D8AA0}" dt="2018-09-05T01:47:51.415" v="289" actId="165"/>
          <ac:grpSpMkLst>
            <pc:docMk/>
            <pc:sldMk cId="4143909609" sldId="256"/>
            <ac:grpSpMk id="51" creationId="{0636A8BE-A848-4A38-91FE-12BB9A17B25B}"/>
          </ac:grpSpMkLst>
        </pc:grpChg>
        <pc:grpChg chg="add del mod">
          <ac:chgData name="Hyun Suk Shin (MTC SEATTLE)" userId="066a5242-16bf-4435-a097-69b4e8274bba" providerId="ADAL" clId="{B7198445-2086-4822-8089-12B4A03D8AA0}" dt="2018-09-05T01:45:35.164" v="272" actId="165"/>
          <ac:grpSpMkLst>
            <pc:docMk/>
            <pc:sldMk cId="4143909609" sldId="256"/>
            <ac:grpSpMk id="52" creationId="{E21D25C3-BD57-4351-9B98-505459C94C8A}"/>
          </ac:grpSpMkLst>
        </pc:grpChg>
        <pc:grpChg chg="add del mod topLvl">
          <ac:chgData name="Hyun Suk Shin (MTC SEATTLE)" userId="066a5242-16bf-4435-a097-69b4e8274bba" providerId="ADAL" clId="{B7198445-2086-4822-8089-12B4A03D8AA0}" dt="2018-09-05T01:47:55.361" v="291" actId="165"/>
          <ac:grpSpMkLst>
            <pc:docMk/>
            <pc:sldMk cId="4143909609" sldId="256"/>
            <ac:grpSpMk id="57" creationId="{34941464-CC81-43B4-8148-40C743ED63A8}"/>
          </ac:grpSpMkLst>
        </pc:grpChg>
        <pc:grpChg chg="add del mod topLvl">
          <ac:chgData name="Hyun Suk Shin (MTC SEATTLE)" userId="066a5242-16bf-4435-a097-69b4e8274bba" providerId="ADAL" clId="{B7198445-2086-4822-8089-12B4A03D8AA0}" dt="2018-09-05T01:47:52.832" v="290" actId="165"/>
          <ac:grpSpMkLst>
            <pc:docMk/>
            <pc:sldMk cId="4143909609" sldId="256"/>
            <ac:grpSpMk id="58" creationId="{EE85C73E-9542-42AF-ACD4-CFD03F822D2E}"/>
          </ac:grpSpMkLst>
        </pc:grpChg>
        <pc:grpChg chg="add del mod topLvl">
          <ac:chgData name="Hyun Suk Shin (MTC SEATTLE)" userId="066a5242-16bf-4435-a097-69b4e8274bba" providerId="ADAL" clId="{B7198445-2086-4822-8089-12B4A03D8AA0}" dt="2018-09-05T01:47:48.458" v="288" actId="165"/>
          <ac:grpSpMkLst>
            <pc:docMk/>
            <pc:sldMk cId="4143909609" sldId="256"/>
            <ac:grpSpMk id="59" creationId="{5C4374B9-A748-4968-9371-26851B092A16}"/>
          </ac:grpSpMkLst>
        </pc:grpChg>
        <pc:grpChg chg="add del mod">
          <ac:chgData name="Hyun Suk Shin (MTC SEATTLE)" userId="066a5242-16bf-4435-a097-69b4e8274bba" providerId="ADAL" clId="{B7198445-2086-4822-8089-12B4A03D8AA0}" dt="2018-09-05T01:46:11.241" v="283" actId="165"/>
          <ac:grpSpMkLst>
            <pc:docMk/>
            <pc:sldMk cId="4143909609" sldId="256"/>
            <ac:grpSpMk id="60" creationId="{5981EB94-58E0-43F6-B4C7-95DAA8F86FC9}"/>
          </ac:grpSpMkLst>
        </pc:grpChg>
        <pc:grpChg chg="add del mod topLvl">
          <ac:chgData name="Hyun Suk Shin (MTC SEATTLE)" userId="066a5242-16bf-4435-a097-69b4e8274bba" providerId="ADAL" clId="{B7198445-2086-4822-8089-12B4A03D8AA0}" dt="2018-09-05T02:39:08.134" v="437" actId="165"/>
          <ac:grpSpMkLst>
            <pc:docMk/>
            <pc:sldMk cId="4143909609" sldId="256"/>
            <ac:grpSpMk id="63" creationId="{EDD28AAD-CD09-43A7-9321-6B6D102F018D}"/>
          </ac:grpSpMkLst>
        </pc:grpChg>
        <pc:grpChg chg="add del mod topLvl">
          <ac:chgData name="Hyun Suk Shin (MTC SEATTLE)" userId="066a5242-16bf-4435-a097-69b4e8274bba" providerId="ADAL" clId="{B7198445-2086-4822-8089-12B4A03D8AA0}" dt="2018-09-05T02:39:08.134" v="437" actId="165"/>
          <ac:grpSpMkLst>
            <pc:docMk/>
            <pc:sldMk cId="4143909609" sldId="256"/>
            <ac:grpSpMk id="64" creationId="{5A8FAE07-AFCC-454F-BDEA-1109A924B98A}"/>
          </ac:grpSpMkLst>
        </pc:grpChg>
        <pc:grpChg chg="add del mod topLvl">
          <ac:chgData name="Hyun Suk Shin (MTC SEATTLE)" userId="066a5242-16bf-4435-a097-69b4e8274bba" providerId="ADAL" clId="{B7198445-2086-4822-8089-12B4A03D8AA0}" dt="2018-09-05T02:37:29.814" v="416" actId="165"/>
          <ac:grpSpMkLst>
            <pc:docMk/>
            <pc:sldMk cId="4143909609" sldId="256"/>
            <ac:grpSpMk id="68" creationId="{67AB709B-80AD-41F8-BA4A-F85DEDE9EAAA}"/>
          </ac:grpSpMkLst>
        </pc:grpChg>
        <pc:grpChg chg="add del mod topLvl">
          <ac:chgData name="Hyun Suk Shin (MTC SEATTLE)" userId="066a5242-16bf-4435-a097-69b4e8274bba" providerId="ADAL" clId="{B7198445-2086-4822-8089-12B4A03D8AA0}" dt="2018-09-05T02:37:29.814" v="416" actId="165"/>
          <ac:grpSpMkLst>
            <pc:docMk/>
            <pc:sldMk cId="4143909609" sldId="256"/>
            <ac:grpSpMk id="69" creationId="{4D9D0F16-1F7A-4D1B-BCB6-875C169D761B}"/>
          </ac:grpSpMkLst>
        </pc:grpChg>
        <pc:grpChg chg="add del mod topLvl">
          <ac:chgData name="Hyun Suk Shin (MTC SEATTLE)" userId="066a5242-16bf-4435-a097-69b4e8274bba" providerId="ADAL" clId="{B7198445-2086-4822-8089-12B4A03D8AA0}" dt="2018-09-05T02:37:29.814" v="416" actId="165"/>
          <ac:grpSpMkLst>
            <pc:docMk/>
            <pc:sldMk cId="4143909609" sldId="256"/>
            <ac:grpSpMk id="70" creationId="{FE21D2E7-C3D8-440D-B9D0-AA7D0991464B}"/>
          </ac:grpSpMkLst>
        </pc:grpChg>
        <pc:grpChg chg="add del mod topLvl">
          <ac:chgData name="Hyun Suk Shin (MTC SEATTLE)" userId="066a5242-16bf-4435-a097-69b4e8274bba" providerId="ADAL" clId="{B7198445-2086-4822-8089-12B4A03D8AA0}" dt="2018-09-05T02:37:26.500" v="415" actId="165"/>
          <ac:grpSpMkLst>
            <pc:docMk/>
            <pc:sldMk cId="4143909609" sldId="256"/>
            <ac:grpSpMk id="71" creationId="{F9144CA6-FD12-494D-86D0-0C132C88B5A7}"/>
          </ac:grpSpMkLst>
        </pc:grpChg>
        <pc:grpChg chg="add del mod">
          <ac:chgData name="Hyun Suk Shin (MTC SEATTLE)" userId="066a5242-16bf-4435-a097-69b4e8274bba" providerId="ADAL" clId="{B7198445-2086-4822-8089-12B4A03D8AA0}" dt="2018-09-05T02:37:21.715" v="414" actId="165"/>
          <ac:grpSpMkLst>
            <pc:docMk/>
            <pc:sldMk cId="4143909609" sldId="256"/>
            <ac:grpSpMk id="72" creationId="{A4729F3D-8B2F-4C0B-8324-96815EC3EF6B}"/>
          </ac:grpSpMkLst>
        </pc:grpChg>
        <pc:grpChg chg="add del mod topLvl">
          <ac:chgData name="Hyun Suk Shin (MTC SEATTLE)" userId="066a5242-16bf-4435-a097-69b4e8274bba" providerId="ADAL" clId="{B7198445-2086-4822-8089-12B4A03D8AA0}" dt="2018-09-05T02:39:05.746" v="436" actId="165"/>
          <ac:grpSpMkLst>
            <pc:docMk/>
            <pc:sldMk cId="4143909609" sldId="256"/>
            <ac:grpSpMk id="73" creationId="{057DF675-696D-4E51-A2B5-F24D9AA664CA}"/>
          </ac:grpSpMkLst>
        </pc:grpChg>
        <pc:grpChg chg="add del mod">
          <ac:chgData name="Hyun Suk Shin (MTC SEATTLE)" userId="066a5242-16bf-4435-a097-69b4e8274bba" providerId="ADAL" clId="{B7198445-2086-4822-8089-12B4A03D8AA0}" dt="2018-09-05T02:39:04.279" v="435" actId="165"/>
          <ac:grpSpMkLst>
            <pc:docMk/>
            <pc:sldMk cId="4143909609" sldId="256"/>
            <ac:grpSpMk id="74" creationId="{A1D68130-C396-4B75-98EF-EB5501EB3F35}"/>
          </ac:grpSpMkLst>
        </pc:grpChg>
        <pc:picChg chg="mod topLvl">
          <ac:chgData name="Hyun Suk Shin (MTC SEATTLE)" userId="066a5242-16bf-4435-a097-69b4e8274bba" providerId="ADAL" clId="{B7198445-2086-4822-8089-12B4A03D8AA0}" dt="2018-09-05T02:39:08.134" v="437" actId="165"/>
          <ac:picMkLst>
            <pc:docMk/>
            <pc:sldMk cId="4143909609" sldId="256"/>
            <ac:picMk id="5" creationId="{B8738281-375B-4599-8EB1-31A824D313B8}"/>
          </ac:picMkLst>
        </pc:picChg>
        <pc:picChg chg="del mod topLvl">
          <ac:chgData name="Hyun Suk Shin (MTC SEATTLE)" userId="066a5242-16bf-4435-a097-69b4e8274bba" providerId="ADAL" clId="{B7198445-2086-4822-8089-12B4A03D8AA0}" dt="2018-09-05T02:39:15.062" v="439" actId="478"/>
          <ac:picMkLst>
            <pc:docMk/>
            <pc:sldMk cId="4143909609" sldId="256"/>
            <ac:picMk id="7" creationId="{2CB714B0-0D14-4124-A126-B43621177B0C}"/>
          </ac:picMkLst>
        </pc:picChg>
        <pc:picChg chg="add del mod">
          <ac:chgData name="Hyun Suk Shin (MTC SEATTLE)" userId="066a5242-16bf-4435-a097-69b4e8274bba" providerId="ADAL" clId="{B7198445-2086-4822-8089-12B4A03D8AA0}" dt="2018-09-05T01:38:16.033" v="19" actId="478"/>
          <ac:picMkLst>
            <pc:docMk/>
            <pc:sldMk cId="4143909609" sldId="256"/>
            <ac:picMk id="8" creationId="{E3C954AC-5079-4B44-A14D-EB56DBB8DA13}"/>
          </ac:picMkLst>
        </pc:picChg>
        <pc:picChg chg="mod topLvl">
          <ac:chgData name="Hyun Suk Shin (MTC SEATTLE)" userId="066a5242-16bf-4435-a097-69b4e8274bba" providerId="ADAL" clId="{B7198445-2086-4822-8089-12B4A03D8AA0}" dt="2018-09-05T02:39:08.134" v="437" actId="165"/>
          <ac:picMkLst>
            <pc:docMk/>
            <pc:sldMk cId="4143909609" sldId="256"/>
            <ac:picMk id="9" creationId="{1A4C7D78-EB2A-4223-8DE9-417EA8E405EF}"/>
          </ac:picMkLst>
        </pc:picChg>
        <pc:picChg chg="add del mod">
          <ac:chgData name="Hyun Suk Shin (MTC SEATTLE)" userId="066a5242-16bf-4435-a097-69b4e8274bba" providerId="ADAL" clId="{B7198445-2086-4822-8089-12B4A03D8AA0}" dt="2018-09-05T01:38:16.033" v="19" actId="478"/>
          <ac:picMkLst>
            <pc:docMk/>
            <pc:sldMk cId="4143909609" sldId="256"/>
            <ac:picMk id="10" creationId="{3678F92D-A00C-433F-B298-557C1B08CC51}"/>
          </ac:picMkLst>
        </pc:picChg>
        <pc:picChg chg="add del mod">
          <ac:chgData name="Hyun Suk Shin (MTC SEATTLE)" userId="066a5242-16bf-4435-a097-69b4e8274bba" providerId="ADAL" clId="{B7198445-2086-4822-8089-12B4A03D8AA0}" dt="2018-09-05T01:38:16.033" v="19" actId="478"/>
          <ac:picMkLst>
            <pc:docMk/>
            <pc:sldMk cId="4143909609" sldId="256"/>
            <ac:picMk id="11" creationId="{E54CE960-941C-43BA-98E5-862823A92826}"/>
          </ac:picMkLst>
        </pc:picChg>
        <pc:picChg chg="add del mod">
          <ac:chgData name="Hyun Suk Shin (MTC SEATTLE)" userId="066a5242-16bf-4435-a097-69b4e8274bba" providerId="ADAL" clId="{B7198445-2086-4822-8089-12B4A03D8AA0}" dt="2018-09-05T01:38:52.166" v="28" actId="478"/>
          <ac:picMkLst>
            <pc:docMk/>
            <pc:sldMk cId="4143909609" sldId="256"/>
            <ac:picMk id="12" creationId="{036CF3F3-82B0-4574-B5A6-8487964673D4}"/>
          </ac:picMkLst>
        </pc:picChg>
        <pc:picChg chg="mod topLvl">
          <ac:chgData name="Hyun Suk Shin (MTC SEATTLE)" userId="066a5242-16bf-4435-a097-69b4e8274bba" providerId="ADAL" clId="{B7198445-2086-4822-8089-12B4A03D8AA0}" dt="2018-09-05T02:39:08.134" v="437" actId="165"/>
          <ac:picMkLst>
            <pc:docMk/>
            <pc:sldMk cId="4143909609" sldId="256"/>
            <ac:picMk id="13" creationId="{DA261F95-E8A8-458B-BB81-1264B5135276}"/>
          </ac:picMkLst>
        </pc:picChg>
        <pc:picChg chg="add del mod">
          <ac:chgData name="Hyun Suk Shin (MTC SEATTLE)" userId="066a5242-16bf-4435-a097-69b4e8274bba" providerId="ADAL" clId="{B7198445-2086-4822-8089-12B4A03D8AA0}" dt="2018-09-05T01:38:52.166" v="28" actId="478"/>
          <ac:picMkLst>
            <pc:docMk/>
            <pc:sldMk cId="4143909609" sldId="256"/>
            <ac:picMk id="14" creationId="{05D6ED48-2DBF-4FDD-8FE2-CAC05EC5C229}"/>
          </ac:picMkLst>
        </pc:picChg>
        <pc:picChg chg="del mod topLvl">
          <ac:chgData name="Hyun Suk Shin (MTC SEATTLE)" userId="066a5242-16bf-4435-a097-69b4e8274bba" providerId="ADAL" clId="{B7198445-2086-4822-8089-12B4A03D8AA0}" dt="2018-09-05T02:39:15.062" v="439" actId="478"/>
          <ac:picMkLst>
            <pc:docMk/>
            <pc:sldMk cId="4143909609" sldId="256"/>
            <ac:picMk id="15" creationId="{20E296BD-F00A-4A5F-8C0D-97880CC9C344}"/>
          </ac:picMkLst>
        </pc:picChg>
        <pc:picChg chg="add del mod">
          <ac:chgData name="Hyun Suk Shin (MTC SEATTLE)" userId="066a5242-16bf-4435-a097-69b4e8274bba" providerId="ADAL" clId="{B7198445-2086-4822-8089-12B4A03D8AA0}" dt="2018-09-05T01:38:52.166" v="28" actId="478"/>
          <ac:picMkLst>
            <pc:docMk/>
            <pc:sldMk cId="4143909609" sldId="256"/>
            <ac:picMk id="16" creationId="{EC45C957-70C3-4ABD-A854-55A421F4FE55}"/>
          </ac:picMkLst>
        </pc:picChg>
        <pc:picChg chg="add del mod">
          <ac:chgData name="Hyun Suk Shin (MTC SEATTLE)" userId="066a5242-16bf-4435-a097-69b4e8274bba" providerId="ADAL" clId="{B7198445-2086-4822-8089-12B4A03D8AA0}" dt="2018-09-05T01:40:34.683" v="58" actId="478"/>
          <ac:picMkLst>
            <pc:docMk/>
            <pc:sldMk cId="4143909609" sldId="256"/>
            <ac:picMk id="20" creationId="{49EA5F01-EDDC-46F6-A469-6D80B149D3B2}"/>
          </ac:picMkLst>
        </pc:picChg>
        <pc:picChg chg="add del mod">
          <ac:chgData name="Hyun Suk Shin (MTC SEATTLE)" userId="066a5242-16bf-4435-a097-69b4e8274bba" providerId="ADAL" clId="{B7198445-2086-4822-8089-12B4A03D8AA0}" dt="2018-09-05T01:40:34.683" v="58" actId="478"/>
          <ac:picMkLst>
            <pc:docMk/>
            <pc:sldMk cId="4143909609" sldId="256"/>
            <ac:picMk id="21" creationId="{B43A0B36-F4DA-40D3-BC75-F4EF69ECBE75}"/>
          </ac:picMkLst>
        </pc:picChg>
        <pc:picChg chg="add del mod">
          <ac:chgData name="Hyun Suk Shin (MTC SEATTLE)" userId="066a5242-16bf-4435-a097-69b4e8274bba" providerId="ADAL" clId="{B7198445-2086-4822-8089-12B4A03D8AA0}" dt="2018-09-05T01:40:34.683" v="58" actId="478"/>
          <ac:picMkLst>
            <pc:docMk/>
            <pc:sldMk cId="4143909609" sldId="256"/>
            <ac:picMk id="22" creationId="{6506E065-867E-4094-801E-AFF7C7C8607A}"/>
          </ac:picMkLst>
        </pc:picChg>
        <pc:picChg chg="add del">
          <ac:chgData name="Hyun Suk Shin (MTC SEATTLE)" userId="066a5242-16bf-4435-a097-69b4e8274bba" providerId="ADAL" clId="{B7198445-2086-4822-8089-12B4A03D8AA0}" dt="2018-09-05T01:40:55.387" v="71"/>
          <ac:picMkLst>
            <pc:docMk/>
            <pc:sldMk cId="4143909609" sldId="256"/>
            <ac:picMk id="29" creationId="{E96C571A-22AF-4D11-A5A9-A934E6CC90F3}"/>
          </ac:picMkLst>
        </pc:picChg>
        <pc:picChg chg="add del">
          <ac:chgData name="Hyun Suk Shin (MTC SEATTLE)" userId="066a5242-16bf-4435-a097-69b4e8274bba" providerId="ADAL" clId="{B7198445-2086-4822-8089-12B4A03D8AA0}" dt="2018-09-05T01:40:55.387" v="71"/>
          <ac:picMkLst>
            <pc:docMk/>
            <pc:sldMk cId="4143909609" sldId="256"/>
            <ac:picMk id="30" creationId="{D135938B-B5D1-48D6-8590-304E2A23CA21}"/>
          </ac:picMkLst>
        </pc:picChg>
        <pc:picChg chg="add del">
          <ac:chgData name="Hyun Suk Shin (MTC SEATTLE)" userId="066a5242-16bf-4435-a097-69b4e8274bba" providerId="ADAL" clId="{B7198445-2086-4822-8089-12B4A03D8AA0}" dt="2018-09-05T01:40:55.387" v="71"/>
          <ac:picMkLst>
            <pc:docMk/>
            <pc:sldMk cId="4143909609" sldId="256"/>
            <ac:picMk id="31" creationId="{9B1B305E-6BD6-438E-BA34-A807F4015089}"/>
          </ac:picMkLst>
        </pc:picChg>
        <pc:picChg chg="add del mod topLvl">
          <ac:chgData name="Hyun Suk Shin (MTC SEATTLE)" userId="066a5242-16bf-4435-a097-69b4e8274bba" providerId="ADAL" clId="{B7198445-2086-4822-8089-12B4A03D8AA0}" dt="2018-09-05T02:43:02.541" v="464" actId="478"/>
          <ac:picMkLst>
            <pc:docMk/>
            <pc:sldMk cId="4143909609" sldId="256"/>
            <ac:picMk id="38" creationId="{F5FA80EC-897A-410E-9618-F585D4DAC781}"/>
          </ac:picMkLst>
        </pc:picChg>
        <pc:picChg chg="add mod topLvl">
          <ac:chgData name="Hyun Suk Shin (MTC SEATTLE)" userId="066a5242-16bf-4435-a097-69b4e8274bba" providerId="ADAL" clId="{B7198445-2086-4822-8089-12B4A03D8AA0}" dt="2018-09-05T02:39:08.134" v="437" actId="165"/>
          <ac:picMkLst>
            <pc:docMk/>
            <pc:sldMk cId="4143909609" sldId="256"/>
            <ac:picMk id="39" creationId="{D6E5E394-D360-4B01-A73D-ADD0BEEA3210}"/>
          </ac:picMkLst>
        </pc:picChg>
        <pc:picChg chg="add mod topLvl">
          <ac:chgData name="Hyun Suk Shin (MTC SEATTLE)" userId="066a5242-16bf-4435-a097-69b4e8274bba" providerId="ADAL" clId="{B7198445-2086-4822-8089-12B4A03D8AA0}" dt="2018-09-05T02:39:08.134" v="437" actId="165"/>
          <ac:picMkLst>
            <pc:docMk/>
            <pc:sldMk cId="4143909609" sldId="256"/>
            <ac:picMk id="40" creationId="{20D370B6-61F8-4215-8F5F-FB6E2029B649}"/>
          </ac:picMkLst>
        </pc:picChg>
        <pc:picChg chg="add del mod topLvl">
          <ac:chgData name="Hyun Suk Shin (MTC SEATTLE)" userId="066a5242-16bf-4435-a097-69b4e8274bba" providerId="ADAL" clId="{B7198445-2086-4822-8089-12B4A03D8AA0}" dt="2018-09-05T02:39:15.062" v="439" actId="478"/>
          <ac:picMkLst>
            <pc:docMk/>
            <pc:sldMk cId="4143909609" sldId="256"/>
            <ac:picMk id="62" creationId="{B25F28F9-28CB-41C9-8E7C-55F08C010240}"/>
          </ac:picMkLst>
        </pc:picChg>
        <pc:picChg chg="add del">
          <ac:chgData name="Hyun Suk Shin (MTC SEATTLE)" userId="066a5242-16bf-4435-a097-69b4e8274bba" providerId="ADAL" clId="{B7198445-2086-4822-8089-12B4A03D8AA0}" dt="2018-09-05T08:32:34.074" v="471" actId="478"/>
          <ac:picMkLst>
            <pc:docMk/>
            <pc:sldMk cId="4143909609" sldId="256"/>
            <ac:picMk id="75" creationId="{AC69EFE6-3202-4B2A-B4B0-7E99A5ACF36D}"/>
          </ac:picMkLst>
        </pc:picChg>
        <pc:cxnChg chg="add mod topLvl">
          <ac:chgData name="Hyun Suk Shin (MTC SEATTLE)" userId="066a5242-16bf-4435-a097-69b4e8274bba" providerId="ADAL" clId="{B7198445-2086-4822-8089-12B4A03D8AA0}" dt="2018-09-05T02:39:08.134" v="437" actId="165"/>
          <ac:cxnSpMkLst>
            <pc:docMk/>
            <pc:sldMk cId="4143909609" sldId="256"/>
            <ac:cxnSpMk id="4" creationId="{C6D87823-2AA4-447E-9A17-EB9425FA4F1E}"/>
          </ac:cxnSpMkLst>
        </pc:cxnChg>
        <pc:cxnChg chg="add mod topLvl">
          <ac:chgData name="Hyun Suk Shin (MTC SEATTLE)" userId="066a5242-16bf-4435-a097-69b4e8274bba" providerId="ADAL" clId="{B7198445-2086-4822-8089-12B4A03D8AA0}" dt="2018-09-05T02:39:08.134" v="437" actId="165"/>
          <ac:cxnSpMkLst>
            <pc:docMk/>
            <pc:sldMk cId="4143909609" sldId="256"/>
            <ac:cxnSpMk id="18" creationId="{5036BA8E-BCCD-4416-AE01-FF9FC08BBB8B}"/>
          </ac:cxnSpMkLst>
        </pc:cxnChg>
        <pc:cxnChg chg="add del mod">
          <ac:chgData name="Hyun Suk Shin (MTC SEATTLE)" userId="066a5242-16bf-4435-a097-69b4e8274bba" providerId="ADAL" clId="{B7198445-2086-4822-8089-12B4A03D8AA0}" dt="2018-09-05T01:40:34.683" v="58" actId="478"/>
          <ac:cxnSpMkLst>
            <pc:docMk/>
            <pc:sldMk cId="4143909609" sldId="256"/>
            <ac:cxnSpMk id="24" creationId="{CCF9AF11-0D2A-41AA-81C2-C47F9EAF243F}"/>
          </ac:cxnSpMkLst>
        </pc:cxnChg>
        <pc:cxnChg chg="add del mod">
          <ac:chgData name="Hyun Suk Shin (MTC SEATTLE)" userId="066a5242-16bf-4435-a097-69b4e8274bba" providerId="ADAL" clId="{B7198445-2086-4822-8089-12B4A03D8AA0}" dt="2018-09-05T01:40:34.683" v="58" actId="478"/>
          <ac:cxnSpMkLst>
            <pc:docMk/>
            <pc:sldMk cId="4143909609" sldId="256"/>
            <ac:cxnSpMk id="25" creationId="{2D96954B-FFA9-4599-B293-87C2B1A36533}"/>
          </ac:cxnSpMkLst>
        </pc:cxnChg>
        <pc:cxnChg chg="add del">
          <ac:chgData name="Hyun Suk Shin (MTC SEATTLE)" userId="066a5242-16bf-4435-a097-69b4e8274bba" providerId="ADAL" clId="{B7198445-2086-4822-8089-12B4A03D8AA0}" dt="2018-09-05T01:40:55.387" v="71"/>
          <ac:cxnSpMkLst>
            <pc:docMk/>
            <pc:sldMk cId="4143909609" sldId="256"/>
            <ac:cxnSpMk id="33" creationId="{B6989D10-2925-4B10-8ABE-B6E087C97A03}"/>
          </ac:cxnSpMkLst>
        </pc:cxnChg>
        <pc:cxnChg chg="add del">
          <ac:chgData name="Hyun Suk Shin (MTC SEATTLE)" userId="066a5242-16bf-4435-a097-69b4e8274bba" providerId="ADAL" clId="{B7198445-2086-4822-8089-12B4A03D8AA0}" dt="2018-09-05T01:40:55.387" v="71"/>
          <ac:cxnSpMkLst>
            <pc:docMk/>
            <pc:sldMk cId="4143909609" sldId="256"/>
            <ac:cxnSpMk id="34" creationId="{836FEB68-D18F-496E-8D6F-0CDE0AEA2158}"/>
          </ac:cxnSpMkLst>
        </pc:cxnChg>
        <pc:cxnChg chg="add del mod topLvl">
          <ac:chgData name="Hyun Suk Shin (MTC SEATTLE)" userId="066a5242-16bf-4435-a097-69b4e8274bba" providerId="ADAL" clId="{B7198445-2086-4822-8089-12B4A03D8AA0}" dt="2018-09-05T02:43:02.541" v="464" actId="478"/>
          <ac:cxnSpMkLst>
            <pc:docMk/>
            <pc:sldMk cId="4143909609" sldId="256"/>
            <ac:cxnSpMk id="42" creationId="{995AC8ED-763C-45CE-8184-E7685918388C}"/>
          </ac:cxnSpMkLst>
        </pc:cxnChg>
        <pc:cxnChg chg="add del mod topLvl">
          <ac:chgData name="Hyun Suk Shin (MTC SEATTLE)" userId="066a5242-16bf-4435-a097-69b4e8274bba" providerId="ADAL" clId="{B7198445-2086-4822-8089-12B4A03D8AA0}" dt="2018-09-05T02:43:02.541" v="464" actId="478"/>
          <ac:cxnSpMkLst>
            <pc:docMk/>
            <pc:sldMk cId="4143909609" sldId="256"/>
            <ac:cxnSpMk id="43" creationId="{3FB89778-EE03-4101-A837-3D7F5676AEF0}"/>
          </ac:cxnSpMkLst>
        </pc:cxnChg>
      </pc:sldChg>
      <pc:sldChg chg="add del">
        <pc:chgData name="Hyun Suk Shin (MTC SEATTLE)" userId="066a5242-16bf-4435-a097-69b4e8274bba" providerId="ADAL" clId="{B7198445-2086-4822-8089-12B4A03D8AA0}" dt="2018-09-05T02:37:13.332" v="411" actId="2696"/>
        <pc:sldMkLst>
          <pc:docMk/>
          <pc:sldMk cId="1647938339" sldId="257"/>
        </pc:sldMkLst>
      </pc:sldChg>
      <pc:sldChg chg="addSp delSp modSp add ord">
        <pc:chgData name="Hyun Suk Shin (MTC SEATTLE)" userId="066a5242-16bf-4435-a097-69b4e8274bba" providerId="ADAL" clId="{B7198445-2086-4822-8089-12B4A03D8AA0}" dt="2018-09-05T08:38:12.423" v="522" actId="12788"/>
        <pc:sldMkLst>
          <pc:docMk/>
          <pc:sldMk cId="3034603200" sldId="257"/>
        </pc:sldMkLst>
        <pc:spChg chg="mod topLvl">
          <ac:chgData name="Hyun Suk Shin (MTC SEATTLE)" userId="066a5242-16bf-4435-a097-69b4e8274bba" providerId="ADAL" clId="{B7198445-2086-4822-8089-12B4A03D8AA0}" dt="2018-09-05T02:38:15.009" v="431" actId="165"/>
          <ac:spMkLst>
            <pc:docMk/>
            <pc:sldMk cId="3034603200" sldId="257"/>
            <ac:spMk id="2" creationId="{FAD7ED10-820F-4036-A029-A017A1916EC8}"/>
          </ac:spMkLst>
        </pc:spChg>
        <pc:spChg chg="add mod">
          <ac:chgData name="Hyun Suk Shin (MTC SEATTLE)" userId="066a5242-16bf-4435-a097-69b4e8274bba" providerId="ADAL" clId="{B7198445-2086-4822-8089-12B4A03D8AA0}" dt="2018-09-05T08:38:12.423" v="522" actId="12788"/>
          <ac:spMkLst>
            <pc:docMk/>
            <pc:sldMk cId="3034603200" sldId="257"/>
            <ac:spMk id="6" creationId="{7A0FE4DC-975F-45FC-A168-F0F17D4A3D04}"/>
          </ac:spMkLst>
        </pc:spChg>
        <pc:spChg chg="add del mod">
          <ac:chgData name="Hyun Suk Shin (MTC SEATTLE)" userId="066a5242-16bf-4435-a097-69b4e8274bba" providerId="ADAL" clId="{B7198445-2086-4822-8089-12B4A03D8AA0}" dt="2018-09-05T08:38:01.389" v="520"/>
          <ac:spMkLst>
            <pc:docMk/>
            <pc:sldMk cId="3034603200" sldId="257"/>
            <ac:spMk id="8" creationId="{D85DBE6B-F781-4888-8087-0DC4A6BFC24C}"/>
          </ac:spMkLst>
        </pc:spChg>
        <pc:spChg chg="add del mod">
          <ac:chgData name="Hyun Suk Shin (MTC SEATTLE)" userId="066a5242-16bf-4435-a097-69b4e8274bba" providerId="ADAL" clId="{B7198445-2086-4822-8089-12B4A03D8AA0}" dt="2018-09-05T08:38:01.389" v="520"/>
          <ac:spMkLst>
            <pc:docMk/>
            <pc:sldMk cId="3034603200" sldId="257"/>
            <ac:spMk id="10" creationId="{E8722A0C-9841-41AF-A512-D8D1257EB139}"/>
          </ac:spMkLst>
        </pc:spChg>
        <pc:spChg chg="mod topLvl">
          <ac:chgData name="Hyun Suk Shin (MTC SEATTLE)" userId="066a5242-16bf-4435-a097-69b4e8274bba" providerId="ADAL" clId="{B7198445-2086-4822-8089-12B4A03D8AA0}" dt="2018-09-05T02:42:40.205" v="460" actId="165"/>
          <ac:spMkLst>
            <pc:docMk/>
            <pc:sldMk cId="3034603200" sldId="257"/>
            <ac:spMk id="26" creationId="{58F8272A-39A0-4E16-BB02-072F9F866BD3}"/>
          </ac:spMkLst>
        </pc:spChg>
        <pc:spChg chg="mod topLvl">
          <ac:chgData name="Hyun Suk Shin (MTC SEATTLE)" userId="066a5242-16bf-4435-a097-69b4e8274bba" providerId="ADAL" clId="{B7198445-2086-4822-8089-12B4A03D8AA0}" dt="2018-09-05T02:42:40.205" v="460" actId="165"/>
          <ac:spMkLst>
            <pc:docMk/>
            <pc:sldMk cId="3034603200" sldId="257"/>
            <ac:spMk id="27" creationId="{125FE6AC-29E1-46C1-80F9-D89CB36A9B4E}"/>
          </ac:spMkLst>
        </pc:spChg>
        <pc:spChg chg="del mod topLvl">
          <ac:chgData name="Hyun Suk Shin (MTC SEATTLE)" userId="066a5242-16bf-4435-a097-69b4e8274bba" providerId="ADAL" clId="{B7198445-2086-4822-8089-12B4A03D8AA0}" dt="2018-09-05T02:42:46.028" v="462" actId="478"/>
          <ac:spMkLst>
            <pc:docMk/>
            <pc:sldMk cId="3034603200" sldId="257"/>
            <ac:spMk id="28" creationId="{70701E92-894C-4C54-B6E3-6900DED33193}"/>
          </ac:spMkLst>
        </pc:spChg>
        <pc:spChg chg="del mod topLvl">
          <ac:chgData name="Hyun Suk Shin (MTC SEATTLE)" userId="066a5242-16bf-4435-a097-69b4e8274bba" providerId="ADAL" clId="{B7198445-2086-4822-8089-12B4A03D8AA0}" dt="2018-09-05T02:38:19.330" v="432" actId="478"/>
          <ac:spMkLst>
            <pc:docMk/>
            <pc:sldMk cId="3034603200" sldId="257"/>
            <ac:spMk id="41" creationId="{25C9B822-F65B-4554-B209-E8872E0F7528}"/>
          </ac:spMkLst>
        </pc:spChg>
        <pc:spChg chg="mod topLvl">
          <ac:chgData name="Hyun Suk Shin (MTC SEATTLE)" userId="066a5242-16bf-4435-a097-69b4e8274bba" providerId="ADAL" clId="{B7198445-2086-4822-8089-12B4A03D8AA0}" dt="2018-09-05T02:38:15.009" v="431" actId="165"/>
          <ac:spMkLst>
            <pc:docMk/>
            <pc:sldMk cId="3034603200" sldId="257"/>
            <ac:spMk id="47" creationId="{35318AAA-817A-47DC-9D69-E8CBEB79419D}"/>
          </ac:spMkLst>
        </pc:spChg>
        <pc:spChg chg="del mod topLvl">
          <ac:chgData name="Hyun Suk Shin (MTC SEATTLE)" userId="066a5242-16bf-4435-a097-69b4e8274bba" providerId="ADAL" clId="{B7198445-2086-4822-8089-12B4A03D8AA0}" dt="2018-09-05T02:38:19.330" v="432" actId="478"/>
          <ac:spMkLst>
            <pc:docMk/>
            <pc:sldMk cId="3034603200" sldId="257"/>
            <ac:spMk id="48" creationId="{255B8C1C-7C33-4EE4-93A2-AC7605C678FB}"/>
          </ac:spMkLst>
        </pc:spChg>
        <pc:spChg chg="mod topLvl">
          <ac:chgData name="Hyun Suk Shin (MTC SEATTLE)" userId="066a5242-16bf-4435-a097-69b4e8274bba" providerId="ADAL" clId="{B7198445-2086-4822-8089-12B4A03D8AA0}" dt="2018-09-05T02:38:12.697" v="430" actId="165"/>
          <ac:spMkLst>
            <pc:docMk/>
            <pc:sldMk cId="3034603200" sldId="257"/>
            <ac:spMk id="50" creationId="{52D0A935-AE02-4408-B668-34C00A519717}"/>
          </ac:spMkLst>
        </pc:spChg>
        <pc:spChg chg="mod topLvl">
          <ac:chgData name="Hyun Suk Shin (MTC SEATTLE)" userId="066a5242-16bf-4435-a097-69b4e8274bba" providerId="ADAL" clId="{B7198445-2086-4822-8089-12B4A03D8AA0}" dt="2018-09-05T02:38:12.697" v="430" actId="165"/>
          <ac:spMkLst>
            <pc:docMk/>
            <pc:sldMk cId="3034603200" sldId="257"/>
            <ac:spMk id="53" creationId="{84409B85-C1EA-4078-A864-7E05ACF9E8D0}"/>
          </ac:spMkLst>
        </pc:spChg>
        <pc:spChg chg="del mod topLvl">
          <ac:chgData name="Hyun Suk Shin (MTC SEATTLE)" userId="066a5242-16bf-4435-a097-69b4e8274bba" providerId="ADAL" clId="{B7198445-2086-4822-8089-12B4A03D8AA0}" dt="2018-09-05T02:38:19.330" v="432" actId="478"/>
          <ac:spMkLst>
            <pc:docMk/>
            <pc:sldMk cId="3034603200" sldId="257"/>
            <ac:spMk id="54" creationId="{AD9CA532-D59C-4D99-A378-921751867561}"/>
          </ac:spMkLst>
        </pc:spChg>
        <pc:spChg chg="del mod topLvl">
          <ac:chgData name="Hyun Suk Shin (MTC SEATTLE)" userId="066a5242-16bf-4435-a097-69b4e8274bba" providerId="ADAL" clId="{B7198445-2086-4822-8089-12B4A03D8AA0}" dt="2018-09-05T02:38:19.330" v="432" actId="478"/>
          <ac:spMkLst>
            <pc:docMk/>
            <pc:sldMk cId="3034603200" sldId="257"/>
            <ac:spMk id="56" creationId="{2D5E11C7-13F0-4A47-A145-9ABC79B1BCAA}"/>
          </ac:spMkLst>
        </pc:spChg>
        <pc:spChg chg="del mod topLvl">
          <ac:chgData name="Hyun Suk Shin (MTC SEATTLE)" userId="066a5242-16bf-4435-a097-69b4e8274bba" providerId="ADAL" clId="{B7198445-2086-4822-8089-12B4A03D8AA0}" dt="2018-09-05T02:38:19.330" v="432" actId="478"/>
          <ac:spMkLst>
            <pc:docMk/>
            <pc:sldMk cId="3034603200" sldId="257"/>
            <ac:spMk id="65" creationId="{932714EF-CF3D-4AE0-9E69-866DC8F3CB85}"/>
          </ac:spMkLst>
        </pc:spChg>
        <pc:spChg chg="del mod topLvl">
          <ac:chgData name="Hyun Suk Shin (MTC SEATTLE)" userId="066a5242-16bf-4435-a097-69b4e8274bba" providerId="ADAL" clId="{B7198445-2086-4822-8089-12B4A03D8AA0}" dt="2018-09-05T02:38:19.330" v="432" actId="478"/>
          <ac:spMkLst>
            <pc:docMk/>
            <pc:sldMk cId="3034603200" sldId="257"/>
            <ac:spMk id="66" creationId="{B0FABA24-ED0E-43B2-9EFA-48D92FCCAADB}"/>
          </ac:spMkLst>
        </pc:spChg>
        <pc:spChg chg="del mod topLvl">
          <ac:chgData name="Hyun Suk Shin (MTC SEATTLE)" userId="066a5242-16bf-4435-a097-69b4e8274bba" providerId="ADAL" clId="{B7198445-2086-4822-8089-12B4A03D8AA0}" dt="2018-09-05T02:38:19.330" v="432" actId="478"/>
          <ac:spMkLst>
            <pc:docMk/>
            <pc:sldMk cId="3034603200" sldId="257"/>
            <ac:spMk id="67" creationId="{B351F5FD-143B-453D-B727-40B1D1CA608B}"/>
          </ac:spMkLst>
        </pc:spChg>
        <pc:grpChg chg="del mod topLvl">
          <ac:chgData name="Hyun Suk Shin (MTC SEATTLE)" userId="066a5242-16bf-4435-a097-69b4e8274bba" providerId="ADAL" clId="{B7198445-2086-4822-8089-12B4A03D8AA0}" dt="2018-09-05T02:42:40.205" v="460" actId="165"/>
          <ac:grpSpMkLst>
            <pc:docMk/>
            <pc:sldMk cId="3034603200" sldId="257"/>
            <ac:grpSpMk id="63" creationId="{EDD28AAD-CD09-43A7-9321-6B6D102F018D}"/>
          </ac:grpSpMkLst>
        </pc:grpChg>
        <pc:grpChg chg="del mod topLvl">
          <ac:chgData name="Hyun Suk Shin (MTC SEATTLE)" userId="066a5242-16bf-4435-a097-69b4e8274bba" providerId="ADAL" clId="{B7198445-2086-4822-8089-12B4A03D8AA0}" dt="2018-09-05T02:38:19.330" v="432" actId="478"/>
          <ac:grpSpMkLst>
            <pc:docMk/>
            <pc:sldMk cId="3034603200" sldId="257"/>
            <ac:grpSpMk id="64" creationId="{5A8FAE07-AFCC-454F-BDEA-1109A924B98A}"/>
          </ac:grpSpMkLst>
        </pc:grpChg>
        <pc:grpChg chg="del mod topLvl">
          <ac:chgData name="Hyun Suk Shin (MTC SEATTLE)" userId="066a5242-16bf-4435-a097-69b4e8274bba" providerId="ADAL" clId="{B7198445-2086-4822-8089-12B4A03D8AA0}" dt="2018-09-05T02:38:15.009" v="431" actId="165"/>
          <ac:grpSpMkLst>
            <pc:docMk/>
            <pc:sldMk cId="3034603200" sldId="257"/>
            <ac:grpSpMk id="73" creationId="{057DF675-696D-4E51-A2B5-F24D9AA664CA}"/>
          </ac:grpSpMkLst>
        </pc:grpChg>
        <pc:grpChg chg="del">
          <ac:chgData name="Hyun Suk Shin (MTC SEATTLE)" userId="066a5242-16bf-4435-a097-69b4e8274bba" providerId="ADAL" clId="{B7198445-2086-4822-8089-12B4A03D8AA0}" dt="2018-09-05T02:38:12.697" v="430" actId="165"/>
          <ac:grpSpMkLst>
            <pc:docMk/>
            <pc:sldMk cId="3034603200" sldId="257"/>
            <ac:grpSpMk id="74" creationId="{A1D68130-C396-4B75-98EF-EB5501EB3F35}"/>
          </ac:grpSpMkLst>
        </pc:grpChg>
        <pc:picChg chg="add del">
          <ac:chgData name="Hyun Suk Shin (MTC SEATTLE)" userId="066a5242-16bf-4435-a097-69b4e8274bba" providerId="ADAL" clId="{B7198445-2086-4822-8089-12B4A03D8AA0}" dt="2018-09-05T02:38:07.644" v="429"/>
          <ac:picMkLst>
            <pc:docMk/>
            <pc:sldMk cId="3034603200" sldId="257"/>
            <ac:picMk id="3" creationId="{425F1316-5CB4-4908-BBE5-4BE0DA9BB553}"/>
          </ac:picMkLst>
        </pc:picChg>
        <pc:picChg chg="del mod topLvl">
          <ac:chgData name="Hyun Suk Shin (MTC SEATTLE)" userId="066a5242-16bf-4435-a097-69b4e8274bba" providerId="ADAL" clId="{B7198445-2086-4822-8089-12B4A03D8AA0}" dt="2018-09-05T02:42:43.103" v="461" actId="478"/>
          <ac:picMkLst>
            <pc:docMk/>
            <pc:sldMk cId="3034603200" sldId="257"/>
            <ac:picMk id="5" creationId="{B8738281-375B-4599-8EB1-31A824D313B8}"/>
          </ac:picMkLst>
        </pc:picChg>
        <pc:picChg chg="del mod topLvl">
          <ac:chgData name="Hyun Suk Shin (MTC SEATTLE)" userId="066a5242-16bf-4435-a097-69b4e8274bba" providerId="ADAL" clId="{B7198445-2086-4822-8089-12B4A03D8AA0}" dt="2018-09-05T02:38:19.330" v="432" actId="478"/>
          <ac:picMkLst>
            <pc:docMk/>
            <pc:sldMk cId="3034603200" sldId="257"/>
            <ac:picMk id="7" creationId="{2CB714B0-0D14-4124-A126-B43621177B0C}"/>
          </ac:picMkLst>
        </pc:picChg>
        <pc:picChg chg="mod topLvl">
          <ac:chgData name="Hyun Suk Shin (MTC SEATTLE)" userId="066a5242-16bf-4435-a097-69b4e8274bba" providerId="ADAL" clId="{B7198445-2086-4822-8089-12B4A03D8AA0}" dt="2018-09-05T02:42:40.205" v="460" actId="165"/>
          <ac:picMkLst>
            <pc:docMk/>
            <pc:sldMk cId="3034603200" sldId="257"/>
            <ac:picMk id="9" creationId="{1A4C7D78-EB2A-4223-8DE9-417EA8E405EF}"/>
          </ac:picMkLst>
        </pc:picChg>
        <pc:picChg chg="mod topLvl">
          <ac:chgData name="Hyun Suk Shin (MTC SEATTLE)" userId="066a5242-16bf-4435-a097-69b4e8274bba" providerId="ADAL" clId="{B7198445-2086-4822-8089-12B4A03D8AA0}" dt="2018-09-05T02:42:40.205" v="460" actId="165"/>
          <ac:picMkLst>
            <pc:docMk/>
            <pc:sldMk cId="3034603200" sldId="257"/>
            <ac:picMk id="13" creationId="{DA261F95-E8A8-458B-BB81-1264B5135276}"/>
          </ac:picMkLst>
        </pc:picChg>
        <pc:picChg chg="del mod topLvl">
          <ac:chgData name="Hyun Suk Shin (MTC SEATTLE)" userId="066a5242-16bf-4435-a097-69b4e8274bba" providerId="ADAL" clId="{B7198445-2086-4822-8089-12B4A03D8AA0}" dt="2018-09-05T02:38:19.330" v="432" actId="478"/>
          <ac:picMkLst>
            <pc:docMk/>
            <pc:sldMk cId="3034603200" sldId="257"/>
            <ac:picMk id="15" creationId="{20E296BD-F00A-4A5F-8C0D-97880CC9C344}"/>
          </ac:picMkLst>
        </pc:picChg>
        <pc:picChg chg="del mod topLvl">
          <ac:chgData name="Hyun Suk Shin (MTC SEATTLE)" userId="066a5242-16bf-4435-a097-69b4e8274bba" providerId="ADAL" clId="{B7198445-2086-4822-8089-12B4A03D8AA0}" dt="2018-09-05T02:38:19.330" v="432" actId="478"/>
          <ac:picMkLst>
            <pc:docMk/>
            <pc:sldMk cId="3034603200" sldId="257"/>
            <ac:picMk id="62" creationId="{B25F28F9-28CB-41C9-8E7C-55F08C010240}"/>
          </ac:picMkLst>
        </pc:picChg>
        <pc:cxnChg chg="del mod topLvl">
          <ac:chgData name="Hyun Suk Shin (MTC SEATTLE)" userId="066a5242-16bf-4435-a097-69b4e8274bba" providerId="ADAL" clId="{B7198445-2086-4822-8089-12B4A03D8AA0}" dt="2018-09-05T02:42:43.103" v="461" actId="478"/>
          <ac:cxnSpMkLst>
            <pc:docMk/>
            <pc:sldMk cId="3034603200" sldId="257"/>
            <ac:cxnSpMk id="4" creationId="{C6D87823-2AA4-447E-9A17-EB9425FA4F1E}"/>
          </ac:cxnSpMkLst>
        </pc:cxnChg>
        <pc:cxnChg chg="del mod topLvl">
          <ac:chgData name="Hyun Suk Shin (MTC SEATTLE)" userId="066a5242-16bf-4435-a097-69b4e8274bba" providerId="ADAL" clId="{B7198445-2086-4822-8089-12B4A03D8AA0}" dt="2018-09-05T02:42:43.103" v="461" actId="478"/>
          <ac:cxnSpMkLst>
            <pc:docMk/>
            <pc:sldMk cId="3034603200" sldId="257"/>
            <ac:cxnSpMk id="18" creationId="{5036BA8E-BCCD-4416-AE01-FF9FC08BBB8B}"/>
          </ac:cxnSpMkLst>
        </pc:cxnChg>
        <pc:cxnChg chg="mod">
          <ac:chgData name="Hyun Suk Shin (MTC SEATTLE)" userId="066a5242-16bf-4435-a097-69b4e8274bba" providerId="ADAL" clId="{B7198445-2086-4822-8089-12B4A03D8AA0}" dt="2018-09-05T02:38:19.330" v="432" actId="478"/>
          <ac:cxnSpMkLst>
            <pc:docMk/>
            <pc:sldMk cId="3034603200" sldId="257"/>
            <ac:cxnSpMk id="42" creationId="{995AC8ED-763C-45CE-8184-E7685918388C}"/>
          </ac:cxnSpMkLst>
        </pc:cxnChg>
        <pc:cxnChg chg="mod">
          <ac:chgData name="Hyun Suk Shin (MTC SEATTLE)" userId="066a5242-16bf-4435-a097-69b4e8274bba" providerId="ADAL" clId="{B7198445-2086-4822-8089-12B4A03D8AA0}" dt="2018-09-05T02:38:19.330" v="432" actId="478"/>
          <ac:cxnSpMkLst>
            <pc:docMk/>
            <pc:sldMk cId="3034603200" sldId="257"/>
            <ac:cxnSpMk id="43" creationId="{3FB89778-EE03-4101-A837-3D7F5676AEF0}"/>
          </ac:cxnSpMkLst>
        </pc:cxnChg>
      </pc:sldChg>
      <pc:sldChg chg="addSp delSp modSp add">
        <pc:chgData name="Hyun Suk Shin (MTC SEATTLE)" userId="066a5242-16bf-4435-a097-69b4e8274bba" providerId="ADAL" clId="{B7198445-2086-4822-8089-12B4A03D8AA0}" dt="2018-09-05T08:38:01.389" v="520"/>
        <pc:sldMkLst>
          <pc:docMk/>
          <pc:sldMk cId="215860997" sldId="258"/>
        </pc:sldMkLst>
        <pc:spChg chg="mod topLvl">
          <ac:chgData name="Hyun Suk Shin (MTC SEATTLE)" userId="066a5242-16bf-4435-a097-69b4e8274bba" providerId="ADAL" clId="{B7198445-2086-4822-8089-12B4A03D8AA0}" dt="2018-09-05T08:28:55.478" v="468" actId="165"/>
          <ac:spMkLst>
            <pc:docMk/>
            <pc:sldMk cId="215860997" sldId="258"/>
            <ac:spMk id="2" creationId="{FAD7ED10-820F-4036-A029-A017A1916EC8}"/>
          </ac:spMkLst>
        </pc:spChg>
        <pc:spChg chg="add del mod">
          <ac:chgData name="Hyun Suk Shin (MTC SEATTLE)" userId="066a5242-16bf-4435-a097-69b4e8274bba" providerId="ADAL" clId="{B7198445-2086-4822-8089-12B4A03D8AA0}" dt="2018-09-05T08:38:01.389" v="520"/>
          <ac:spMkLst>
            <pc:docMk/>
            <pc:sldMk cId="215860997" sldId="258"/>
            <ac:spMk id="3" creationId="{B317E294-FED0-4F99-9A60-7A4CBC365E66}"/>
          </ac:spMkLst>
        </pc:spChg>
        <pc:spChg chg="add del mod">
          <ac:chgData name="Hyun Suk Shin (MTC SEATTLE)" userId="066a5242-16bf-4435-a097-69b4e8274bba" providerId="ADAL" clId="{B7198445-2086-4822-8089-12B4A03D8AA0}" dt="2018-09-05T08:38:01.389" v="520"/>
          <ac:spMkLst>
            <pc:docMk/>
            <pc:sldMk cId="215860997" sldId="258"/>
            <ac:spMk id="6" creationId="{A91199D0-CD31-415A-974F-CA32EDBED38B}"/>
          </ac:spMkLst>
        </pc:spChg>
        <pc:spChg chg="add del mod">
          <ac:chgData name="Hyun Suk Shin (MTC SEATTLE)" userId="066a5242-16bf-4435-a097-69b4e8274bba" providerId="ADAL" clId="{B7198445-2086-4822-8089-12B4A03D8AA0}" dt="2018-09-05T08:38:01.389" v="520"/>
          <ac:spMkLst>
            <pc:docMk/>
            <pc:sldMk cId="215860997" sldId="258"/>
            <ac:spMk id="8" creationId="{BE469568-80D0-4AEB-BE3A-FA14164E597E}"/>
          </ac:spMkLst>
        </pc:spChg>
        <pc:spChg chg="add">
          <ac:chgData name="Hyun Suk Shin (MTC SEATTLE)" userId="066a5242-16bf-4435-a097-69b4e8274bba" providerId="ADAL" clId="{B7198445-2086-4822-8089-12B4A03D8AA0}" dt="2018-09-05T02:40:10.969" v="458"/>
          <ac:spMkLst>
            <pc:docMk/>
            <pc:sldMk cId="215860997" sldId="258"/>
            <ac:spMk id="36" creationId="{9F414003-B653-447C-91D7-8BF59884E869}"/>
          </ac:spMkLst>
        </pc:spChg>
        <pc:spChg chg="mod topLvl">
          <ac:chgData name="Hyun Suk Shin (MTC SEATTLE)" userId="066a5242-16bf-4435-a097-69b4e8274bba" providerId="ADAL" clId="{B7198445-2086-4822-8089-12B4A03D8AA0}" dt="2018-09-05T08:28:55.478" v="468" actId="165"/>
          <ac:spMkLst>
            <pc:docMk/>
            <pc:sldMk cId="215860997" sldId="258"/>
            <ac:spMk id="41" creationId="{25C9B822-F65B-4554-B209-E8872E0F7528}"/>
          </ac:spMkLst>
        </pc:spChg>
        <pc:spChg chg="mod topLvl">
          <ac:chgData name="Hyun Suk Shin (MTC SEATTLE)" userId="066a5242-16bf-4435-a097-69b4e8274bba" providerId="ADAL" clId="{B7198445-2086-4822-8089-12B4A03D8AA0}" dt="2018-09-05T08:28:55.478" v="468" actId="165"/>
          <ac:spMkLst>
            <pc:docMk/>
            <pc:sldMk cId="215860997" sldId="258"/>
            <ac:spMk id="47" creationId="{35318AAA-817A-47DC-9D69-E8CBEB79419D}"/>
          </ac:spMkLst>
        </pc:spChg>
        <pc:spChg chg="mod topLvl">
          <ac:chgData name="Hyun Suk Shin (MTC SEATTLE)" userId="066a5242-16bf-4435-a097-69b4e8274bba" providerId="ADAL" clId="{B7198445-2086-4822-8089-12B4A03D8AA0}" dt="2018-09-05T08:28:55.478" v="468" actId="165"/>
          <ac:spMkLst>
            <pc:docMk/>
            <pc:sldMk cId="215860997" sldId="258"/>
            <ac:spMk id="48" creationId="{255B8C1C-7C33-4EE4-93A2-AC7605C678FB}"/>
          </ac:spMkLst>
        </pc:spChg>
        <pc:spChg chg="mod topLvl">
          <ac:chgData name="Hyun Suk Shin (MTC SEATTLE)" userId="066a5242-16bf-4435-a097-69b4e8274bba" providerId="ADAL" clId="{B7198445-2086-4822-8089-12B4A03D8AA0}" dt="2018-09-05T08:28:53.333" v="467" actId="165"/>
          <ac:spMkLst>
            <pc:docMk/>
            <pc:sldMk cId="215860997" sldId="258"/>
            <ac:spMk id="50" creationId="{52D0A935-AE02-4408-B668-34C00A519717}"/>
          </ac:spMkLst>
        </pc:spChg>
        <pc:spChg chg="mod topLvl">
          <ac:chgData name="Hyun Suk Shin (MTC SEATTLE)" userId="066a5242-16bf-4435-a097-69b4e8274bba" providerId="ADAL" clId="{B7198445-2086-4822-8089-12B4A03D8AA0}" dt="2018-09-05T08:28:53.333" v="467" actId="165"/>
          <ac:spMkLst>
            <pc:docMk/>
            <pc:sldMk cId="215860997" sldId="258"/>
            <ac:spMk id="53" creationId="{84409B85-C1EA-4078-A864-7E05ACF9E8D0}"/>
          </ac:spMkLst>
        </pc:spChg>
        <pc:spChg chg="del">
          <ac:chgData name="Hyun Suk Shin (MTC SEATTLE)" userId="066a5242-16bf-4435-a097-69b4e8274bba" providerId="ADAL" clId="{B7198445-2086-4822-8089-12B4A03D8AA0}" dt="2018-09-05T02:40:10.362" v="457" actId="478"/>
          <ac:spMkLst>
            <pc:docMk/>
            <pc:sldMk cId="215860997" sldId="258"/>
            <ac:spMk id="54" creationId="{AD9CA532-D59C-4D99-A378-921751867561}"/>
          </ac:spMkLst>
        </pc:spChg>
        <pc:spChg chg="mod topLvl">
          <ac:chgData name="Hyun Suk Shin (MTC SEATTLE)" userId="066a5242-16bf-4435-a097-69b4e8274bba" providerId="ADAL" clId="{B7198445-2086-4822-8089-12B4A03D8AA0}" dt="2018-09-05T08:28:55.478" v="468" actId="165"/>
          <ac:spMkLst>
            <pc:docMk/>
            <pc:sldMk cId="215860997" sldId="258"/>
            <ac:spMk id="56" creationId="{2D5E11C7-13F0-4A47-A145-9ABC79B1BCAA}"/>
          </ac:spMkLst>
        </pc:spChg>
        <pc:spChg chg="mod topLvl">
          <ac:chgData name="Hyun Suk Shin (MTC SEATTLE)" userId="066a5242-16bf-4435-a097-69b4e8274bba" providerId="ADAL" clId="{B7198445-2086-4822-8089-12B4A03D8AA0}" dt="2018-09-05T08:28:55.478" v="468" actId="165"/>
          <ac:spMkLst>
            <pc:docMk/>
            <pc:sldMk cId="215860997" sldId="258"/>
            <ac:spMk id="65" creationId="{932714EF-CF3D-4AE0-9E69-866DC8F3CB85}"/>
          </ac:spMkLst>
        </pc:spChg>
        <pc:spChg chg="mod topLvl">
          <ac:chgData name="Hyun Suk Shin (MTC SEATTLE)" userId="066a5242-16bf-4435-a097-69b4e8274bba" providerId="ADAL" clId="{B7198445-2086-4822-8089-12B4A03D8AA0}" dt="2018-09-05T08:28:55.478" v="468" actId="165"/>
          <ac:spMkLst>
            <pc:docMk/>
            <pc:sldMk cId="215860997" sldId="258"/>
            <ac:spMk id="66" creationId="{B0FABA24-ED0E-43B2-9EFA-48D92FCCAADB}"/>
          </ac:spMkLst>
        </pc:spChg>
        <pc:spChg chg="mod topLvl">
          <ac:chgData name="Hyun Suk Shin (MTC SEATTLE)" userId="066a5242-16bf-4435-a097-69b4e8274bba" providerId="ADAL" clId="{B7198445-2086-4822-8089-12B4A03D8AA0}" dt="2018-09-05T08:28:55.478" v="468" actId="165"/>
          <ac:spMkLst>
            <pc:docMk/>
            <pc:sldMk cId="215860997" sldId="258"/>
            <ac:spMk id="67" creationId="{B351F5FD-143B-453D-B727-40B1D1CA608B}"/>
          </ac:spMkLst>
        </pc:spChg>
        <pc:grpChg chg="mod topLvl">
          <ac:chgData name="Hyun Suk Shin (MTC SEATTLE)" userId="066a5242-16bf-4435-a097-69b4e8274bba" providerId="ADAL" clId="{B7198445-2086-4822-8089-12B4A03D8AA0}" dt="2018-09-05T08:28:55.478" v="468" actId="165"/>
          <ac:grpSpMkLst>
            <pc:docMk/>
            <pc:sldMk cId="215860997" sldId="258"/>
            <ac:grpSpMk id="63" creationId="{EDD28AAD-CD09-43A7-9321-6B6D102F018D}"/>
          </ac:grpSpMkLst>
        </pc:grpChg>
        <pc:grpChg chg="mod topLvl">
          <ac:chgData name="Hyun Suk Shin (MTC SEATTLE)" userId="066a5242-16bf-4435-a097-69b4e8274bba" providerId="ADAL" clId="{B7198445-2086-4822-8089-12B4A03D8AA0}" dt="2018-09-05T08:28:55.478" v="468" actId="165"/>
          <ac:grpSpMkLst>
            <pc:docMk/>
            <pc:sldMk cId="215860997" sldId="258"/>
            <ac:grpSpMk id="64" creationId="{5A8FAE07-AFCC-454F-BDEA-1109A924B98A}"/>
          </ac:grpSpMkLst>
        </pc:grpChg>
        <pc:grpChg chg="del mod topLvl">
          <ac:chgData name="Hyun Suk Shin (MTC SEATTLE)" userId="066a5242-16bf-4435-a097-69b4e8274bba" providerId="ADAL" clId="{B7198445-2086-4822-8089-12B4A03D8AA0}" dt="2018-09-05T08:28:55.478" v="468" actId="165"/>
          <ac:grpSpMkLst>
            <pc:docMk/>
            <pc:sldMk cId="215860997" sldId="258"/>
            <ac:grpSpMk id="73" creationId="{057DF675-696D-4E51-A2B5-F24D9AA664CA}"/>
          </ac:grpSpMkLst>
        </pc:grpChg>
        <pc:grpChg chg="del">
          <ac:chgData name="Hyun Suk Shin (MTC SEATTLE)" userId="066a5242-16bf-4435-a097-69b4e8274bba" providerId="ADAL" clId="{B7198445-2086-4822-8089-12B4A03D8AA0}" dt="2018-09-05T08:28:53.333" v="467" actId="165"/>
          <ac:grpSpMkLst>
            <pc:docMk/>
            <pc:sldMk cId="215860997" sldId="258"/>
            <ac:grpSpMk id="74" creationId="{A1D68130-C396-4B75-98EF-EB5501EB3F35}"/>
          </ac:grpSpMkLst>
        </pc:grpChg>
        <pc:picChg chg="mod topLvl">
          <ac:chgData name="Hyun Suk Shin (MTC SEATTLE)" userId="066a5242-16bf-4435-a097-69b4e8274bba" providerId="ADAL" clId="{B7198445-2086-4822-8089-12B4A03D8AA0}" dt="2018-09-05T08:28:55.478" v="468" actId="165"/>
          <ac:picMkLst>
            <pc:docMk/>
            <pc:sldMk cId="215860997" sldId="258"/>
            <ac:picMk id="7" creationId="{2CB714B0-0D14-4124-A126-B43621177B0C}"/>
          </ac:picMkLst>
        </pc:picChg>
        <pc:picChg chg="mod topLvl">
          <ac:chgData name="Hyun Suk Shin (MTC SEATTLE)" userId="066a5242-16bf-4435-a097-69b4e8274bba" providerId="ADAL" clId="{B7198445-2086-4822-8089-12B4A03D8AA0}" dt="2018-09-05T08:28:55.478" v="468" actId="165"/>
          <ac:picMkLst>
            <pc:docMk/>
            <pc:sldMk cId="215860997" sldId="258"/>
            <ac:picMk id="15" creationId="{20E296BD-F00A-4A5F-8C0D-97880CC9C344}"/>
          </ac:picMkLst>
        </pc:picChg>
        <pc:picChg chg="mod topLvl">
          <ac:chgData name="Hyun Suk Shin (MTC SEATTLE)" userId="066a5242-16bf-4435-a097-69b4e8274bba" providerId="ADAL" clId="{B7198445-2086-4822-8089-12B4A03D8AA0}" dt="2018-09-05T08:28:55.478" v="468" actId="165"/>
          <ac:picMkLst>
            <pc:docMk/>
            <pc:sldMk cId="215860997" sldId="258"/>
            <ac:picMk id="62" creationId="{B25F28F9-28CB-41C9-8E7C-55F08C010240}"/>
          </ac:picMkLst>
        </pc:picChg>
      </pc:sldChg>
      <pc:sldChg chg="addSp delSp modSp add">
        <pc:chgData name="Hyun Suk Shin (MTC SEATTLE)" userId="066a5242-16bf-4435-a097-69b4e8274bba" providerId="ADAL" clId="{B7198445-2086-4822-8089-12B4A03D8AA0}" dt="2018-09-05T08:38:01.389" v="520"/>
        <pc:sldMkLst>
          <pc:docMk/>
          <pc:sldMk cId="2091565842" sldId="259"/>
        </pc:sldMkLst>
        <pc:spChg chg="add del mod">
          <ac:chgData name="Hyun Suk Shin (MTC SEATTLE)" userId="066a5242-16bf-4435-a097-69b4e8274bba" providerId="ADAL" clId="{B7198445-2086-4822-8089-12B4A03D8AA0}" dt="2018-09-05T08:38:01.389" v="520"/>
          <ac:spMkLst>
            <pc:docMk/>
            <pc:sldMk cId="2091565842" sldId="259"/>
            <ac:spMk id="3" creationId="{123015E1-EC00-4F93-A6B7-837EF7A2B379}"/>
          </ac:spMkLst>
        </pc:spChg>
        <pc:spChg chg="add del mod">
          <ac:chgData name="Hyun Suk Shin (MTC SEATTLE)" userId="066a5242-16bf-4435-a097-69b4e8274bba" providerId="ADAL" clId="{B7198445-2086-4822-8089-12B4A03D8AA0}" dt="2018-09-05T08:38:01.389" v="520"/>
          <ac:spMkLst>
            <pc:docMk/>
            <pc:sldMk cId="2091565842" sldId="259"/>
            <ac:spMk id="6" creationId="{2FFF63E3-A59E-4030-83F4-A24B1B541AD0}"/>
          </ac:spMkLst>
        </pc:spChg>
        <pc:spChg chg="add del mod">
          <ac:chgData name="Hyun Suk Shin (MTC SEATTLE)" userId="066a5242-16bf-4435-a097-69b4e8274bba" providerId="ADAL" clId="{B7198445-2086-4822-8089-12B4A03D8AA0}" dt="2018-09-05T08:38:01.389" v="520"/>
          <ac:spMkLst>
            <pc:docMk/>
            <pc:sldMk cId="2091565842" sldId="259"/>
            <ac:spMk id="8" creationId="{FE4C699B-25A0-4B7B-B640-DE59B4288F25}"/>
          </ac:spMkLst>
        </pc:spChg>
        <pc:spChg chg="mod">
          <ac:chgData name="Hyun Suk Shin (MTC SEATTLE)" userId="066a5242-16bf-4435-a097-69b4e8274bba" providerId="ADAL" clId="{B7198445-2086-4822-8089-12B4A03D8AA0}" dt="2018-09-05T02:40:00.453" v="454" actId="1076"/>
          <ac:spMkLst>
            <pc:docMk/>
            <pc:sldMk cId="2091565842" sldId="259"/>
            <ac:spMk id="54" creationId="{AD9CA532-D59C-4D99-A378-921751867561}"/>
          </ac:spMkLst>
        </pc:spChg>
        <pc:spChg chg="del">
          <ac:chgData name="Hyun Suk Shin (MTC SEATTLE)" userId="066a5242-16bf-4435-a097-69b4e8274bba" providerId="ADAL" clId="{B7198445-2086-4822-8089-12B4A03D8AA0}" dt="2018-09-05T02:39:24.352" v="440" actId="478"/>
          <ac:spMkLst>
            <pc:docMk/>
            <pc:sldMk cId="2091565842" sldId="259"/>
            <ac:spMk id="65" creationId="{932714EF-CF3D-4AE0-9E69-866DC8F3CB85}"/>
          </ac:spMkLst>
        </pc:spChg>
        <pc:spChg chg="del">
          <ac:chgData name="Hyun Suk Shin (MTC SEATTLE)" userId="066a5242-16bf-4435-a097-69b4e8274bba" providerId="ADAL" clId="{B7198445-2086-4822-8089-12B4A03D8AA0}" dt="2018-09-05T02:39:24.352" v="440" actId="478"/>
          <ac:spMkLst>
            <pc:docMk/>
            <pc:sldMk cId="2091565842" sldId="259"/>
            <ac:spMk id="66" creationId="{B0FABA24-ED0E-43B2-9EFA-48D92FCCAADB}"/>
          </ac:spMkLst>
        </pc:spChg>
        <pc:picChg chg="del">
          <ac:chgData name="Hyun Suk Shin (MTC SEATTLE)" userId="066a5242-16bf-4435-a097-69b4e8274bba" providerId="ADAL" clId="{B7198445-2086-4822-8089-12B4A03D8AA0}" dt="2018-09-05T02:39:24.352" v="440" actId="478"/>
          <ac:picMkLst>
            <pc:docMk/>
            <pc:sldMk cId="2091565842" sldId="259"/>
            <ac:picMk id="7" creationId="{2CB714B0-0D14-4124-A126-B43621177B0C}"/>
          </ac:picMkLst>
        </pc:picChg>
        <pc:picChg chg="del">
          <ac:chgData name="Hyun Suk Shin (MTC SEATTLE)" userId="066a5242-16bf-4435-a097-69b4e8274bba" providerId="ADAL" clId="{B7198445-2086-4822-8089-12B4A03D8AA0}" dt="2018-09-05T02:39:24.352" v="440" actId="478"/>
          <ac:picMkLst>
            <pc:docMk/>
            <pc:sldMk cId="2091565842" sldId="259"/>
            <ac:picMk id="62" creationId="{B25F28F9-28CB-41C9-8E7C-55F08C010240}"/>
          </ac:picMkLst>
        </pc:picChg>
      </pc:sldChg>
      <pc:sldChg chg="addSp delSp modSp add ord">
        <pc:chgData name="Hyun Suk Shin (MTC SEATTLE)" userId="066a5242-16bf-4435-a097-69b4e8274bba" providerId="ADAL" clId="{B7198445-2086-4822-8089-12B4A03D8AA0}" dt="2018-09-05T08:38:01.389" v="520"/>
        <pc:sldMkLst>
          <pc:docMk/>
          <pc:sldMk cId="1202577675" sldId="260"/>
        </pc:sldMkLst>
        <pc:spChg chg="add del mod">
          <ac:chgData name="Hyun Suk Shin (MTC SEATTLE)" userId="066a5242-16bf-4435-a097-69b4e8274bba" providerId="ADAL" clId="{B7198445-2086-4822-8089-12B4A03D8AA0}" dt="2018-09-05T08:38:01.389" v="520"/>
          <ac:spMkLst>
            <pc:docMk/>
            <pc:sldMk cId="1202577675" sldId="260"/>
            <ac:spMk id="3" creationId="{057A845B-1919-4662-80E4-4C38B82E2D1F}"/>
          </ac:spMkLst>
        </pc:spChg>
        <pc:spChg chg="add del mod">
          <ac:chgData name="Hyun Suk Shin (MTC SEATTLE)" userId="066a5242-16bf-4435-a097-69b4e8274bba" providerId="ADAL" clId="{B7198445-2086-4822-8089-12B4A03D8AA0}" dt="2018-09-05T08:38:01.389" v="520"/>
          <ac:spMkLst>
            <pc:docMk/>
            <pc:sldMk cId="1202577675" sldId="260"/>
            <ac:spMk id="6" creationId="{9360D004-D174-4C13-90B9-8206DFFAEC88}"/>
          </ac:spMkLst>
        </pc:spChg>
        <pc:spChg chg="add del mod">
          <ac:chgData name="Hyun Suk Shin (MTC SEATTLE)" userId="066a5242-16bf-4435-a097-69b4e8274bba" providerId="ADAL" clId="{B7198445-2086-4822-8089-12B4A03D8AA0}" dt="2018-09-05T08:38:01.389" v="520"/>
          <ac:spMkLst>
            <pc:docMk/>
            <pc:sldMk cId="1202577675" sldId="260"/>
            <ac:spMk id="8" creationId="{E4AD9278-6295-482A-9D34-5339EAF1A739}"/>
          </ac:spMkLst>
        </pc:spChg>
        <pc:spChg chg="add">
          <ac:chgData name="Hyun Suk Shin (MTC SEATTLE)" userId="066a5242-16bf-4435-a097-69b4e8274bba" providerId="ADAL" clId="{B7198445-2086-4822-8089-12B4A03D8AA0}" dt="2018-09-05T02:40:04.665" v="456"/>
          <ac:spMkLst>
            <pc:docMk/>
            <pc:sldMk cId="1202577675" sldId="260"/>
            <ac:spMk id="32" creationId="{65BFB027-F9D5-4787-B824-F57654E8788A}"/>
          </ac:spMkLst>
        </pc:spChg>
        <pc:spChg chg="del">
          <ac:chgData name="Hyun Suk Shin (MTC SEATTLE)" userId="066a5242-16bf-4435-a097-69b4e8274bba" providerId="ADAL" clId="{B7198445-2086-4822-8089-12B4A03D8AA0}" dt="2018-09-05T02:40:04.373" v="455" actId="478"/>
          <ac:spMkLst>
            <pc:docMk/>
            <pc:sldMk cId="1202577675" sldId="260"/>
            <ac:spMk id="54" creationId="{AD9CA532-D59C-4D99-A378-921751867561}"/>
          </ac:spMkLst>
        </pc:spChg>
        <pc:spChg chg="del">
          <ac:chgData name="Hyun Suk Shin (MTC SEATTLE)" userId="066a5242-16bf-4435-a097-69b4e8274bba" providerId="ADAL" clId="{B7198445-2086-4822-8089-12B4A03D8AA0}" dt="2018-09-05T02:39:37.609" v="445" actId="478"/>
          <ac:spMkLst>
            <pc:docMk/>
            <pc:sldMk cId="1202577675" sldId="260"/>
            <ac:spMk id="65" creationId="{932714EF-CF3D-4AE0-9E69-866DC8F3CB85}"/>
          </ac:spMkLst>
        </pc:spChg>
        <pc:picChg chg="del">
          <ac:chgData name="Hyun Suk Shin (MTC SEATTLE)" userId="066a5242-16bf-4435-a097-69b4e8274bba" providerId="ADAL" clId="{B7198445-2086-4822-8089-12B4A03D8AA0}" dt="2018-09-05T02:39:37.609" v="445" actId="478"/>
          <ac:picMkLst>
            <pc:docMk/>
            <pc:sldMk cId="1202577675" sldId="260"/>
            <ac:picMk id="7" creationId="{2CB714B0-0D14-4124-A126-B43621177B0C}"/>
          </ac:picMkLst>
        </pc:picChg>
      </pc:sldChg>
      <pc:sldChg chg="add del">
        <pc:chgData name="Hyun Suk Shin (MTC SEATTLE)" userId="066a5242-16bf-4435-a097-69b4e8274bba" providerId="ADAL" clId="{B7198445-2086-4822-8089-12B4A03D8AA0}" dt="2018-09-05T02:39:30.336" v="442"/>
        <pc:sldMkLst>
          <pc:docMk/>
          <pc:sldMk cId="2921408608" sldId="260"/>
        </pc:sldMkLst>
      </pc:sldChg>
      <pc:sldChg chg="addSp delSp modSp add">
        <pc:chgData name="Hyun Suk Shin (MTC SEATTLE)" userId="066a5242-16bf-4435-a097-69b4e8274bba" providerId="ADAL" clId="{B7198445-2086-4822-8089-12B4A03D8AA0}" dt="2018-09-05T08:38:01.389" v="520"/>
        <pc:sldMkLst>
          <pc:docMk/>
          <pc:sldMk cId="2996075478" sldId="261"/>
        </pc:sldMkLst>
        <pc:spChg chg="add del mod">
          <ac:chgData name="Hyun Suk Shin (MTC SEATTLE)" userId="066a5242-16bf-4435-a097-69b4e8274bba" providerId="ADAL" clId="{B7198445-2086-4822-8089-12B4A03D8AA0}" dt="2018-09-05T08:38:01.389" v="520"/>
          <ac:spMkLst>
            <pc:docMk/>
            <pc:sldMk cId="2996075478" sldId="261"/>
            <ac:spMk id="3" creationId="{424556FA-BB4A-4B9B-A737-CD0B6F930FBF}"/>
          </ac:spMkLst>
        </pc:spChg>
        <pc:spChg chg="add del mod">
          <ac:chgData name="Hyun Suk Shin (MTC SEATTLE)" userId="066a5242-16bf-4435-a097-69b4e8274bba" providerId="ADAL" clId="{B7198445-2086-4822-8089-12B4A03D8AA0}" dt="2018-09-05T08:38:01.389" v="520"/>
          <ac:spMkLst>
            <pc:docMk/>
            <pc:sldMk cId="2996075478" sldId="261"/>
            <ac:spMk id="6" creationId="{4B97394A-BDDD-4F17-8394-C588F49C9FDB}"/>
          </ac:spMkLst>
        </pc:spChg>
        <pc:spChg chg="add del mod">
          <ac:chgData name="Hyun Suk Shin (MTC SEATTLE)" userId="066a5242-16bf-4435-a097-69b4e8274bba" providerId="ADAL" clId="{B7198445-2086-4822-8089-12B4A03D8AA0}" dt="2018-09-05T08:38:01.389" v="520"/>
          <ac:spMkLst>
            <pc:docMk/>
            <pc:sldMk cId="2996075478" sldId="261"/>
            <ac:spMk id="7" creationId="{E3AEA745-2921-4ADE-82EA-1E66119A5243}"/>
          </ac:spMkLst>
        </pc:spChg>
        <pc:spChg chg="add del">
          <ac:chgData name="Hyun Suk Shin (MTC SEATTLE)" userId="066a5242-16bf-4435-a097-69b4e8274bba" providerId="ADAL" clId="{B7198445-2086-4822-8089-12B4A03D8AA0}" dt="2018-09-05T08:32:30.037" v="470" actId="478"/>
          <ac:spMkLst>
            <pc:docMk/>
            <pc:sldMk cId="2996075478" sldId="261"/>
            <ac:spMk id="16" creationId="{B38E1591-6D75-41B7-82B1-4BE218A753D6}"/>
          </ac:spMkLst>
        </pc:spChg>
        <pc:spChg chg="add del">
          <ac:chgData name="Hyun Suk Shin (MTC SEATTLE)" userId="066a5242-16bf-4435-a097-69b4e8274bba" providerId="ADAL" clId="{B7198445-2086-4822-8089-12B4A03D8AA0}" dt="2018-09-05T08:32:30.037" v="470" actId="478"/>
          <ac:spMkLst>
            <pc:docMk/>
            <pc:sldMk cId="2996075478" sldId="261"/>
            <ac:spMk id="17" creationId="{213AB97C-3316-4F69-9FCC-015717B6F736}"/>
          </ac:spMkLst>
        </pc:spChg>
        <pc:spChg chg="add del">
          <ac:chgData name="Hyun Suk Shin (MTC SEATTLE)" userId="066a5242-16bf-4435-a097-69b4e8274bba" providerId="ADAL" clId="{B7198445-2086-4822-8089-12B4A03D8AA0}" dt="2018-09-05T08:32:30.037" v="470" actId="478"/>
          <ac:spMkLst>
            <pc:docMk/>
            <pc:sldMk cId="2996075478" sldId="261"/>
            <ac:spMk id="19" creationId="{4E740782-17CE-4BA1-90B9-5C14AE143012}"/>
          </ac:spMkLst>
        </pc:spChg>
        <pc:picChg chg="add del">
          <ac:chgData name="Hyun Suk Shin (MTC SEATTLE)" userId="066a5242-16bf-4435-a097-69b4e8274bba" providerId="ADAL" clId="{B7198445-2086-4822-8089-12B4A03D8AA0}" dt="2018-09-05T08:32:30.037" v="470" actId="478"/>
          <ac:picMkLst>
            <pc:docMk/>
            <pc:sldMk cId="2996075478" sldId="261"/>
            <ac:picMk id="15" creationId="{1CA6D6E3-22A0-4FAB-B616-6444CF8460B9}"/>
          </ac:picMkLst>
        </pc:picChg>
      </pc:sldChg>
      <pc:sldChg chg="addSp delSp modSp add">
        <pc:chgData name="Hyun Suk Shin (MTC SEATTLE)" userId="066a5242-16bf-4435-a097-69b4e8274bba" providerId="ADAL" clId="{B7198445-2086-4822-8089-12B4A03D8AA0}" dt="2018-09-05T08:38:01.389" v="520"/>
        <pc:sldMkLst>
          <pc:docMk/>
          <pc:sldMk cId="2290476525" sldId="262"/>
        </pc:sldMkLst>
        <pc:spChg chg="add del mod">
          <ac:chgData name="Hyun Suk Shin (MTC SEATTLE)" userId="066a5242-16bf-4435-a097-69b4e8274bba" providerId="ADAL" clId="{B7198445-2086-4822-8089-12B4A03D8AA0}" dt="2018-09-05T08:38:01.389" v="520"/>
          <ac:spMkLst>
            <pc:docMk/>
            <pc:sldMk cId="2290476525" sldId="262"/>
            <ac:spMk id="3" creationId="{4DEA8F99-9A52-45EE-8C52-DE56271574E6}"/>
          </ac:spMkLst>
        </pc:spChg>
        <pc:spChg chg="add del mod">
          <ac:chgData name="Hyun Suk Shin (MTC SEATTLE)" userId="066a5242-16bf-4435-a097-69b4e8274bba" providerId="ADAL" clId="{B7198445-2086-4822-8089-12B4A03D8AA0}" dt="2018-09-05T08:38:01.389" v="520"/>
          <ac:spMkLst>
            <pc:docMk/>
            <pc:sldMk cId="2290476525" sldId="262"/>
            <ac:spMk id="6" creationId="{53D43F4D-7326-4A57-91B3-28154B357540}"/>
          </ac:spMkLst>
        </pc:spChg>
        <pc:spChg chg="add del mod">
          <ac:chgData name="Hyun Suk Shin (MTC SEATTLE)" userId="066a5242-16bf-4435-a097-69b4e8274bba" providerId="ADAL" clId="{B7198445-2086-4822-8089-12B4A03D8AA0}" dt="2018-09-05T08:38:01.389" v="520"/>
          <ac:spMkLst>
            <pc:docMk/>
            <pc:sldMk cId="2290476525" sldId="262"/>
            <ac:spMk id="7" creationId="{493BD15F-9FE5-4108-ACD6-CE5B59F7C55B}"/>
          </ac:spMkLst>
        </pc:spChg>
        <pc:spChg chg="add del">
          <ac:chgData name="Hyun Suk Shin (MTC SEATTLE)" userId="066a5242-16bf-4435-a097-69b4e8274bba" providerId="ADAL" clId="{B7198445-2086-4822-8089-12B4A03D8AA0}" dt="2018-09-05T08:32:38.853" v="472" actId="478"/>
          <ac:spMkLst>
            <pc:docMk/>
            <pc:sldMk cId="2290476525" sldId="262"/>
            <ac:spMk id="25" creationId="{18314B1D-C09C-495C-A772-2C02A8387DD7}"/>
          </ac:spMkLst>
        </pc:spChg>
        <pc:spChg chg="add del">
          <ac:chgData name="Hyun Suk Shin (MTC SEATTLE)" userId="066a5242-16bf-4435-a097-69b4e8274bba" providerId="ADAL" clId="{B7198445-2086-4822-8089-12B4A03D8AA0}" dt="2018-09-05T08:32:38.853" v="472" actId="478"/>
          <ac:spMkLst>
            <pc:docMk/>
            <pc:sldMk cId="2290476525" sldId="262"/>
            <ac:spMk id="29" creationId="{72ACB0E2-692E-4811-A301-F892725806DB}"/>
          </ac:spMkLst>
        </pc:spChg>
        <pc:spChg chg="add del">
          <ac:chgData name="Hyun Suk Shin (MTC SEATTLE)" userId="066a5242-16bf-4435-a097-69b4e8274bba" providerId="ADAL" clId="{B7198445-2086-4822-8089-12B4A03D8AA0}" dt="2018-09-05T08:32:38.853" v="472" actId="478"/>
          <ac:spMkLst>
            <pc:docMk/>
            <pc:sldMk cId="2290476525" sldId="262"/>
            <ac:spMk id="30" creationId="{34B6BAF9-A0BD-47C1-8B79-7633A23182AE}"/>
          </ac:spMkLst>
        </pc:spChg>
        <pc:picChg chg="add del">
          <ac:chgData name="Hyun Suk Shin (MTC SEATTLE)" userId="066a5242-16bf-4435-a097-69b4e8274bba" providerId="ADAL" clId="{B7198445-2086-4822-8089-12B4A03D8AA0}" dt="2018-09-05T08:32:38.853" v="472" actId="478"/>
          <ac:picMkLst>
            <pc:docMk/>
            <pc:sldMk cId="2290476525" sldId="262"/>
            <ac:picMk id="24" creationId="{5566F2E0-9BD2-4AE1-81C3-CB007E32A78E}"/>
          </ac:picMkLst>
        </pc:picChg>
      </pc:sldChg>
      <pc:sldChg chg="addSp delSp modSp add">
        <pc:chgData name="Hyun Suk Shin (MTC SEATTLE)" userId="066a5242-16bf-4435-a097-69b4e8274bba" providerId="ADAL" clId="{B7198445-2086-4822-8089-12B4A03D8AA0}" dt="2018-09-05T08:37:03.012" v="515" actId="20577"/>
        <pc:sldMkLst>
          <pc:docMk/>
          <pc:sldMk cId="3521073324" sldId="263"/>
        </pc:sldMkLst>
        <pc:spChg chg="del">
          <ac:chgData name="Hyun Suk Shin (MTC SEATTLE)" userId="066a5242-16bf-4435-a097-69b4e8274bba" providerId="ADAL" clId="{B7198445-2086-4822-8089-12B4A03D8AA0}" dt="2018-09-05T08:36:34.709" v="476"/>
          <ac:spMkLst>
            <pc:docMk/>
            <pc:sldMk cId="3521073324" sldId="263"/>
            <ac:spMk id="2" creationId="{76F9F8E5-9303-419B-B3EE-33976056D857}"/>
          </ac:spMkLst>
        </pc:spChg>
        <pc:spChg chg="del">
          <ac:chgData name="Hyun Suk Shin (MTC SEATTLE)" userId="066a5242-16bf-4435-a097-69b4e8274bba" providerId="ADAL" clId="{B7198445-2086-4822-8089-12B4A03D8AA0}" dt="2018-09-05T08:36:34.709" v="476"/>
          <ac:spMkLst>
            <pc:docMk/>
            <pc:sldMk cId="3521073324" sldId="263"/>
            <ac:spMk id="3" creationId="{FEE4AD81-F991-44AC-9CDA-8ACA48947CF0}"/>
          </ac:spMkLst>
        </pc:spChg>
        <pc:spChg chg="add mod">
          <ac:chgData name="Hyun Suk Shin (MTC SEATTLE)" userId="066a5242-16bf-4435-a097-69b4e8274bba" providerId="ADAL" clId="{B7198445-2086-4822-8089-12B4A03D8AA0}" dt="2018-09-05T08:36:43.564" v="499" actId="20577"/>
          <ac:spMkLst>
            <pc:docMk/>
            <pc:sldMk cId="3521073324" sldId="263"/>
            <ac:spMk id="4" creationId="{6BC470B0-2567-4C2D-B6FE-9CE9346055B3}"/>
          </ac:spMkLst>
        </pc:spChg>
        <pc:spChg chg="add mod">
          <ac:chgData name="Hyun Suk Shin (MTC SEATTLE)" userId="066a5242-16bf-4435-a097-69b4e8274bba" providerId="ADAL" clId="{B7198445-2086-4822-8089-12B4A03D8AA0}" dt="2018-09-05T08:37:03.012" v="515" actId="20577"/>
          <ac:spMkLst>
            <pc:docMk/>
            <pc:sldMk cId="3521073324" sldId="263"/>
            <ac:spMk id="5" creationId="{DA40C761-A742-40DE-806D-073DE263F54F}"/>
          </ac:spMkLst>
        </pc:spChg>
      </pc:sldChg>
      <pc:sldChg chg="delSp add">
        <pc:chgData name="Hyun Suk Shin (MTC SEATTLE)" userId="066a5242-16bf-4435-a097-69b4e8274bba" providerId="ADAL" clId="{B7198445-2086-4822-8089-12B4A03D8AA0}" dt="2018-09-05T08:37:31.190" v="518"/>
        <pc:sldMkLst>
          <pc:docMk/>
          <pc:sldMk cId="216917846" sldId="264"/>
        </pc:sldMkLst>
        <pc:spChg chg="del">
          <ac:chgData name="Hyun Suk Shin (MTC SEATTLE)" userId="066a5242-16bf-4435-a097-69b4e8274bba" providerId="ADAL" clId="{B7198445-2086-4822-8089-12B4A03D8AA0}" dt="2018-09-05T08:37:31.190" v="518"/>
          <ac:spMkLst>
            <pc:docMk/>
            <pc:sldMk cId="216917846" sldId="264"/>
            <ac:spMk id="2" creationId="{EDBA2205-46DC-4790-ADA0-76121EFFD433}"/>
          </ac:spMkLst>
        </pc:spChg>
        <pc:spChg chg="del">
          <ac:chgData name="Hyun Suk Shin (MTC SEATTLE)" userId="066a5242-16bf-4435-a097-69b4e8274bba" providerId="ADAL" clId="{B7198445-2086-4822-8089-12B4A03D8AA0}" dt="2018-09-05T08:37:31.190" v="518"/>
          <ac:spMkLst>
            <pc:docMk/>
            <pc:sldMk cId="216917846" sldId="264"/>
            <ac:spMk id="3" creationId="{05C6A8D5-2CCB-4861-9E10-E76D5FCE5261}"/>
          </ac:spMkLst>
        </pc:spChg>
        <pc:spChg chg="del">
          <ac:chgData name="Hyun Suk Shin (MTC SEATTLE)" userId="066a5242-16bf-4435-a097-69b4e8274bba" providerId="ADAL" clId="{B7198445-2086-4822-8089-12B4A03D8AA0}" dt="2018-09-05T08:37:31.190" v="518"/>
          <ac:spMkLst>
            <pc:docMk/>
            <pc:sldMk cId="216917846" sldId="264"/>
            <ac:spMk id="4" creationId="{4C42CB71-92FE-43A9-9090-5CDE861A53EF}"/>
          </ac:spMkLst>
        </pc:spChg>
      </pc:sldChg>
      <pc:sldMasterChg chg="modSldLayout">
        <pc:chgData name="Hyun Suk Shin (MTC SEATTLE)" userId="066a5242-16bf-4435-a097-69b4e8274bba" providerId="ADAL" clId="{B7198445-2086-4822-8089-12B4A03D8AA0}" dt="2018-09-05T08:37:51.180" v="519" actId="478"/>
        <pc:sldMasterMkLst>
          <pc:docMk/>
          <pc:sldMasterMk cId="1813943305" sldId="2147483660"/>
        </pc:sldMasterMkLst>
        <pc:sldLayoutChg chg="delSp">
          <pc:chgData name="Hyun Suk Shin (MTC SEATTLE)" userId="066a5242-16bf-4435-a097-69b4e8274bba" providerId="ADAL" clId="{B7198445-2086-4822-8089-12B4A03D8AA0}" dt="2018-09-05T08:37:51.180" v="519" actId="478"/>
          <pc:sldLayoutMkLst>
            <pc:docMk/>
            <pc:sldMasterMk cId="1813943305" sldId="2147483660"/>
            <pc:sldLayoutMk cId="1510171644" sldId="2147483667"/>
          </pc:sldLayoutMkLst>
          <pc:spChg chg="del">
            <ac:chgData name="Hyun Suk Shin (MTC SEATTLE)" userId="066a5242-16bf-4435-a097-69b4e8274bba" providerId="ADAL" clId="{B7198445-2086-4822-8089-12B4A03D8AA0}" dt="2018-09-05T08:37:51.180" v="519" actId="478"/>
            <ac:spMkLst>
              <pc:docMk/>
              <pc:sldMasterMk cId="1813943305" sldId="2147483660"/>
              <pc:sldLayoutMk cId="1510171644" sldId="2147483667"/>
              <ac:spMk id="2" creationId="{45A99958-BFDC-4C69-8AC5-3AB96932C0B3}"/>
            </ac:spMkLst>
          </pc:spChg>
        </pc:sldLayoutChg>
      </pc:sldMasterChg>
    </pc:docChg>
  </pc:docChgLst>
  <pc:docChgLst>
    <pc:chgData name="Hyun Suk Shin (MTC SEATTLE)" userId="066a5242-16bf-4435-a097-69b4e8274bba" providerId="ADAL" clId="{F6FB60AA-BB44-4C6B-8D19-5E6C1A039180}"/>
    <pc:docChg chg="custSel addSld modSld">
      <pc:chgData name="Hyun Suk Shin (MTC SEATTLE)" userId="066a5242-16bf-4435-a097-69b4e8274bba" providerId="ADAL" clId="{F6FB60AA-BB44-4C6B-8D19-5E6C1A039180}" dt="2018-09-04T22:39:25.463" v="35" actId="1076"/>
      <pc:docMkLst>
        <pc:docMk/>
      </pc:docMkLst>
      <pc:sldChg chg="addSp delSp modSp add">
        <pc:chgData name="Hyun Suk Shin (MTC SEATTLE)" userId="066a5242-16bf-4435-a097-69b4e8274bba" providerId="ADAL" clId="{F6FB60AA-BB44-4C6B-8D19-5E6C1A039180}" dt="2018-09-04T22:39:25.463" v="35" actId="1076"/>
        <pc:sldMkLst>
          <pc:docMk/>
          <pc:sldMk cId="4143909609" sldId="256"/>
        </pc:sldMkLst>
        <pc:spChg chg="del">
          <ac:chgData name="Hyun Suk Shin (MTC SEATTLE)" userId="066a5242-16bf-4435-a097-69b4e8274bba" providerId="ADAL" clId="{F6FB60AA-BB44-4C6B-8D19-5E6C1A039180}" dt="2018-09-04T22:37:52.844" v="1" actId="478"/>
          <ac:spMkLst>
            <pc:docMk/>
            <pc:sldMk cId="4143909609" sldId="256"/>
            <ac:spMk id="2" creationId="{7675DC59-243F-4BDC-89C6-0EE282F28678}"/>
          </ac:spMkLst>
        </pc:spChg>
        <pc:spChg chg="del">
          <ac:chgData name="Hyun Suk Shin (MTC SEATTLE)" userId="066a5242-16bf-4435-a097-69b4e8274bba" providerId="ADAL" clId="{F6FB60AA-BB44-4C6B-8D19-5E6C1A039180}" dt="2018-09-04T22:37:52.844" v="1" actId="478"/>
          <ac:spMkLst>
            <pc:docMk/>
            <pc:sldMk cId="4143909609" sldId="256"/>
            <ac:spMk id="3" creationId="{14601168-CDE6-45D3-8DA9-2C0A0B6C0BBF}"/>
          </ac:spMkLst>
        </pc:spChg>
        <pc:picChg chg="add mod">
          <ac:chgData name="Hyun Suk Shin (MTC SEATTLE)" userId="066a5242-16bf-4435-a097-69b4e8274bba" providerId="ADAL" clId="{F6FB60AA-BB44-4C6B-8D19-5E6C1A039180}" dt="2018-09-04T22:39:24.128" v="34" actId="1076"/>
          <ac:picMkLst>
            <pc:docMk/>
            <pc:sldMk cId="4143909609" sldId="256"/>
            <ac:picMk id="5" creationId="{B8738281-375B-4599-8EB1-31A824D313B8}"/>
          </ac:picMkLst>
        </pc:picChg>
        <pc:picChg chg="add mod">
          <ac:chgData name="Hyun Suk Shin (MTC SEATTLE)" userId="066a5242-16bf-4435-a097-69b4e8274bba" providerId="ADAL" clId="{F6FB60AA-BB44-4C6B-8D19-5E6C1A039180}" dt="2018-09-04T22:39:21.719" v="32" actId="1076"/>
          <ac:picMkLst>
            <pc:docMk/>
            <pc:sldMk cId="4143909609" sldId="256"/>
            <ac:picMk id="7" creationId="{2CB714B0-0D14-4124-A126-B43621177B0C}"/>
          </ac:picMkLst>
        </pc:picChg>
        <pc:picChg chg="add mod">
          <ac:chgData name="Hyun Suk Shin (MTC SEATTLE)" userId="066a5242-16bf-4435-a097-69b4e8274bba" providerId="ADAL" clId="{F6FB60AA-BB44-4C6B-8D19-5E6C1A039180}" dt="2018-09-04T22:39:25.463" v="35" actId="1076"/>
          <ac:picMkLst>
            <pc:docMk/>
            <pc:sldMk cId="4143909609" sldId="256"/>
            <ac:picMk id="9" creationId="{1A4C7D78-EB2A-4223-8DE9-417EA8E405EF}"/>
          </ac:picMkLst>
        </pc:picChg>
        <pc:picChg chg="add del mod">
          <ac:chgData name="Hyun Suk Shin (MTC SEATTLE)" userId="066a5242-16bf-4435-a097-69b4e8274bba" providerId="ADAL" clId="{F6FB60AA-BB44-4C6B-8D19-5E6C1A039180}" dt="2018-09-04T22:38:51.691" v="15" actId="478"/>
          <ac:picMkLst>
            <pc:docMk/>
            <pc:sldMk cId="4143909609" sldId="256"/>
            <ac:picMk id="11" creationId="{4D583F4F-4577-4138-9AC1-F3E660EC7875}"/>
          </ac:picMkLst>
        </pc:picChg>
        <pc:picChg chg="add mod">
          <ac:chgData name="Hyun Suk Shin (MTC SEATTLE)" userId="066a5242-16bf-4435-a097-69b4e8274bba" providerId="ADAL" clId="{F6FB60AA-BB44-4C6B-8D19-5E6C1A039180}" dt="2018-09-04T22:39:22.735" v="33" actId="1076"/>
          <ac:picMkLst>
            <pc:docMk/>
            <pc:sldMk cId="4143909609" sldId="256"/>
            <ac:picMk id="13" creationId="{DA261F95-E8A8-458B-BB81-1264B5135276}"/>
          </ac:picMkLst>
        </pc:picChg>
        <pc:picChg chg="add mod">
          <ac:chgData name="Hyun Suk Shin (MTC SEATTLE)" userId="066a5242-16bf-4435-a097-69b4e8274bba" providerId="ADAL" clId="{F6FB60AA-BB44-4C6B-8D19-5E6C1A039180}" dt="2018-09-04T22:39:20.383" v="31" actId="1076"/>
          <ac:picMkLst>
            <pc:docMk/>
            <pc:sldMk cId="4143909609" sldId="256"/>
            <ac:picMk id="15" creationId="{20E296BD-F00A-4A5F-8C0D-97880CC9C344}"/>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79991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171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0813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06902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0959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1307278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8104-35D0-41F7-AAFE-8A5106EF2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63B31-5609-4ADE-9C7F-28C4785FD7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5B4D3-482C-428E-AD27-987D9C882847}"/>
              </a:ext>
            </a:extLst>
          </p:cNvPr>
          <p:cNvSpPr>
            <a:spLocks noGrp="1"/>
          </p:cNvSpPr>
          <p:nvPr>
            <p:ph type="dt" sz="half" idx="10"/>
          </p:nvPr>
        </p:nvSpPr>
        <p:spPr/>
        <p:txBody>
          <a:bodyPr/>
          <a:lstStyle/>
          <a:p>
            <a:fld id="{6CD241EB-B125-4962-BC57-7E3E117DA09A}" type="datetimeFigureOut">
              <a:rPr lang="en-US" smtClean="0"/>
              <a:t>9/5/2018</a:t>
            </a:fld>
            <a:endParaRPr lang="en-US"/>
          </a:p>
        </p:txBody>
      </p:sp>
      <p:sp>
        <p:nvSpPr>
          <p:cNvPr id="5" name="Footer Placeholder 4">
            <a:extLst>
              <a:ext uri="{FF2B5EF4-FFF2-40B4-BE49-F238E27FC236}">
                <a16:creationId xmlns:a16="http://schemas.microsoft.com/office/drawing/2014/main" id="{AFE584A6-0DC0-474C-B9E7-4CAC27F6F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16851-A0EA-4118-BDEB-ADD4808661F1}"/>
              </a:ext>
            </a:extLst>
          </p:cNvPr>
          <p:cNvSpPr>
            <a:spLocks noGrp="1"/>
          </p:cNvSpPr>
          <p:nvPr>
            <p:ph type="sldNum" sz="quarter" idx="12"/>
          </p:nvPr>
        </p:nvSpPr>
        <p:spPr/>
        <p:txBody>
          <a:bodyPr/>
          <a:lstStyle/>
          <a:p>
            <a:fld id="{BDE94A2F-4920-4AD7-966F-0DC3AD642B9C}" type="slidenum">
              <a:rPr lang="en-US" smtClean="0"/>
              <a:t>‹#›</a:t>
            </a:fld>
            <a:endParaRPr lang="en-US"/>
          </a:p>
        </p:txBody>
      </p:sp>
    </p:spTree>
    <p:extLst>
      <p:ext uri="{BB962C8B-B14F-4D97-AF65-F5344CB8AC3E}">
        <p14:creationId xmlns:p14="http://schemas.microsoft.com/office/powerpoint/2010/main" val="217557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813943305"/>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64" r:id="rId5"/>
    <p:sldLayoutId id="2147483665" r:id="rId6"/>
    <p:sldLayoutId id="2147483666" r:id="rId7"/>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aka.ms/mtcs-adfho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C470B0-2567-4C2D-B6FE-9CE9346055B3}"/>
              </a:ext>
            </a:extLst>
          </p:cNvPr>
          <p:cNvSpPr>
            <a:spLocks noGrp="1"/>
          </p:cNvSpPr>
          <p:nvPr>
            <p:ph type="ctrTitle"/>
          </p:nvPr>
        </p:nvSpPr>
        <p:spPr/>
        <p:txBody>
          <a:bodyPr/>
          <a:lstStyle/>
          <a:p>
            <a:r>
              <a:rPr lang="en-US"/>
              <a:t>Azure Data Factory </a:t>
            </a:r>
          </a:p>
        </p:txBody>
      </p:sp>
      <p:sp>
        <p:nvSpPr>
          <p:cNvPr id="5" name="Subtitle 4">
            <a:extLst>
              <a:ext uri="{FF2B5EF4-FFF2-40B4-BE49-F238E27FC236}">
                <a16:creationId xmlns:a16="http://schemas.microsoft.com/office/drawing/2014/main" id="{DA40C761-A742-40DE-806D-073DE263F54F}"/>
              </a:ext>
            </a:extLst>
          </p:cNvPr>
          <p:cNvSpPr>
            <a:spLocks noGrp="1"/>
          </p:cNvSpPr>
          <p:nvPr>
            <p:ph type="subTitle" idx="1"/>
          </p:nvPr>
        </p:nvSpPr>
        <p:spPr/>
        <p:txBody>
          <a:bodyPr/>
          <a:lstStyle/>
          <a:p>
            <a:r>
              <a:rPr lang="en-US"/>
              <a:t>Hands on Lab</a:t>
            </a:r>
          </a:p>
          <a:p>
            <a:r>
              <a:rPr lang="en-US"/>
              <a:t>https://aka.ms/mtcs-adfhol </a:t>
            </a:r>
          </a:p>
        </p:txBody>
      </p:sp>
    </p:spTree>
    <p:extLst>
      <p:ext uri="{BB962C8B-B14F-4D97-AF65-F5344CB8AC3E}">
        <p14:creationId xmlns:p14="http://schemas.microsoft.com/office/powerpoint/2010/main" val="352107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53" name="Rectangle: Rounded Corners 52">
            <a:extLst>
              <a:ext uri="{FF2B5EF4-FFF2-40B4-BE49-F238E27FC236}">
                <a16:creationId xmlns:a16="http://schemas.microsoft.com/office/drawing/2014/main" id="{84409B85-C1EA-4078-A864-7E05ACF9E8D0}"/>
              </a:ext>
            </a:extLst>
          </p:cNvPr>
          <p:cNvSpPr/>
          <p:nvPr/>
        </p:nvSpPr>
        <p:spPr>
          <a:xfrm>
            <a:off x="419437" y="726256"/>
            <a:ext cx="11353126" cy="5057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856" y="3052866"/>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507" y="3052866"/>
            <a:ext cx="780290" cy="780290"/>
          </a:xfrm>
          <a:prstGeom prst="rect">
            <a:avLst/>
          </a:prstGeom>
        </p:spPr>
      </p:pic>
      <p:sp>
        <p:nvSpPr>
          <p:cNvPr id="26" name="TextBox 25">
            <a:extLst>
              <a:ext uri="{FF2B5EF4-FFF2-40B4-BE49-F238E27FC236}">
                <a16:creationId xmlns:a16="http://schemas.microsoft.com/office/drawing/2014/main" id="{58F8272A-39A0-4E16-BB02-072F9F866BD3}"/>
              </a:ext>
            </a:extLst>
          </p:cNvPr>
          <p:cNvSpPr txBox="1"/>
          <p:nvPr/>
        </p:nvSpPr>
        <p:spPr>
          <a:xfrm>
            <a:off x="1214101" y="3873346"/>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693707" y="3873346"/>
            <a:ext cx="1129540" cy="307777"/>
          </a:xfrm>
          <a:prstGeom prst="rect">
            <a:avLst/>
          </a:prstGeom>
          <a:noFill/>
        </p:spPr>
        <p:txBody>
          <a:bodyPr wrap="none" rtlCol="0">
            <a:spAutoFit/>
          </a:bodyPr>
          <a:lstStyle/>
          <a:p>
            <a:r>
              <a:rPr lang="en-US" sz="1400" err="1"/>
              <a:t>Azblobdev</a:t>
            </a:r>
            <a:r>
              <a:rPr lang="en-US" sz="1400"/>
              <a:t>##</a:t>
            </a:r>
          </a:p>
        </p:txBody>
      </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
        <p:nvSpPr>
          <p:cNvPr id="6" name="Title 5">
            <a:extLst>
              <a:ext uri="{FF2B5EF4-FFF2-40B4-BE49-F238E27FC236}">
                <a16:creationId xmlns:a16="http://schemas.microsoft.com/office/drawing/2014/main" id="{7A0FE4DC-975F-45FC-A168-F0F17D4A3D04}"/>
              </a:ext>
            </a:extLst>
          </p:cNvPr>
          <p:cNvSpPr>
            <a:spLocks noGrp="1"/>
          </p:cNvSpPr>
          <p:nvPr>
            <p:ph type="title" idx="4294967295"/>
          </p:nvPr>
        </p:nvSpPr>
        <p:spPr>
          <a:xfrm>
            <a:off x="312738" y="208334"/>
            <a:ext cx="11566525" cy="419100"/>
          </a:xfrm>
        </p:spPr>
        <p:txBody>
          <a:bodyPr/>
          <a:lstStyle/>
          <a:p>
            <a:r>
              <a:rPr lang="en-US">
                <a:hlinkClick r:id="rId4"/>
              </a:rPr>
              <a:t>https://aka.ms/mtcs-adfhol</a:t>
            </a:r>
            <a:endParaRPr lang="en-US"/>
          </a:p>
        </p:txBody>
      </p:sp>
    </p:spTree>
    <p:extLst>
      <p:ext uri="{BB962C8B-B14F-4D97-AF65-F5344CB8AC3E}">
        <p14:creationId xmlns:p14="http://schemas.microsoft.com/office/powerpoint/2010/main" val="303460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53" name="Rectangle: Rounded Corners 52">
            <a:extLst>
              <a:ext uri="{FF2B5EF4-FFF2-40B4-BE49-F238E27FC236}">
                <a16:creationId xmlns:a16="http://schemas.microsoft.com/office/drawing/2014/main" id="{84409B85-C1EA-4078-A864-7E05ACF9E8D0}"/>
              </a:ext>
            </a:extLst>
          </p:cNvPr>
          <p:cNvSpPr/>
          <p:nvPr/>
        </p:nvSpPr>
        <p:spPr>
          <a:xfrm>
            <a:off x="419437" y="726256"/>
            <a:ext cx="11353126" cy="5057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63" name="Group 62">
            <a:extLst>
              <a:ext uri="{FF2B5EF4-FFF2-40B4-BE49-F238E27FC236}">
                <a16:creationId xmlns:a16="http://schemas.microsoft.com/office/drawing/2014/main" id="{EDD28AAD-CD09-43A7-9321-6B6D102F018D}"/>
              </a:ext>
            </a:extLst>
          </p:cNvPr>
          <p:cNvGrpSpPr/>
          <p:nvPr/>
        </p:nvGrpSpPr>
        <p:grpSpPr>
          <a:xfrm>
            <a:off x="1214101" y="1922313"/>
            <a:ext cx="3609146" cy="2258810"/>
            <a:chOff x="1229346" y="1506489"/>
            <a:chExt cx="3609146" cy="2258810"/>
          </a:xfrm>
        </p:grpSpPr>
        <p:pic>
          <p:nvPicPr>
            <p:cNvPr id="5" name="Picture 4">
              <a:extLst>
                <a:ext uri="{FF2B5EF4-FFF2-40B4-BE49-F238E27FC236}">
                  <a16:creationId xmlns:a16="http://schemas.microsoft.com/office/drawing/2014/main" id="{B8738281-375B-4599-8EB1-31A824D3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369" y="1506489"/>
              <a:ext cx="780290" cy="780290"/>
            </a:xfrm>
            <a:prstGeom prst="rect">
              <a:avLst/>
            </a:prstGeom>
          </p:spPr>
        </p:pic>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101" y="2637042"/>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5752" y="2637042"/>
              <a:ext cx="780290" cy="780290"/>
            </a:xfrm>
            <a:prstGeom prst="rect">
              <a:avLst/>
            </a:prstGeom>
          </p:spPr>
        </p:pic>
        <p:cxnSp>
          <p:nvCxnSpPr>
            <p:cNvPr id="4" name="Connector: Elbow 3">
              <a:extLst>
                <a:ext uri="{FF2B5EF4-FFF2-40B4-BE49-F238E27FC236}">
                  <a16:creationId xmlns:a16="http://schemas.microsoft.com/office/drawing/2014/main" id="{C6D87823-2AA4-447E-9A17-EB9425FA4F1E}"/>
                </a:ext>
              </a:extLst>
            </p:cNvPr>
            <p:cNvCxnSpPr>
              <a:stCxn id="13" idx="0"/>
              <a:endCxn id="5" idx="1"/>
            </p:cNvCxnSpPr>
            <p:nvPr/>
          </p:nvCxnSpPr>
          <p:spPr>
            <a:xfrm rot="5400000" flipH="1" flipV="1">
              <a:off x="1862429" y="1780102"/>
              <a:ext cx="740408" cy="973472"/>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5036BA8E-BCCD-4416-AE01-FF9FC08BBB8B}"/>
                </a:ext>
              </a:extLst>
            </p:cNvPr>
            <p:cNvCxnSpPr>
              <a:cxnSpLocks/>
              <a:stCxn id="5" idx="3"/>
              <a:endCxn id="9" idx="0"/>
            </p:cNvCxnSpPr>
            <p:nvPr/>
          </p:nvCxnSpPr>
          <p:spPr>
            <a:xfrm>
              <a:off x="3499659" y="1896634"/>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58F8272A-39A0-4E16-BB02-072F9F866BD3}"/>
                </a:ext>
              </a:extLst>
            </p:cNvPr>
            <p:cNvSpPr txBox="1"/>
            <p:nvPr/>
          </p:nvSpPr>
          <p:spPr>
            <a:xfrm>
              <a:off x="1229346" y="3457522"/>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708952" y="3457522"/>
              <a:ext cx="1129540" cy="307777"/>
            </a:xfrm>
            <a:prstGeom prst="rect">
              <a:avLst/>
            </a:prstGeom>
            <a:noFill/>
          </p:spPr>
          <p:txBody>
            <a:bodyPr wrap="none" rtlCol="0">
              <a:spAutoFit/>
            </a:bodyPr>
            <a:lstStyle/>
            <a:p>
              <a:r>
                <a:rPr lang="en-US" sz="1400" err="1"/>
                <a:t>Azblobdev</a:t>
              </a:r>
              <a:r>
                <a:rPr lang="en-US" sz="1400"/>
                <a:t>##</a:t>
              </a:r>
            </a:p>
          </p:txBody>
        </p:sp>
        <p:sp>
          <p:nvSpPr>
            <p:cNvPr id="28" name="TextBox 27">
              <a:extLst>
                <a:ext uri="{FF2B5EF4-FFF2-40B4-BE49-F238E27FC236}">
                  <a16:creationId xmlns:a16="http://schemas.microsoft.com/office/drawing/2014/main" id="{70701E92-894C-4C54-B6E3-6900DED33193}"/>
                </a:ext>
              </a:extLst>
            </p:cNvPr>
            <p:cNvSpPr txBox="1"/>
            <p:nvPr/>
          </p:nvSpPr>
          <p:spPr>
            <a:xfrm>
              <a:off x="2578388" y="2355926"/>
              <a:ext cx="1056956" cy="307777"/>
            </a:xfrm>
            <a:prstGeom prst="rect">
              <a:avLst/>
            </a:prstGeom>
            <a:noFill/>
          </p:spPr>
          <p:txBody>
            <a:bodyPr wrap="none" rtlCol="0">
              <a:spAutoFit/>
            </a:bodyPr>
            <a:lstStyle/>
            <a:p>
              <a:r>
                <a:rPr lang="en-US" sz="1400"/>
                <a:t>Adfv2dev##</a:t>
              </a:r>
            </a:p>
          </p:txBody>
        </p:sp>
      </p:gr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Tree>
    <p:extLst>
      <p:ext uri="{BB962C8B-B14F-4D97-AF65-F5344CB8AC3E}">
        <p14:creationId xmlns:p14="http://schemas.microsoft.com/office/powerpoint/2010/main" val="2996075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53" name="Rectangle: Rounded Corners 52">
            <a:extLst>
              <a:ext uri="{FF2B5EF4-FFF2-40B4-BE49-F238E27FC236}">
                <a16:creationId xmlns:a16="http://schemas.microsoft.com/office/drawing/2014/main" id="{84409B85-C1EA-4078-A864-7E05ACF9E8D0}"/>
              </a:ext>
            </a:extLst>
          </p:cNvPr>
          <p:cNvSpPr/>
          <p:nvPr/>
        </p:nvSpPr>
        <p:spPr>
          <a:xfrm>
            <a:off x="419437" y="726256"/>
            <a:ext cx="11353126" cy="5057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5" name="Picture 4">
            <a:extLst>
              <a:ext uri="{FF2B5EF4-FFF2-40B4-BE49-F238E27FC236}">
                <a16:creationId xmlns:a16="http://schemas.microsoft.com/office/drawing/2014/main" id="{B8738281-375B-4599-8EB1-31A824D3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124" y="1922313"/>
            <a:ext cx="780290" cy="780290"/>
          </a:xfrm>
          <a:prstGeom prst="rect">
            <a:avLst/>
          </a:prstGeom>
        </p:spPr>
      </p:pic>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856" y="3052866"/>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507" y="3052866"/>
            <a:ext cx="780290" cy="780290"/>
          </a:xfrm>
          <a:prstGeom prst="rect">
            <a:avLst/>
          </a:prstGeom>
        </p:spPr>
      </p:pic>
      <p:cxnSp>
        <p:nvCxnSpPr>
          <p:cNvPr id="4" name="Connector: Elbow 3">
            <a:extLst>
              <a:ext uri="{FF2B5EF4-FFF2-40B4-BE49-F238E27FC236}">
                <a16:creationId xmlns:a16="http://schemas.microsoft.com/office/drawing/2014/main" id="{C6D87823-2AA4-447E-9A17-EB9425FA4F1E}"/>
              </a:ext>
            </a:extLst>
          </p:cNvPr>
          <p:cNvCxnSpPr>
            <a:stCxn id="13" idx="0"/>
            <a:endCxn id="5" idx="1"/>
          </p:cNvCxnSpPr>
          <p:nvPr/>
        </p:nvCxnSpPr>
        <p:spPr>
          <a:xfrm rot="5400000" flipH="1" flipV="1">
            <a:off x="1847184" y="2195926"/>
            <a:ext cx="740408" cy="973472"/>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5036BA8E-BCCD-4416-AE01-FF9FC08BBB8B}"/>
              </a:ext>
            </a:extLst>
          </p:cNvPr>
          <p:cNvCxnSpPr>
            <a:cxnSpLocks/>
            <a:stCxn id="5" idx="3"/>
            <a:endCxn id="9" idx="0"/>
          </p:cNvCxnSpPr>
          <p:nvPr/>
        </p:nvCxnSpPr>
        <p:spPr>
          <a:xfrm>
            <a:off x="3484414"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58F8272A-39A0-4E16-BB02-072F9F866BD3}"/>
              </a:ext>
            </a:extLst>
          </p:cNvPr>
          <p:cNvSpPr txBox="1"/>
          <p:nvPr/>
        </p:nvSpPr>
        <p:spPr>
          <a:xfrm>
            <a:off x="1214101" y="3873346"/>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693707" y="3873346"/>
            <a:ext cx="1129540" cy="307777"/>
          </a:xfrm>
          <a:prstGeom prst="rect">
            <a:avLst/>
          </a:prstGeom>
          <a:noFill/>
        </p:spPr>
        <p:txBody>
          <a:bodyPr wrap="none" rtlCol="0">
            <a:spAutoFit/>
          </a:bodyPr>
          <a:lstStyle/>
          <a:p>
            <a:r>
              <a:rPr lang="en-US" sz="1400" err="1"/>
              <a:t>Azblobdev</a:t>
            </a:r>
            <a:r>
              <a:rPr lang="en-US" sz="1400"/>
              <a:t>##</a:t>
            </a:r>
          </a:p>
        </p:txBody>
      </p:sp>
      <p:sp>
        <p:nvSpPr>
          <p:cNvPr id="28" name="TextBox 27">
            <a:extLst>
              <a:ext uri="{FF2B5EF4-FFF2-40B4-BE49-F238E27FC236}">
                <a16:creationId xmlns:a16="http://schemas.microsoft.com/office/drawing/2014/main" id="{70701E92-894C-4C54-B6E3-6900DED33193}"/>
              </a:ext>
            </a:extLst>
          </p:cNvPr>
          <p:cNvSpPr txBox="1"/>
          <p:nvPr/>
        </p:nvSpPr>
        <p:spPr>
          <a:xfrm>
            <a:off x="2563143" y="2771750"/>
            <a:ext cx="1056956" cy="307777"/>
          </a:xfrm>
          <a:prstGeom prst="rect">
            <a:avLst/>
          </a:prstGeom>
          <a:noFill/>
        </p:spPr>
        <p:txBody>
          <a:bodyPr wrap="none" rtlCol="0">
            <a:spAutoFit/>
          </a:bodyPr>
          <a:lstStyle/>
          <a:p>
            <a:r>
              <a:rPr lang="en-US" sz="1400"/>
              <a:t>Adfv2dev##</a:t>
            </a:r>
          </a:p>
        </p:txBody>
      </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
        <p:nvSpPr>
          <p:cNvPr id="41" name="Rectangle 40">
            <a:extLst>
              <a:ext uri="{FF2B5EF4-FFF2-40B4-BE49-F238E27FC236}">
                <a16:creationId xmlns:a16="http://schemas.microsoft.com/office/drawing/2014/main" id="{25C9B822-F65B-4554-B209-E8872E0F7528}"/>
              </a:ext>
            </a:extLst>
          </p:cNvPr>
          <p:cNvSpPr/>
          <p:nvPr/>
        </p:nvSpPr>
        <p:spPr>
          <a:xfrm>
            <a:off x="5540762"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39" name="Picture 38" descr="A stop sign&#10;&#10;Description generated with high confidence">
            <a:extLst>
              <a:ext uri="{FF2B5EF4-FFF2-40B4-BE49-F238E27FC236}">
                <a16:creationId xmlns:a16="http://schemas.microsoft.com/office/drawing/2014/main" id="{D6E5E394-D360-4B01-A73D-ADD0BEEA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359" y="3052866"/>
            <a:ext cx="780290" cy="780290"/>
          </a:xfrm>
          <a:prstGeom prst="rect">
            <a:avLst/>
          </a:prstGeom>
        </p:spPr>
      </p:pic>
      <p:pic>
        <p:nvPicPr>
          <p:cNvPr id="40" name="Picture 39" descr="A close up of a sign&#10;&#10;Description generated with high confidence">
            <a:extLst>
              <a:ext uri="{FF2B5EF4-FFF2-40B4-BE49-F238E27FC236}">
                <a16:creationId xmlns:a16="http://schemas.microsoft.com/office/drawing/2014/main" id="{20D370B6-61F8-4215-8F5F-FB6E2029B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895" y="3052866"/>
            <a:ext cx="780290" cy="780290"/>
          </a:xfrm>
          <a:prstGeom prst="rect">
            <a:avLst/>
          </a:prstGeom>
        </p:spPr>
      </p:pic>
      <p:sp>
        <p:nvSpPr>
          <p:cNvPr id="44" name="TextBox 43">
            <a:extLst>
              <a:ext uri="{FF2B5EF4-FFF2-40B4-BE49-F238E27FC236}">
                <a16:creationId xmlns:a16="http://schemas.microsoft.com/office/drawing/2014/main" id="{DD42C1CC-026B-4227-B009-853E668A6A32}"/>
              </a:ext>
            </a:extLst>
          </p:cNvPr>
          <p:cNvSpPr txBox="1"/>
          <p:nvPr/>
        </p:nvSpPr>
        <p:spPr>
          <a:xfrm>
            <a:off x="5844816" y="3873346"/>
            <a:ext cx="1020600" cy="307777"/>
          </a:xfrm>
          <a:prstGeom prst="rect">
            <a:avLst/>
          </a:prstGeom>
          <a:noFill/>
        </p:spPr>
        <p:txBody>
          <a:bodyPr wrap="none" rtlCol="0">
            <a:spAutoFit/>
          </a:bodyPr>
          <a:lstStyle/>
          <a:p>
            <a:r>
              <a:rPr lang="en-US" sz="1400" err="1"/>
              <a:t>Sqldbprd</a:t>
            </a:r>
            <a:r>
              <a:rPr lang="en-US" sz="1400"/>
              <a:t>##</a:t>
            </a:r>
          </a:p>
        </p:txBody>
      </p:sp>
      <p:sp>
        <p:nvSpPr>
          <p:cNvPr id="45" name="TextBox 44">
            <a:extLst>
              <a:ext uri="{FF2B5EF4-FFF2-40B4-BE49-F238E27FC236}">
                <a16:creationId xmlns:a16="http://schemas.microsoft.com/office/drawing/2014/main" id="{B8134234-D303-44B5-85D5-BDEFC984472E}"/>
              </a:ext>
            </a:extLst>
          </p:cNvPr>
          <p:cNvSpPr txBox="1"/>
          <p:nvPr/>
        </p:nvSpPr>
        <p:spPr>
          <a:xfrm>
            <a:off x="8387020" y="3873346"/>
            <a:ext cx="1113575" cy="307777"/>
          </a:xfrm>
          <a:prstGeom prst="rect">
            <a:avLst/>
          </a:prstGeom>
          <a:noFill/>
        </p:spPr>
        <p:txBody>
          <a:bodyPr wrap="none" rtlCol="0">
            <a:spAutoFit/>
          </a:bodyPr>
          <a:lstStyle/>
          <a:p>
            <a:r>
              <a:rPr lang="en-US" sz="1400" err="1"/>
              <a:t>Azblobprd</a:t>
            </a:r>
            <a:r>
              <a:rPr lang="en-US" sz="1400"/>
              <a:t>##</a:t>
            </a:r>
          </a:p>
        </p:txBody>
      </p:sp>
      <p:sp>
        <p:nvSpPr>
          <p:cNvPr id="48" name="TextBox 47">
            <a:extLst>
              <a:ext uri="{FF2B5EF4-FFF2-40B4-BE49-F238E27FC236}">
                <a16:creationId xmlns:a16="http://schemas.microsoft.com/office/drawing/2014/main" id="{255B8C1C-7C33-4EE4-93A2-AC7605C678FB}"/>
              </a:ext>
            </a:extLst>
          </p:cNvPr>
          <p:cNvSpPr txBox="1"/>
          <p:nvPr/>
        </p:nvSpPr>
        <p:spPr>
          <a:xfrm>
            <a:off x="7308920" y="4821053"/>
            <a:ext cx="727571" cy="307777"/>
          </a:xfrm>
          <a:prstGeom prst="rect">
            <a:avLst/>
          </a:prstGeom>
          <a:noFill/>
        </p:spPr>
        <p:txBody>
          <a:bodyPr wrap="none" rtlCol="0">
            <a:spAutoFit/>
          </a:bodyPr>
          <a:lstStyle/>
          <a:p>
            <a:r>
              <a:rPr lang="en-US" sz="1400"/>
              <a:t>prod-</a:t>
            </a:r>
            <a:r>
              <a:rPr lang="en-US" sz="1400" err="1"/>
              <a:t>rg</a:t>
            </a:r>
            <a:endParaRPr lang="en-US" sz="1400"/>
          </a:p>
        </p:txBody>
      </p:sp>
    </p:spTree>
    <p:extLst>
      <p:ext uri="{BB962C8B-B14F-4D97-AF65-F5344CB8AC3E}">
        <p14:creationId xmlns:p14="http://schemas.microsoft.com/office/powerpoint/2010/main" val="414390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53" name="Rectangle: Rounded Corners 52">
            <a:extLst>
              <a:ext uri="{FF2B5EF4-FFF2-40B4-BE49-F238E27FC236}">
                <a16:creationId xmlns:a16="http://schemas.microsoft.com/office/drawing/2014/main" id="{84409B85-C1EA-4078-A864-7E05ACF9E8D0}"/>
              </a:ext>
            </a:extLst>
          </p:cNvPr>
          <p:cNvSpPr/>
          <p:nvPr/>
        </p:nvSpPr>
        <p:spPr>
          <a:xfrm>
            <a:off x="419437" y="726256"/>
            <a:ext cx="11353126" cy="5057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5" name="Picture 4">
            <a:extLst>
              <a:ext uri="{FF2B5EF4-FFF2-40B4-BE49-F238E27FC236}">
                <a16:creationId xmlns:a16="http://schemas.microsoft.com/office/drawing/2014/main" id="{B8738281-375B-4599-8EB1-31A824D3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124" y="1922313"/>
            <a:ext cx="780290" cy="780290"/>
          </a:xfrm>
          <a:prstGeom prst="rect">
            <a:avLst/>
          </a:prstGeom>
        </p:spPr>
      </p:pic>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856" y="3052866"/>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507" y="3052866"/>
            <a:ext cx="780290" cy="780290"/>
          </a:xfrm>
          <a:prstGeom prst="rect">
            <a:avLst/>
          </a:prstGeom>
        </p:spPr>
      </p:pic>
      <p:cxnSp>
        <p:nvCxnSpPr>
          <p:cNvPr id="4" name="Connector: Elbow 3">
            <a:extLst>
              <a:ext uri="{FF2B5EF4-FFF2-40B4-BE49-F238E27FC236}">
                <a16:creationId xmlns:a16="http://schemas.microsoft.com/office/drawing/2014/main" id="{C6D87823-2AA4-447E-9A17-EB9425FA4F1E}"/>
              </a:ext>
            </a:extLst>
          </p:cNvPr>
          <p:cNvCxnSpPr>
            <a:stCxn id="13" idx="0"/>
            <a:endCxn id="5" idx="1"/>
          </p:cNvCxnSpPr>
          <p:nvPr/>
        </p:nvCxnSpPr>
        <p:spPr>
          <a:xfrm rot="5400000" flipH="1" flipV="1">
            <a:off x="1847184" y="2195926"/>
            <a:ext cx="740408" cy="973472"/>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5036BA8E-BCCD-4416-AE01-FF9FC08BBB8B}"/>
              </a:ext>
            </a:extLst>
          </p:cNvPr>
          <p:cNvCxnSpPr>
            <a:cxnSpLocks/>
            <a:stCxn id="5" idx="3"/>
            <a:endCxn id="9" idx="0"/>
          </p:cNvCxnSpPr>
          <p:nvPr/>
        </p:nvCxnSpPr>
        <p:spPr>
          <a:xfrm>
            <a:off x="3484414"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58F8272A-39A0-4E16-BB02-072F9F866BD3}"/>
              </a:ext>
            </a:extLst>
          </p:cNvPr>
          <p:cNvSpPr txBox="1"/>
          <p:nvPr/>
        </p:nvSpPr>
        <p:spPr>
          <a:xfrm>
            <a:off x="1214101" y="3873346"/>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693707" y="3873346"/>
            <a:ext cx="1129540" cy="307777"/>
          </a:xfrm>
          <a:prstGeom prst="rect">
            <a:avLst/>
          </a:prstGeom>
          <a:noFill/>
        </p:spPr>
        <p:txBody>
          <a:bodyPr wrap="none" rtlCol="0">
            <a:spAutoFit/>
          </a:bodyPr>
          <a:lstStyle/>
          <a:p>
            <a:r>
              <a:rPr lang="en-US" sz="1400" err="1"/>
              <a:t>Azblobdev</a:t>
            </a:r>
            <a:r>
              <a:rPr lang="en-US" sz="1400"/>
              <a:t>##</a:t>
            </a:r>
          </a:p>
        </p:txBody>
      </p:sp>
      <p:sp>
        <p:nvSpPr>
          <p:cNvPr id="28" name="TextBox 27">
            <a:extLst>
              <a:ext uri="{FF2B5EF4-FFF2-40B4-BE49-F238E27FC236}">
                <a16:creationId xmlns:a16="http://schemas.microsoft.com/office/drawing/2014/main" id="{70701E92-894C-4C54-B6E3-6900DED33193}"/>
              </a:ext>
            </a:extLst>
          </p:cNvPr>
          <p:cNvSpPr txBox="1"/>
          <p:nvPr/>
        </p:nvSpPr>
        <p:spPr>
          <a:xfrm>
            <a:off x="2563143" y="2771750"/>
            <a:ext cx="1056956" cy="307777"/>
          </a:xfrm>
          <a:prstGeom prst="rect">
            <a:avLst/>
          </a:prstGeom>
          <a:noFill/>
        </p:spPr>
        <p:txBody>
          <a:bodyPr wrap="none" rtlCol="0">
            <a:spAutoFit/>
          </a:bodyPr>
          <a:lstStyle/>
          <a:p>
            <a:r>
              <a:rPr lang="en-US" sz="1400"/>
              <a:t>Adfv2dev##</a:t>
            </a:r>
          </a:p>
        </p:txBody>
      </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
        <p:nvSpPr>
          <p:cNvPr id="41" name="Rectangle 40">
            <a:extLst>
              <a:ext uri="{FF2B5EF4-FFF2-40B4-BE49-F238E27FC236}">
                <a16:creationId xmlns:a16="http://schemas.microsoft.com/office/drawing/2014/main" id="{25C9B822-F65B-4554-B209-E8872E0F7528}"/>
              </a:ext>
            </a:extLst>
          </p:cNvPr>
          <p:cNvSpPr/>
          <p:nvPr/>
        </p:nvSpPr>
        <p:spPr>
          <a:xfrm>
            <a:off x="5540762"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38" name="Picture 37">
            <a:extLst>
              <a:ext uri="{FF2B5EF4-FFF2-40B4-BE49-F238E27FC236}">
                <a16:creationId xmlns:a16="http://schemas.microsoft.com/office/drawing/2014/main" id="{F5FA80EC-897A-410E-9618-F585D4DAC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627" y="1922313"/>
            <a:ext cx="780290" cy="780290"/>
          </a:xfrm>
          <a:prstGeom prst="rect">
            <a:avLst/>
          </a:prstGeom>
        </p:spPr>
      </p:pic>
      <p:pic>
        <p:nvPicPr>
          <p:cNvPr id="39" name="Picture 38" descr="A stop sign&#10;&#10;Description generated with high confidence">
            <a:extLst>
              <a:ext uri="{FF2B5EF4-FFF2-40B4-BE49-F238E27FC236}">
                <a16:creationId xmlns:a16="http://schemas.microsoft.com/office/drawing/2014/main" id="{D6E5E394-D360-4B01-A73D-ADD0BEEA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359" y="3052866"/>
            <a:ext cx="780290" cy="780290"/>
          </a:xfrm>
          <a:prstGeom prst="rect">
            <a:avLst/>
          </a:prstGeom>
        </p:spPr>
      </p:pic>
      <p:pic>
        <p:nvPicPr>
          <p:cNvPr id="40" name="Picture 39" descr="A close up of a sign&#10;&#10;Description generated with high confidence">
            <a:extLst>
              <a:ext uri="{FF2B5EF4-FFF2-40B4-BE49-F238E27FC236}">
                <a16:creationId xmlns:a16="http://schemas.microsoft.com/office/drawing/2014/main" id="{20D370B6-61F8-4215-8F5F-FB6E2029B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895" y="3052866"/>
            <a:ext cx="780290" cy="780290"/>
          </a:xfrm>
          <a:prstGeom prst="rect">
            <a:avLst/>
          </a:prstGeom>
        </p:spPr>
      </p:pic>
      <p:cxnSp>
        <p:nvCxnSpPr>
          <p:cNvPr id="42" name="Connector: Elbow 41">
            <a:extLst>
              <a:ext uri="{FF2B5EF4-FFF2-40B4-BE49-F238E27FC236}">
                <a16:creationId xmlns:a16="http://schemas.microsoft.com/office/drawing/2014/main" id="{995AC8ED-763C-45CE-8184-E7685918388C}"/>
              </a:ext>
            </a:extLst>
          </p:cNvPr>
          <p:cNvCxnSpPr>
            <a:stCxn id="40" idx="0"/>
            <a:endCxn id="38" idx="1"/>
          </p:cNvCxnSpPr>
          <p:nvPr/>
        </p:nvCxnSpPr>
        <p:spPr>
          <a:xfrm rot="5400000" flipH="1" flipV="1">
            <a:off x="6563129" y="2228369"/>
            <a:ext cx="740408" cy="908587"/>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3FB89778-EE03-4101-A837-3D7F5676AEF0}"/>
              </a:ext>
            </a:extLst>
          </p:cNvPr>
          <p:cNvCxnSpPr>
            <a:cxnSpLocks/>
            <a:stCxn id="38" idx="3"/>
            <a:endCxn id="39" idx="0"/>
          </p:cNvCxnSpPr>
          <p:nvPr/>
        </p:nvCxnSpPr>
        <p:spPr>
          <a:xfrm>
            <a:off x="8167917"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DD42C1CC-026B-4227-B009-853E668A6A32}"/>
              </a:ext>
            </a:extLst>
          </p:cNvPr>
          <p:cNvSpPr txBox="1"/>
          <p:nvPr/>
        </p:nvSpPr>
        <p:spPr>
          <a:xfrm>
            <a:off x="5844816" y="3873346"/>
            <a:ext cx="1020600" cy="307777"/>
          </a:xfrm>
          <a:prstGeom prst="rect">
            <a:avLst/>
          </a:prstGeom>
          <a:noFill/>
        </p:spPr>
        <p:txBody>
          <a:bodyPr wrap="none" rtlCol="0">
            <a:spAutoFit/>
          </a:bodyPr>
          <a:lstStyle/>
          <a:p>
            <a:r>
              <a:rPr lang="en-US" sz="1400" err="1"/>
              <a:t>Sqldbprd</a:t>
            </a:r>
            <a:r>
              <a:rPr lang="en-US" sz="1400"/>
              <a:t>##</a:t>
            </a:r>
          </a:p>
        </p:txBody>
      </p:sp>
      <p:sp>
        <p:nvSpPr>
          <p:cNvPr id="45" name="TextBox 44">
            <a:extLst>
              <a:ext uri="{FF2B5EF4-FFF2-40B4-BE49-F238E27FC236}">
                <a16:creationId xmlns:a16="http://schemas.microsoft.com/office/drawing/2014/main" id="{B8134234-D303-44B5-85D5-BDEFC984472E}"/>
              </a:ext>
            </a:extLst>
          </p:cNvPr>
          <p:cNvSpPr txBox="1"/>
          <p:nvPr/>
        </p:nvSpPr>
        <p:spPr>
          <a:xfrm>
            <a:off x="8387020" y="3873346"/>
            <a:ext cx="1113575" cy="307777"/>
          </a:xfrm>
          <a:prstGeom prst="rect">
            <a:avLst/>
          </a:prstGeom>
          <a:noFill/>
        </p:spPr>
        <p:txBody>
          <a:bodyPr wrap="none" rtlCol="0">
            <a:spAutoFit/>
          </a:bodyPr>
          <a:lstStyle/>
          <a:p>
            <a:r>
              <a:rPr lang="en-US" sz="1400" err="1"/>
              <a:t>Azblobprd</a:t>
            </a:r>
            <a:r>
              <a:rPr lang="en-US" sz="1400"/>
              <a:t>##</a:t>
            </a:r>
          </a:p>
        </p:txBody>
      </p:sp>
      <p:sp>
        <p:nvSpPr>
          <p:cNvPr id="46" name="TextBox 45">
            <a:extLst>
              <a:ext uri="{FF2B5EF4-FFF2-40B4-BE49-F238E27FC236}">
                <a16:creationId xmlns:a16="http://schemas.microsoft.com/office/drawing/2014/main" id="{9FB6BA2F-60F8-4234-89C7-532C2483C63B}"/>
              </a:ext>
            </a:extLst>
          </p:cNvPr>
          <p:cNvSpPr txBox="1"/>
          <p:nvPr/>
        </p:nvSpPr>
        <p:spPr>
          <a:xfrm>
            <a:off x="7474644" y="2771750"/>
            <a:ext cx="1040991" cy="307777"/>
          </a:xfrm>
          <a:prstGeom prst="rect">
            <a:avLst/>
          </a:prstGeom>
          <a:noFill/>
        </p:spPr>
        <p:txBody>
          <a:bodyPr wrap="none" rtlCol="0">
            <a:spAutoFit/>
          </a:bodyPr>
          <a:lstStyle/>
          <a:p>
            <a:r>
              <a:rPr lang="en-US" sz="1400"/>
              <a:t>Adfv2prd##</a:t>
            </a:r>
          </a:p>
        </p:txBody>
      </p:sp>
      <p:sp>
        <p:nvSpPr>
          <p:cNvPr id="48" name="TextBox 47">
            <a:extLst>
              <a:ext uri="{FF2B5EF4-FFF2-40B4-BE49-F238E27FC236}">
                <a16:creationId xmlns:a16="http://schemas.microsoft.com/office/drawing/2014/main" id="{255B8C1C-7C33-4EE4-93A2-AC7605C678FB}"/>
              </a:ext>
            </a:extLst>
          </p:cNvPr>
          <p:cNvSpPr txBox="1"/>
          <p:nvPr/>
        </p:nvSpPr>
        <p:spPr>
          <a:xfrm>
            <a:off x="7308920" y="4821053"/>
            <a:ext cx="727571" cy="307777"/>
          </a:xfrm>
          <a:prstGeom prst="rect">
            <a:avLst/>
          </a:prstGeom>
          <a:noFill/>
        </p:spPr>
        <p:txBody>
          <a:bodyPr wrap="none" rtlCol="0">
            <a:spAutoFit/>
          </a:bodyPr>
          <a:lstStyle/>
          <a:p>
            <a:r>
              <a:rPr lang="en-US" sz="1400"/>
              <a:t>prod-</a:t>
            </a:r>
            <a:r>
              <a:rPr lang="en-US" sz="1400" err="1"/>
              <a:t>rg</a:t>
            </a:r>
            <a:endParaRPr lang="en-US" sz="1400"/>
          </a:p>
        </p:txBody>
      </p:sp>
    </p:spTree>
    <p:extLst>
      <p:ext uri="{BB962C8B-B14F-4D97-AF65-F5344CB8AC3E}">
        <p14:creationId xmlns:p14="http://schemas.microsoft.com/office/powerpoint/2010/main" val="2290476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53" name="Rectangle: Rounded Corners 52">
            <a:extLst>
              <a:ext uri="{FF2B5EF4-FFF2-40B4-BE49-F238E27FC236}">
                <a16:creationId xmlns:a16="http://schemas.microsoft.com/office/drawing/2014/main" id="{84409B85-C1EA-4078-A864-7E05ACF9E8D0}"/>
              </a:ext>
            </a:extLst>
          </p:cNvPr>
          <p:cNvSpPr/>
          <p:nvPr/>
        </p:nvSpPr>
        <p:spPr>
          <a:xfrm>
            <a:off x="419437" y="726256"/>
            <a:ext cx="11353126" cy="5057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5" name="Picture 4">
            <a:extLst>
              <a:ext uri="{FF2B5EF4-FFF2-40B4-BE49-F238E27FC236}">
                <a16:creationId xmlns:a16="http://schemas.microsoft.com/office/drawing/2014/main" id="{B8738281-375B-4599-8EB1-31A824D3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124" y="1922313"/>
            <a:ext cx="780290" cy="780290"/>
          </a:xfrm>
          <a:prstGeom prst="rect">
            <a:avLst/>
          </a:prstGeom>
        </p:spPr>
      </p:pic>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856" y="3052866"/>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507" y="3052866"/>
            <a:ext cx="780290" cy="780290"/>
          </a:xfrm>
          <a:prstGeom prst="rect">
            <a:avLst/>
          </a:prstGeom>
        </p:spPr>
      </p:pic>
      <p:cxnSp>
        <p:nvCxnSpPr>
          <p:cNvPr id="4" name="Connector: Elbow 3">
            <a:extLst>
              <a:ext uri="{FF2B5EF4-FFF2-40B4-BE49-F238E27FC236}">
                <a16:creationId xmlns:a16="http://schemas.microsoft.com/office/drawing/2014/main" id="{C6D87823-2AA4-447E-9A17-EB9425FA4F1E}"/>
              </a:ext>
            </a:extLst>
          </p:cNvPr>
          <p:cNvCxnSpPr>
            <a:stCxn id="13" idx="0"/>
            <a:endCxn id="5" idx="1"/>
          </p:cNvCxnSpPr>
          <p:nvPr/>
        </p:nvCxnSpPr>
        <p:spPr>
          <a:xfrm rot="5400000" flipH="1" flipV="1">
            <a:off x="1847184" y="2195926"/>
            <a:ext cx="740408" cy="973472"/>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5036BA8E-BCCD-4416-AE01-FF9FC08BBB8B}"/>
              </a:ext>
            </a:extLst>
          </p:cNvPr>
          <p:cNvCxnSpPr>
            <a:cxnSpLocks/>
            <a:stCxn id="5" idx="3"/>
            <a:endCxn id="9" idx="0"/>
          </p:cNvCxnSpPr>
          <p:nvPr/>
        </p:nvCxnSpPr>
        <p:spPr>
          <a:xfrm>
            <a:off x="3484414"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58F8272A-39A0-4E16-BB02-072F9F866BD3}"/>
              </a:ext>
            </a:extLst>
          </p:cNvPr>
          <p:cNvSpPr txBox="1"/>
          <p:nvPr/>
        </p:nvSpPr>
        <p:spPr>
          <a:xfrm>
            <a:off x="1214101" y="3873346"/>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693707" y="3873346"/>
            <a:ext cx="1129540" cy="307777"/>
          </a:xfrm>
          <a:prstGeom prst="rect">
            <a:avLst/>
          </a:prstGeom>
          <a:noFill/>
        </p:spPr>
        <p:txBody>
          <a:bodyPr wrap="none" rtlCol="0">
            <a:spAutoFit/>
          </a:bodyPr>
          <a:lstStyle/>
          <a:p>
            <a:r>
              <a:rPr lang="en-US" sz="1400" err="1"/>
              <a:t>Azblobdev</a:t>
            </a:r>
            <a:r>
              <a:rPr lang="en-US" sz="1400"/>
              <a:t>##</a:t>
            </a:r>
          </a:p>
        </p:txBody>
      </p:sp>
      <p:sp>
        <p:nvSpPr>
          <p:cNvPr id="28" name="TextBox 27">
            <a:extLst>
              <a:ext uri="{FF2B5EF4-FFF2-40B4-BE49-F238E27FC236}">
                <a16:creationId xmlns:a16="http://schemas.microsoft.com/office/drawing/2014/main" id="{70701E92-894C-4C54-B6E3-6900DED33193}"/>
              </a:ext>
            </a:extLst>
          </p:cNvPr>
          <p:cNvSpPr txBox="1"/>
          <p:nvPr/>
        </p:nvSpPr>
        <p:spPr>
          <a:xfrm>
            <a:off x="2563143" y="2771750"/>
            <a:ext cx="1056956" cy="307777"/>
          </a:xfrm>
          <a:prstGeom prst="rect">
            <a:avLst/>
          </a:prstGeom>
          <a:noFill/>
        </p:spPr>
        <p:txBody>
          <a:bodyPr wrap="none" rtlCol="0">
            <a:spAutoFit/>
          </a:bodyPr>
          <a:lstStyle/>
          <a:p>
            <a:r>
              <a:rPr lang="en-US" sz="1400"/>
              <a:t>Adfv2dev##</a:t>
            </a:r>
          </a:p>
        </p:txBody>
      </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
        <p:nvSpPr>
          <p:cNvPr id="41" name="Rectangle 40">
            <a:extLst>
              <a:ext uri="{FF2B5EF4-FFF2-40B4-BE49-F238E27FC236}">
                <a16:creationId xmlns:a16="http://schemas.microsoft.com/office/drawing/2014/main" id="{25C9B822-F65B-4554-B209-E8872E0F7528}"/>
              </a:ext>
            </a:extLst>
          </p:cNvPr>
          <p:cNvSpPr/>
          <p:nvPr/>
        </p:nvSpPr>
        <p:spPr>
          <a:xfrm>
            <a:off x="5540762"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38" name="Picture 37">
            <a:extLst>
              <a:ext uri="{FF2B5EF4-FFF2-40B4-BE49-F238E27FC236}">
                <a16:creationId xmlns:a16="http://schemas.microsoft.com/office/drawing/2014/main" id="{F5FA80EC-897A-410E-9618-F585D4DAC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627" y="1922313"/>
            <a:ext cx="780290" cy="780290"/>
          </a:xfrm>
          <a:prstGeom prst="rect">
            <a:avLst/>
          </a:prstGeom>
        </p:spPr>
      </p:pic>
      <p:pic>
        <p:nvPicPr>
          <p:cNvPr id="39" name="Picture 38" descr="A stop sign&#10;&#10;Description generated with high confidence">
            <a:extLst>
              <a:ext uri="{FF2B5EF4-FFF2-40B4-BE49-F238E27FC236}">
                <a16:creationId xmlns:a16="http://schemas.microsoft.com/office/drawing/2014/main" id="{D6E5E394-D360-4B01-A73D-ADD0BEEA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359" y="3052866"/>
            <a:ext cx="780290" cy="780290"/>
          </a:xfrm>
          <a:prstGeom prst="rect">
            <a:avLst/>
          </a:prstGeom>
        </p:spPr>
      </p:pic>
      <p:pic>
        <p:nvPicPr>
          <p:cNvPr id="40" name="Picture 39" descr="A close up of a sign&#10;&#10;Description generated with high confidence">
            <a:extLst>
              <a:ext uri="{FF2B5EF4-FFF2-40B4-BE49-F238E27FC236}">
                <a16:creationId xmlns:a16="http://schemas.microsoft.com/office/drawing/2014/main" id="{20D370B6-61F8-4215-8F5F-FB6E2029B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895" y="3052866"/>
            <a:ext cx="780290" cy="780290"/>
          </a:xfrm>
          <a:prstGeom prst="rect">
            <a:avLst/>
          </a:prstGeom>
        </p:spPr>
      </p:pic>
      <p:cxnSp>
        <p:nvCxnSpPr>
          <p:cNvPr id="42" name="Connector: Elbow 41">
            <a:extLst>
              <a:ext uri="{FF2B5EF4-FFF2-40B4-BE49-F238E27FC236}">
                <a16:creationId xmlns:a16="http://schemas.microsoft.com/office/drawing/2014/main" id="{995AC8ED-763C-45CE-8184-E7685918388C}"/>
              </a:ext>
            </a:extLst>
          </p:cNvPr>
          <p:cNvCxnSpPr>
            <a:stCxn id="40" idx="0"/>
            <a:endCxn id="38" idx="1"/>
          </p:cNvCxnSpPr>
          <p:nvPr/>
        </p:nvCxnSpPr>
        <p:spPr>
          <a:xfrm rot="5400000" flipH="1" flipV="1">
            <a:off x="6563129" y="2228369"/>
            <a:ext cx="740408" cy="908587"/>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3FB89778-EE03-4101-A837-3D7F5676AEF0}"/>
              </a:ext>
            </a:extLst>
          </p:cNvPr>
          <p:cNvCxnSpPr>
            <a:cxnSpLocks/>
            <a:stCxn id="38" idx="3"/>
            <a:endCxn id="39" idx="0"/>
          </p:cNvCxnSpPr>
          <p:nvPr/>
        </p:nvCxnSpPr>
        <p:spPr>
          <a:xfrm>
            <a:off x="8167917"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DD42C1CC-026B-4227-B009-853E668A6A32}"/>
              </a:ext>
            </a:extLst>
          </p:cNvPr>
          <p:cNvSpPr txBox="1"/>
          <p:nvPr/>
        </p:nvSpPr>
        <p:spPr>
          <a:xfrm>
            <a:off x="5844816" y="3873346"/>
            <a:ext cx="1020600" cy="307777"/>
          </a:xfrm>
          <a:prstGeom prst="rect">
            <a:avLst/>
          </a:prstGeom>
          <a:noFill/>
        </p:spPr>
        <p:txBody>
          <a:bodyPr wrap="none" rtlCol="0">
            <a:spAutoFit/>
          </a:bodyPr>
          <a:lstStyle/>
          <a:p>
            <a:r>
              <a:rPr lang="en-US" sz="1400" err="1"/>
              <a:t>Sqldbprd</a:t>
            </a:r>
            <a:r>
              <a:rPr lang="en-US" sz="1400"/>
              <a:t>##</a:t>
            </a:r>
          </a:p>
        </p:txBody>
      </p:sp>
      <p:sp>
        <p:nvSpPr>
          <p:cNvPr id="45" name="TextBox 44">
            <a:extLst>
              <a:ext uri="{FF2B5EF4-FFF2-40B4-BE49-F238E27FC236}">
                <a16:creationId xmlns:a16="http://schemas.microsoft.com/office/drawing/2014/main" id="{B8134234-D303-44B5-85D5-BDEFC984472E}"/>
              </a:ext>
            </a:extLst>
          </p:cNvPr>
          <p:cNvSpPr txBox="1"/>
          <p:nvPr/>
        </p:nvSpPr>
        <p:spPr>
          <a:xfrm>
            <a:off x="8387020" y="3873346"/>
            <a:ext cx="1113575" cy="307777"/>
          </a:xfrm>
          <a:prstGeom prst="rect">
            <a:avLst/>
          </a:prstGeom>
          <a:noFill/>
        </p:spPr>
        <p:txBody>
          <a:bodyPr wrap="none" rtlCol="0">
            <a:spAutoFit/>
          </a:bodyPr>
          <a:lstStyle/>
          <a:p>
            <a:r>
              <a:rPr lang="en-US" sz="1400" err="1"/>
              <a:t>Azblobprd</a:t>
            </a:r>
            <a:r>
              <a:rPr lang="en-US" sz="1400"/>
              <a:t>##</a:t>
            </a:r>
          </a:p>
        </p:txBody>
      </p:sp>
      <p:sp>
        <p:nvSpPr>
          <p:cNvPr id="46" name="TextBox 45">
            <a:extLst>
              <a:ext uri="{FF2B5EF4-FFF2-40B4-BE49-F238E27FC236}">
                <a16:creationId xmlns:a16="http://schemas.microsoft.com/office/drawing/2014/main" id="{9FB6BA2F-60F8-4234-89C7-532C2483C63B}"/>
              </a:ext>
            </a:extLst>
          </p:cNvPr>
          <p:cNvSpPr txBox="1"/>
          <p:nvPr/>
        </p:nvSpPr>
        <p:spPr>
          <a:xfrm>
            <a:off x="7474644" y="2771750"/>
            <a:ext cx="1040991" cy="307777"/>
          </a:xfrm>
          <a:prstGeom prst="rect">
            <a:avLst/>
          </a:prstGeom>
          <a:noFill/>
        </p:spPr>
        <p:txBody>
          <a:bodyPr wrap="none" rtlCol="0">
            <a:spAutoFit/>
          </a:bodyPr>
          <a:lstStyle/>
          <a:p>
            <a:r>
              <a:rPr lang="en-US" sz="1400"/>
              <a:t>Adfv2prd##</a:t>
            </a:r>
          </a:p>
        </p:txBody>
      </p:sp>
      <p:sp>
        <p:nvSpPr>
          <p:cNvPr id="48" name="TextBox 47">
            <a:extLst>
              <a:ext uri="{FF2B5EF4-FFF2-40B4-BE49-F238E27FC236}">
                <a16:creationId xmlns:a16="http://schemas.microsoft.com/office/drawing/2014/main" id="{255B8C1C-7C33-4EE4-93A2-AC7605C678FB}"/>
              </a:ext>
            </a:extLst>
          </p:cNvPr>
          <p:cNvSpPr txBox="1"/>
          <p:nvPr/>
        </p:nvSpPr>
        <p:spPr>
          <a:xfrm>
            <a:off x="7308920" y="4821053"/>
            <a:ext cx="727571" cy="307777"/>
          </a:xfrm>
          <a:prstGeom prst="rect">
            <a:avLst/>
          </a:prstGeom>
          <a:noFill/>
        </p:spPr>
        <p:txBody>
          <a:bodyPr wrap="none" rtlCol="0">
            <a:spAutoFit/>
          </a:bodyPr>
          <a:lstStyle/>
          <a:p>
            <a:r>
              <a:rPr lang="en-US" sz="1400"/>
              <a:t>prod-</a:t>
            </a:r>
            <a:r>
              <a:rPr lang="en-US" sz="1400" err="1"/>
              <a:t>rg</a:t>
            </a:r>
            <a:endParaRPr lang="en-US" sz="1400"/>
          </a:p>
        </p:txBody>
      </p:sp>
      <p:pic>
        <p:nvPicPr>
          <p:cNvPr id="15" name="Picture 14">
            <a:extLst>
              <a:ext uri="{FF2B5EF4-FFF2-40B4-BE49-F238E27FC236}">
                <a16:creationId xmlns:a16="http://schemas.microsoft.com/office/drawing/2014/main" id="{20E296BD-F00A-4A5F-8C0D-97880CC9C3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1308" y="1481192"/>
            <a:ext cx="780290" cy="780290"/>
          </a:xfrm>
          <a:prstGeom prst="rect">
            <a:avLst/>
          </a:prstGeom>
        </p:spPr>
      </p:pic>
      <p:sp>
        <p:nvSpPr>
          <p:cNvPr id="54" name="TextBox 53">
            <a:extLst>
              <a:ext uri="{FF2B5EF4-FFF2-40B4-BE49-F238E27FC236}">
                <a16:creationId xmlns:a16="http://schemas.microsoft.com/office/drawing/2014/main" id="{AD9CA532-D59C-4D99-A378-921751867561}"/>
              </a:ext>
            </a:extLst>
          </p:cNvPr>
          <p:cNvSpPr txBox="1"/>
          <p:nvPr/>
        </p:nvSpPr>
        <p:spPr>
          <a:xfrm>
            <a:off x="10001272" y="4821053"/>
            <a:ext cx="1208023" cy="307777"/>
          </a:xfrm>
          <a:prstGeom prst="rect">
            <a:avLst/>
          </a:prstGeom>
          <a:noFill/>
        </p:spPr>
        <p:txBody>
          <a:bodyPr wrap="none" rtlCol="0">
            <a:spAutoFit/>
          </a:bodyPr>
          <a:lstStyle/>
          <a:p>
            <a:r>
              <a:rPr lang="en-US" sz="1400"/>
              <a:t>monitor-##-</a:t>
            </a:r>
            <a:r>
              <a:rPr lang="en-US" sz="1400" err="1"/>
              <a:t>rg</a:t>
            </a:r>
            <a:endParaRPr lang="en-US" sz="1400"/>
          </a:p>
        </p:txBody>
      </p:sp>
      <p:sp>
        <p:nvSpPr>
          <p:cNvPr id="56" name="Rectangle 55">
            <a:extLst>
              <a:ext uri="{FF2B5EF4-FFF2-40B4-BE49-F238E27FC236}">
                <a16:creationId xmlns:a16="http://schemas.microsoft.com/office/drawing/2014/main" id="{2D5E11C7-13F0-4A47-A145-9ABC79B1BCAA}"/>
              </a:ext>
            </a:extLst>
          </p:cNvPr>
          <p:cNvSpPr/>
          <p:nvPr/>
        </p:nvSpPr>
        <p:spPr>
          <a:xfrm>
            <a:off x="9997637" y="1381205"/>
            <a:ext cx="1307632"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B351F5FD-143B-453D-B727-40B1D1CA608B}"/>
              </a:ext>
            </a:extLst>
          </p:cNvPr>
          <p:cNvSpPr txBox="1"/>
          <p:nvPr/>
        </p:nvSpPr>
        <p:spPr>
          <a:xfrm>
            <a:off x="10102617" y="2205274"/>
            <a:ext cx="1097673" cy="307777"/>
          </a:xfrm>
          <a:prstGeom prst="rect">
            <a:avLst/>
          </a:prstGeom>
          <a:noFill/>
        </p:spPr>
        <p:txBody>
          <a:bodyPr wrap="none" rtlCol="0">
            <a:spAutoFit/>
          </a:bodyPr>
          <a:lstStyle/>
          <a:p>
            <a:r>
              <a:rPr lang="en-US" sz="1400" err="1"/>
              <a:t>LogAnalytics</a:t>
            </a:r>
            <a:endParaRPr lang="en-US" sz="1400"/>
          </a:p>
        </p:txBody>
      </p:sp>
    </p:spTree>
    <p:extLst>
      <p:ext uri="{BB962C8B-B14F-4D97-AF65-F5344CB8AC3E}">
        <p14:creationId xmlns:p14="http://schemas.microsoft.com/office/powerpoint/2010/main" val="209156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53" name="Rectangle: Rounded Corners 52">
            <a:extLst>
              <a:ext uri="{FF2B5EF4-FFF2-40B4-BE49-F238E27FC236}">
                <a16:creationId xmlns:a16="http://schemas.microsoft.com/office/drawing/2014/main" id="{84409B85-C1EA-4078-A864-7E05ACF9E8D0}"/>
              </a:ext>
            </a:extLst>
          </p:cNvPr>
          <p:cNvSpPr/>
          <p:nvPr/>
        </p:nvSpPr>
        <p:spPr>
          <a:xfrm>
            <a:off x="419437" y="726256"/>
            <a:ext cx="11353126" cy="5057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5" name="Picture 4">
            <a:extLst>
              <a:ext uri="{FF2B5EF4-FFF2-40B4-BE49-F238E27FC236}">
                <a16:creationId xmlns:a16="http://schemas.microsoft.com/office/drawing/2014/main" id="{B8738281-375B-4599-8EB1-31A824D3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124" y="1922313"/>
            <a:ext cx="780290" cy="780290"/>
          </a:xfrm>
          <a:prstGeom prst="rect">
            <a:avLst/>
          </a:prstGeom>
        </p:spPr>
      </p:pic>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856" y="3052866"/>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507" y="3052866"/>
            <a:ext cx="780290" cy="780290"/>
          </a:xfrm>
          <a:prstGeom prst="rect">
            <a:avLst/>
          </a:prstGeom>
        </p:spPr>
      </p:pic>
      <p:cxnSp>
        <p:nvCxnSpPr>
          <p:cNvPr id="4" name="Connector: Elbow 3">
            <a:extLst>
              <a:ext uri="{FF2B5EF4-FFF2-40B4-BE49-F238E27FC236}">
                <a16:creationId xmlns:a16="http://schemas.microsoft.com/office/drawing/2014/main" id="{C6D87823-2AA4-447E-9A17-EB9425FA4F1E}"/>
              </a:ext>
            </a:extLst>
          </p:cNvPr>
          <p:cNvCxnSpPr>
            <a:stCxn id="13" idx="0"/>
            <a:endCxn id="5" idx="1"/>
          </p:cNvCxnSpPr>
          <p:nvPr/>
        </p:nvCxnSpPr>
        <p:spPr>
          <a:xfrm rot="5400000" flipH="1" flipV="1">
            <a:off x="1847184" y="2195926"/>
            <a:ext cx="740408" cy="973472"/>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5036BA8E-BCCD-4416-AE01-FF9FC08BBB8B}"/>
              </a:ext>
            </a:extLst>
          </p:cNvPr>
          <p:cNvCxnSpPr>
            <a:cxnSpLocks/>
            <a:stCxn id="5" idx="3"/>
            <a:endCxn id="9" idx="0"/>
          </p:cNvCxnSpPr>
          <p:nvPr/>
        </p:nvCxnSpPr>
        <p:spPr>
          <a:xfrm>
            <a:off x="3484414"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58F8272A-39A0-4E16-BB02-072F9F866BD3}"/>
              </a:ext>
            </a:extLst>
          </p:cNvPr>
          <p:cNvSpPr txBox="1"/>
          <p:nvPr/>
        </p:nvSpPr>
        <p:spPr>
          <a:xfrm>
            <a:off x="1214101" y="3873346"/>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693707" y="3873346"/>
            <a:ext cx="1129540" cy="307777"/>
          </a:xfrm>
          <a:prstGeom prst="rect">
            <a:avLst/>
          </a:prstGeom>
          <a:noFill/>
        </p:spPr>
        <p:txBody>
          <a:bodyPr wrap="none" rtlCol="0">
            <a:spAutoFit/>
          </a:bodyPr>
          <a:lstStyle/>
          <a:p>
            <a:r>
              <a:rPr lang="en-US" sz="1400" err="1"/>
              <a:t>Azblobdev</a:t>
            </a:r>
            <a:r>
              <a:rPr lang="en-US" sz="1400"/>
              <a:t>##</a:t>
            </a:r>
          </a:p>
        </p:txBody>
      </p:sp>
      <p:sp>
        <p:nvSpPr>
          <p:cNvPr id="28" name="TextBox 27">
            <a:extLst>
              <a:ext uri="{FF2B5EF4-FFF2-40B4-BE49-F238E27FC236}">
                <a16:creationId xmlns:a16="http://schemas.microsoft.com/office/drawing/2014/main" id="{70701E92-894C-4C54-B6E3-6900DED33193}"/>
              </a:ext>
            </a:extLst>
          </p:cNvPr>
          <p:cNvSpPr txBox="1"/>
          <p:nvPr/>
        </p:nvSpPr>
        <p:spPr>
          <a:xfrm>
            <a:off x="2563143" y="2771750"/>
            <a:ext cx="1056956" cy="307777"/>
          </a:xfrm>
          <a:prstGeom prst="rect">
            <a:avLst/>
          </a:prstGeom>
          <a:noFill/>
        </p:spPr>
        <p:txBody>
          <a:bodyPr wrap="none" rtlCol="0">
            <a:spAutoFit/>
          </a:bodyPr>
          <a:lstStyle/>
          <a:p>
            <a:r>
              <a:rPr lang="en-US" sz="1400"/>
              <a:t>Adfv2dev##</a:t>
            </a:r>
          </a:p>
        </p:txBody>
      </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
        <p:nvSpPr>
          <p:cNvPr id="41" name="Rectangle 40">
            <a:extLst>
              <a:ext uri="{FF2B5EF4-FFF2-40B4-BE49-F238E27FC236}">
                <a16:creationId xmlns:a16="http://schemas.microsoft.com/office/drawing/2014/main" id="{25C9B822-F65B-4554-B209-E8872E0F7528}"/>
              </a:ext>
            </a:extLst>
          </p:cNvPr>
          <p:cNvSpPr/>
          <p:nvPr/>
        </p:nvSpPr>
        <p:spPr>
          <a:xfrm>
            <a:off x="5540762"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38" name="Picture 37">
            <a:extLst>
              <a:ext uri="{FF2B5EF4-FFF2-40B4-BE49-F238E27FC236}">
                <a16:creationId xmlns:a16="http://schemas.microsoft.com/office/drawing/2014/main" id="{F5FA80EC-897A-410E-9618-F585D4DAC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627" y="1922313"/>
            <a:ext cx="780290" cy="780290"/>
          </a:xfrm>
          <a:prstGeom prst="rect">
            <a:avLst/>
          </a:prstGeom>
        </p:spPr>
      </p:pic>
      <p:pic>
        <p:nvPicPr>
          <p:cNvPr id="39" name="Picture 38" descr="A stop sign&#10;&#10;Description generated with high confidence">
            <a:extLst>
              <a:ext uri="{FF2B5EF4-FFF2-40B4-BE49-F238E27FC236}">
                <a16:creationId xmlns:a16="http://schemas.microsoft.com/office/drawing/2014/main" id="{D6E5E394-D360-4B01-A73D-ADD0BEEA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359" y="3052866"/>
            <a:ext cx="780290" cy="780290"/>
          </a:xfrm>
          <a:prstGeom prst="rect">
            <a:avLst/>
          </a:prstGeom>
        </p:spPr>
      </p:pic>
      <p:pic>
        <p:nvPicPr>
          <p:cNvPr id="40" name="Picture 39" descr="A close up of a sign&#10;&#10;Description generated with high confidence">
            <a:extLst>
              <a:ext uri="{FF2B5EF4-FFF2-40B4-BE49-F238E27FC236}">
                <a16:creationId xmlns:a16="http://schemas.microsoft.com/office/drawing/2014/main" id="{20D370B6-61F8-4215-8F5F-FB6E2029B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895" y="3052866"/>
            <a:ext cx="780290" cy="780290"/>
          </a:xfrm>
          <a:prstGeom prst="rect">
            <a:avLst/>
          </a:prstGeom>
        </p:spPr>
      </p:pic>
      <p:cxnSp>
        <p:nvCxnSpPr>
          <p:cNvPr id="42" name="Connector: Elbow 41">
            <a:extLst>
              <a:ext uri="{FF2B5EF4-FFF2-40B4-BE49-F238E27FC236}">
                <a16:creationId xmlns:a16="http://schemas.microsoft.com/office/drawing/2014/main" id="{995AC8ED-763C-45CE-8184-E7685918388C}"/>
              </a:ext>
            </a:extLst>
          </p:cNvPr>
          <p:cNvCxnSpPr>
            <a:stCxn id="40" idx="0"/>
            <a:endCxn id="38" idx="1"/>
          </p:cNvCxnSpPr>
          <p:nvPr/>
        </p:nvCxnSpPr>
        <p:spPr>
          <a:xfrm rot="5400000" flipH="1" flipV="1">
            <a:off x="6563129" y="2228369"/>
            <a:ext cx="740408" cy="908587"/>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3FB89778-EE03-4101-A837-3D7F5676AEF0}"/>
              </a:ext>
            </a:extLst>
          </p:cNvPr>
          <p:cNvCxnSpPr>
            <a:cxnSpLocks/>
            <a:stCxn id="38" idx="3"/>
            <a:endCxn id="39" idx="0"/>
          </p:cNvCxnSpPr>
          <p:nvPr/>
        </p:nvCxnSpPr>
        <p:spPr>
          <a:xfrm>
            <a:off x="8167917"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DD42C1CC-026B-4227-B009-853E668A6A32}"/>
              </a:ext>
            </a:extLst>
          </p:cNvPr>
          <p:cNvSpPr txBox="1"/>
          <p:nvPr/>
        </p:nvSpPr>
        <p:spPr>
          <a:xfrm>
            <a:off x="5844816" y="3873346"/>
            <a:ext cx="1020600" cy="307777"/>
          </a:xfrm>
          <a:prstGeom prst="rect">
            <a:avLst/>
          </a:prstGeom>
          <a:noFill/>
        </p:spPr>
        <p:txBody>
          <a:bodyPr wrap="none" rtlCol="0">
            <a:spAutoFit/>
          </a:bodyPr>
          <a:lstStyle/>
          <a:p>
            <a:r>
              <a:rPr lang="en-US" sz="1400" err="1"/>
              <a:t>Sqldbprd</a:t>
            </a:r>
            <a:r>
              <a:rPr lang="en-US" sz="1400"/>
              <a:t>##</a:t>
            </a:r>
          </a:p>
        </p:txBody>
      </p:sp>
      <p:sp>
        <p:nvSpPr>
          <p:cNvPr id="45" name="TextBox 44">
            <a:extLst>
              <a:ext uri="{FF2B5EF4-FFF2-40B4-BE49-F238E27FC236}">
                <a16:creationId xmlns:a16="http://schemas.microsoft.com/office/drawing/2014/main" id="{B8134234-D303-44B5-85D5-BDEFC984472E}"/>
              </a:ext>
            </a:extLst>
          </p:cNvPr>
          <p:cNvSpPr txBox="1"/>
          <p:nvPr/>
        </p:nvSpPr>
        <p:spPr>
          <a:xfrm>
            <a:off x="8387020" y="3873346"/>
            <a:ext cx="1113575" cy="307777"/>
          </a:xfrm>
          <a:prstGeom prst="rect">
            <a:avLst/>
          </a:prstGeom>
          <a:noFill/>
        </p:spPr>
        <p:txBody>
          <a:bodyPr wrap="none" rtlCol="0">
            <a:spAutoFit/>
          </a:bodyPr>
          <a:lstStyle/>
          <a:p>
            <a:r>
              <a:rPr lang="en-US" sz="1400" err="1"/>
              <a:t>Azblobprd</a:t>
            </a:r>
            <a:r>
              <a:rPr lang="en-US" sz="1400"/>
              <a:t>##</a:t>
            </a:r>
          </a:p>
        </p:txBody>
      </p:sp>
      <p:sp>
        <p:nvSpPr>
          <p:cNvPr id="46" name="TextBox 45">
            <a:extLst>
              <a:ext uri="{FF2B5EF4-FFF2-40B4-BE49-F238E27FC236}">
                <a16:creationId xmlns:a16="http://schemas.microsoft.com/office/drawing/2014/main" id="{9FB6BA2F-60F8-4234-89C7-532C2483C63B}"/>
              </a:ext>
            </a:extLst>
          </p:cNvPr>
          <p:cNvSpPr txBox="1"/>
          <p:nvPr/>
        </p:nvSpPr>
        <p:spPr>
          <a:xfrm>
            <a:off x="7474644" y="2771750"/>
            <a:ext cx="1040991" cy="307777"/>
          </a:xfrm>
          <a:prstGeom prst="rect">
            <a:avLst/>
          </a:prstGeom>
          <a:noFill/>
        </p:spPr>
        <p:txBody>
          <a:bodyPr wrap="none" rtlCol="0">
            <a:spAutoFit/>
          </a:bodyPr>
          <a:lstStyle/>
          <a:p>
            <a:r>
              <a:rPr lang="en-US" sz="1400"/>
              <a:t>Adfv2prd##</a:t>
            </a:r>
          </a:p>
        </p:txBody>
      </p:sp>
      <p:sp>
        <p:nvSpPr>
          <p:cNvPr id="48" name="TextBox 47">
            <a:extLst>
              <a:ext uri="{FF2B5EF4-FFF2-40B4-BE49-F238E27FC236}">
                <a16:creationId xmlns:a16="http://schemas.microsoft.com/office/drawing/2014/main" id="{255B8C1C-7C33-4EE4-93A2-AC7605C678FB}"/>
              </a:ext>
            </a:extLst>
          </p:cNvPr>
          <p:cNvSpPr txBox="1"/>
          <p:nvPr/>
        </p:nvSpPr>
        <p:spPr>
          <a:xfrm>
            <a:off x="7308920" y="4821053"/>
            <a:ext cx="727571" cy="307777"/>
          </a:xfrm>
          <a:prstGeom prst="rect">
            <a:avLst/>
          </a:prstGeom>
          <a:noFill/>
        </p:spPr>
        <p:txBody>
          <a:bodyPr wrap="none" rtlCol="0">
            <a:spAutoFit/>
          </a:bodyPr>
          <a:lstStyle/>
          <a:p>
            <a:r>
              <a:rPr lang="en-US" sz="1400"/>
              <a:t>prod-</a:t>
            </a:r>
            <a:r>
              <a:rPr lang="en-US" sz="1400" err="1"/>
              <a:t>rg</a:t>
            </a:r>
            <a:endParaRPr lang="en-US" sz="1400"/>
          </a:p>
        </p:txBody>
      </p:sp>
      <p:pic>
        <p:nvPicPr>
          <p:cNvPr id="15" name="Picture 14">
            <a:extLst>
              <a:ext uri="{FF2B5EF4-FFF2-40B4-BE49-F238E27FC236}">
                <a16:creationId xmlns:a16="http://schemas.microsoft.com/office/drawing/2014/main" id="{20E296BD-F00A-4A5F-8C0D-97880CC9C3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1308" y="1481192"/>
            <a:ext cx="780290" cy="780290"/>
          </a:xfrm>
          <a:prstGeom prst="rect">
            <a:avLst/>
          </a:prstGeom>
        </p:spPr>
      </p:pic>
      <p:sp>
        <p:nvSpPr>
          <p:cNvPr id="56" name="Rectangle 55">
            <a:extLst>
              <a:ext uri="{FF2B5EF4-FFF2-40B4-BE49-F238E27FC236}">
                <a16:creationId xmlns:a16="http://schemas.microsoft.com/office/drawing/2014/main" id="{2D5E11C7-13F0-4A47-A145-9ABC79B1BCAA}"/>
              </a:ext>
            </a:extLst>
          </p:cNvPr>
          <p:cNvSpPr/>
          <p:nvPr/>
        </p:nvSpPr>
        <p:spPr>
          <a:xfrm>
            <a:off x="9997637" y="1381205"/>
            <a:ext cx="1307632"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62" name="Picture 61" descr="A picture containing vector graphics&#10;&#10;Description generated with high confidence">
            <a:extLst>
              <a:ext uri="{FF2B5EF4-FFF2-40B4-BE49-F238E27FC236}">
                <a16:creationId xmlns:a16="http://schemas.microsoft.com/office/drawing/2014/main" id="{B25F28F9-28CB-41C9-8E7C-55F08C0102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1308" y="2564195"/>
            <a:ext cx="780290" cy="780290"/>
          </a:xfrm>
          <a:prstGeom prst="rect">
            <a:avLst/>
          </a:prstGeom>
        </p:spPr>
      </p:pic>
      <p:sp>
        <p:nvSpPr>
          <p:cNvPr id="66" name="TextBox 65">
            <a:extLst>
              <a:ext uri="{FF2B5EF4-FFF2-40B4-BE49-F238E27FC236}">
                <a16:creationId xmlns:a16="http://schemas.microsoft.com/office/drawing/2014/main" id="{B0FABA24-ED0E-43B2-9EFA-48D92FCCAADB}"/>
              </a:ext>
            </a:extLst>
          </p:cNvPr>
          <p:cNvSpPr txBox="1"/>
          <p:nvPr/>
        </p:nvSpPr>
        <p:spPr>
          <a:xfrm>
            <a:off x="10226497" y="3192002"/>
            <a:ext cx="849913" cy="307777"/>
          </a:xfrm>
          <a:prstGeom prst="rect">
            <a:avLst/>
          </a:prstGeom>
          <a:noFill/>
        </p:spPr>
        <p:txBody>
          <a:bodyPr wrap="none" rtlCol="0">
            <a:spAutoFit/>
          </a:bodyPr>
          <a:lstStyle/>
          <a:p>
            <a:r>
              <a:rPr lang="en-US" sz="1400" err="1"/>
              <a:t>LogicApp</a:t>
            </a:r>
            <a:endParaRPr lang="en-US" sz="1400"/>
          </a:p>
        </p:txBody>
      </p:sp>
      <p:sp>
        <p:nvSpPr>
          <p:cNvPr id="67" name="TextBox 66">
            <a:extLst>
              <a:ext uri="{FF2B5EF4-FFF2-40B4-BE49-F238E27FC236}">
                <a16:creationId xmlns:a16="http://schemas.microsoft.com/office/drawing/2014/main" id="{B351F5FD-143B-453D-B727-40B1D1CA608B}"/>
              </a:ext>
            </a:extLst>
          </p:cNvPr>
          <p:cNvSpPr txBox="1"/>
          <p:nvPr/>
        </p:nvSpPr>
        <p:spPr>
          <a:xfrm>
            <a:off x="10102617" y="2205274"/>
            <a:ext cx="1097673" cy="307777"/>
          </a:xfrm>
          <a:prstGeom prst="rect">
            <a:avLst/>
          </a:prstGeom>
          <a:noFill/>
        </p:spPr>
        <p:txBody>
          <a:bodyPr wrap="none" rtlCol="0">
            <a:spAutoFit/>
          </a:bodyPr>
          <a:lstStyle/>
          <a:p>
            <a:r>
              <a:rPr lang="en-US" sz="1400" err="1"/>
              <a:t>LogAnalytics</a:t>
            </a:r>
            <a:endParaRPr lang="en-US" sz="1400"/>
          </a:p>
        </p:txBody>
      </p:sp>
      <p:sp>
        <p:nvSpPr>
          <p:cNvPr id="32" name="TextBox 31">
            <a:extLst>
              <a:ext uri="{FF2B5EF4-FFF2-40B4-BE49-F238E27FC236}">
                <a16:creationId xmlns:a16="http://schemas.microsoft.com/office/drawing/2014/main" id="{65BFB027-F9D5-4787-B824-F57654E8788A}"/>
              </a:ext>
            </a:extLst>
          </p:cNvPr>
          <p:cNvSpPr txBox="1"/>
          <p:nvPr/>
        </p:nvSpPr>
        <p:spPr>
          <a:xfrm>
            <a:off x="10001272" y="4821053"/>
            <a:ext cx="1208023" cy="307777"/>
          </a:xfrm>
          <a:prstGeom prst="rect">
            <a:avLst/>
          </a:prstGeom>
          <a:noFill/>
        </p:spPr>
        <p:txBody>
          <a:bodyPr wrap="none" rtlCol="0">
            <a:spAutoFit/>
          </a:bodyPr>
          <a:lstStyle/>
          <a:p>
            <a:r>
              <a:rPr lang="en-US" sz="1400"/>
              <a:t>monitor-##-</a:t>
            </a:r>
            <a:r>
              <a:rPr lang="en-US" sz="1400" err="1"/>
              <a:t>rg</a:t>
            </a:r>
            <a:endParaRPr lang="en-US" sz="1400"/>
          </a:p>
        </p:txBody>
      </p:sp>
    </p:spTree>
    <p:extLst>
      <p:ext uri="{BB962C8B-B14F-4D97-AF65-F5344CB8AC3E}">
        <p14:creationId xmlns:p14="http://schemas.microsoft.com/office/powerpoint/2010/main" val="120257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53" name="Rectangle: Rounded Corners 52">
            <a:extLst>
              <a:ext uri="{FF2B5EF4-FFF2-40B4-BE49-F238E27FC236}">
                <a16:creationId xmlns:a16="http://schemas.microsoft.com/office/drawing/2014/main" id="{84409B85-C1EA-4078-A864-7E05ACF9E8D0}"/>
              </a:ext>
            </a:extLst>
          </p:cNvPr>
          <p:cNvSpPr/>
          <p:nvPr/>
        </p:nvSpPr>
        <p:spPr>
          <a:xfrm>
            <a:off x="419437" y="726256"/>
            <a:ext cx="11353126" cy="5057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63" name="Group 62">
            <a:extLst>
              <a:ext uri="{FF2B5EF4-FFF2-40B4-BE49-F238E27FC236}">
                <a16:creationId xmlns:a16="http://schemas.microsoft.com/office/drawing/2014/main" id="{EDD28AAD-CD09-43A7-9321-6B6D102F018D}"/>
              </a:ext>
            </a:extLst>
          </p:cNvPr>
          <p:cNvGrpSpPr/>
          <p:nvPr/>
        </p:nvGrpSpPr>
        <p:grpSpPr>
          <a:xfrm>
            <a:off x="1214101" y="1922313"/>
            <a:ext cx="3609146" cy="2258810"/>
            <a:chOff x="1229346" y="1506489"/>
            <a:chExt cx="3609146" cy="2258810"/>
          </a:xfrm>
        </p:grpSpPr>
        <p:pic>
          <p:nvPicPr>
            <p:cNvPr id="5" name="Picture 4">
              <a:extLst>
                <a:ext uri="{FF2B5EF4-FFF2-40B4-BE49-F238E27FC236}">
                  <a16:creationId xmlns:a16="http://schemas.microsoft.com/office/drawing/2014/main" id="{B8738281-375B-4599-8EB1-31A824D3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369" y="1506489"/>
              <a:ext cx="780290" cy="780290"/>
            </a:xfrm>
            <a:prstGeom prst="rect">
              <a:avLst/>
            </a:prstGeom>
          </p:spPr>
        </p:pic>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101" y="2637042"/>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5752" y="2637042"/>
              <a:ext cx="780290" cy="780290"/>
            </a:xfrm>
            <a:prstGeom prst="rect">
              <a:avLst/>
            </a:prstGeom>
          </p:spPr>
        </p:pic>
        <p:cxnSp>
          <p:nvCxnSpPr>
            <p:cNvPr id="4" name="Connector: Elbow 3">
              <a:extLst>
                <a:ext uri="{FF2B5EF4-FFF2-40B4-BE49-F238E27FC236}">
                  <a16:creationId xmlns:a16="http://schemas.microsoft.com/office/drawing/2014/main" id="{C6D87823-2AA4-447E-9A17-EB9425FA4F1E}"/>
                </a:ext>
              </a:extLst>
            </p:cNvPr>
            <p:cNvCxnSpPr>
              <a:stCxn id="13" idx="0"/>
              <a:endCxn id="5" idx="1"/>
            </p:cNvCxnSpPr>
            <p:nvPr/>
          </p:nvCxnSpPr>
          <p:spPr>
            <a:xfrm rot="5400000" flipH="1" flipV="1">
              <a:off x="1862429" y="1780102"/>
              <a:ext cx="740408" cy="973472"/>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5036BA8E-BCCD-4416-AE01-FF9FC08BBB8B}"/>
                </a:ext>
              </a:extLst>
            </p:cNvPr>
            <p:cNvCxnSpPr>
              <a:cxnSpLocks/>
              <a:stCxn id="5" idx="3"/>
              <a:endCxn id="9" idx="0"/>
            </p:cNvCxnSpPr>
            <p:nvPr/>
          </p:nvCxnSpPr>
          <p:spPr>
            <a:xfrm>
              <a:off x="3499659" y="1896634"/>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58F8272A-39A0-4E16-BB02-072F9F866BD3}"/>
                </a:ext>
              </a:extLst>
            </p:cNvPr>
            <p:cNvSpPr txBox="1"/>
            <p:nvPr/>
          </p:nvSpPr>
          <p:spPr>
            <a:xfrm>
              <a:off x="1229346" y="3457522"/>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708952" y="3457522"/>
              <a:ext cx="1129540" cy="307777"/>
            </a:xfrm>
            <a:prstGeom prst="rect">
              <a:avLst/>
            </a:prstGeom>
            <a:noFill/>
          </p:spPr>
          <p:txBody>
            <a:bodyPr wrap="none" rtlCol="0">
              <a:spAutoFit/>
            </a:bodyPr>
            <a:lstStyle/>
            <a:p>
              <a:r>
                <a:rPr lang="en-US" sz="1400" err="1"/>
                <a:t>Azblobdev</a:t>
              </a:r>
              <a:r>
                <a:rPr lang="en-US" sz="1400"/>
                <a:t>##</a:t>
              </a:r>
            </a:p>
          </p:txBody>
        </p:sp>
        <p:sp>
          <p:nvSpPr>
            <p:cNvPr id="28" name="TextBox 27">
              <a:extLst>
                <a:ext uri="{FF2B5EF4-FFF2-40B4-BE49-F238E27FC236}">
                  <a16:creationId xmlns:a16="http://schemas.microsoft.com/office/drawing/2014/main" id="{70701E92-894C-4C54-B6E3-6900DED33193}"/>
                </a:ext>
              </a:extLst>
            </p:cNvPr>
            <p:cNvSpPr txBox="1"/>
            <p:nvPr/>
          </p:nvSpPr>
          <p:spPr>
            <a:xfrm>
              <a:off x="2578388" y="2355926"/>
              <a:ext cx="1056956" cy="307777"/>
            </a:xfrm>
            <a:prstGeom prst="rect">
              <a:avLst/>
            </a:prstGeom>
            <a:noFill/>
          </p:spPr>
          <p:txBody>
            <a:bodyPr wrap="none" rtlCol="0">
              <a:spAutoFit/>
            </a:bodyPr>
            <a:lstStyle/>
            <a:p>
              <a:r>
                <a:rPr lang="en-US" sz="1400"/>
                <a:t>Adfv2dev##</a:t>
              </a:r>
            </a:p>
          </p:txBody>
        </p:sp>
      </p:gr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
        <p:nvSpPr>
          <p:cNvPr id="41" name="Rectangle 40">
            <a:extLst>
              <a:ext uri="{FF2B5EF4-FFF2-40B4-BE49-F238E27FC236}">
                <a16:creationId xmlns:a16="http://schemas.microsoft.com/office/drawing/2014/main" id="{25C9B822-F65B-4554-B209-E8872E0F7528}"/>
              </a:ext>
            </a:extLst>
          </p:cNvPr>
          <p:cNvSpPr/>
          <p:nvPr/>
        </p:nvSpPr>
        <p:spPr>
          <a:xfrm>
            <a:off x="5540762"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64" name="Group 63">
            <a:extLst>
              <a:ext uri="{FF2B5EF4-FFF2-40B4-BE49-F238E27FC236}">
                <a16:creationId xmlns:a16="http://schemas.microsoft.com/office/drawing/2014/main" id="{5A8FAE07-AFCC-454F-BDEA-1109A924B98A}"/>
              </a:ext>
            </a:extLst>
          </p:cNvPr>
          <p:cNvGrpSpPr/>
          <p:nvPr/>
        </p:nvGrpSpPr>
        <p:grpSpPr>
          <a:xfrm>
            <a:off x="5844816" y="1922313"/>
            <a:ext cx="3655779" cy="2258810"/>
            <a:chOff x="5636914" y="1506489"/>
            <a:chExt cx="3655779" cy="2258810"/>
          </a:xfrm>
        </p:grpSpPr>
        <p:pic>
          <p:nvPicPr>
            <p:cNvPr id="38" name="Picture 37">
              <a:extLst>
                <a:ext uri="{FF2B5EF4-FFF2-40B4-BE49-F238E27FC236}">
                  <a16:creationId xmlns:a16="http://schemas.microsoft.com/office/drawing/2014/main" id="{F5FA80EC-897A-410E-9618-F585D4DAC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725" y="1506489"/>
              <a:ext cx="780290" cy="780290"/>
            </a:xfrm>
            <a:prstGeom prst="rect">
              <a:avLst/>
            </a:prstGeom>
          </p:spPr>
        </p:pic>
        <p:pic>
          <p:nvPicPr>
            <p:cNvPr id="39" name="Picture 38" descr="A stop sign&#10;&#10;Description generated with high confidence">
              <a:extLst>
                <a:ext uri="{FF2B5EF4-FFF2-40B4-BE49-F238E27FC236}">
                  <a16:creationId xmlns:a16="http://schemas.microsoft.com/office/drawing/2014/main" id="{D6E5E394-D360-4B01-A73D-ADD0BEEA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457" y="2637042"/>
              <a:ext cx="780290" cy="780290"/>
            </a:xfrm>
            <a:prstGeom prst="rect">
              <a:avLst/>
            </a:prstGeom>
          </p:spPr>
        </p:pic>
        <p:pic>
          <p:nvPicPr>
            <p:cNvPr id="40" name="Picture 39" descr="A close up of a sign&#10;&#10;Description generated with high confidence">
              <a:extLst>
                <a:ext uri="{FF2B5EF4-FFF2-40B4-BE49-F238E27FC236}">
                  <a16:creationId xmlns:a16="http://schemas.microsoft.com/office/drawing/2014/main" id="{20D370B6-61F8-4215-8F5F-FB6E2029B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993" y="2637042"/>
              <a:ext cx="780290" cy="780290"/>
            </a:xfrm>
            <a:prstGeom prst="rect">
              <a:avLst/>
            </a:prstGeom>
          </p:spPr>
        </p:pic>
        <p:cxnSp>
          <p:nvCxnSpPr>
            <p:cNvPr id="42" name="Connector: Elbow 41">
              <a:extLst>
                <a:ext uri="{FF2B5EF4-FFF2-40B4-BE49-F238E27FC236}">
                  <a16:creationId xmlns:a16="http://schemas.microsoft.com/office/drawing/2014/main" id="{995AC8ED-763C-45CE-8184-E7685918388C}"/>
                </a:ext>
              </a:extLst>
            </p:cNvPr>
            <p:cNvCxnSpPr>
              <a:stCxn id="40" idx="0"/>
              <a:endCxn id="38" idx="1"/>
            </p:cNvCxnSpPr>
            <p:nvPr/>
          </p:nvCxnSpPr>
          <p:spPr>
            <a:xfrm rot="5400000" flipH="1" flipV="1">
              <a:off x="6355227" y="1812545"/>
              <a:ext cx="740408" cy="908587"/>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3FB89778-EE03-4101-A837-3D7F5676AEF0}"/>
                </a:ext>
              </a:extLst>
            </p:cNvPr>
            <p:cNvCxnSpPr>
              <a:cxnSpLocks/>
              <a:stCxn id="38" idx="3"/>
              <a:endCxn id="39" idx="0"/>
            </p:cNvCxnSpPr>
            <p:nvPr/>
          </p:nvCxnSpPr>
          <p:spPr>
            <a:xfrm>
              <a:off x="7960015" y="1896634"/>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DD42C1CC-026B-4227-B009-853E668A6A32}"/>
                </a:ext>
              </a:extLst>
            </p:cNvPr>
            <p:cNvSpPr txBox="1"/>
            <p:nvPr/>
          </p:nvSpPr>
          <p:spPr>
            <a:xfrm>
              <a:off x="5636914" y="3457522"/>
              <a:ext cx="1020600" cy="307777"/>
            </a:xfrm>
            <a:prstGeom prst="rect">
              <a:avLst/>
            </a:prstGeom>
            <a:noFill/>
          </p:spPr>
          <p:txBody>
            <a:bodyPr wrap="none" rtlCol="0">
              <a:spAutoFit/>
            </a:bodyPr>
            <a:lstStyle/>
            <a:p>
              <a:r>
                <a:rPr lang="en-US" sz="1400" err="1"/>
                <a:t>Sqldbprd</a:t>
              </a:r>
              <a:r>
                <a:rPr lang="en-US" sz="1400"/>
                <a:t>##</a:t>
              </a:r>
            </a:p>
          </p:txBody>
        </p:sp>
        <p:sp>
          <p:nvSpPr>
            <p:cNvPr id="45" name="TextBox 44">
              <a:extLst>
                <a:ext uri="{FF2B5EF4-FFF2-40B4-BE49-F238E27FC236}">
                  <a16:creationId xmlns:a16="http://schemas.microsoft.com/office/drawing/2014/main" id="{B8134234-D303-44B5-85D5-BDEFC984472E}"/>
                </a:ext>
              </a:extLst>
            </p:cNvPr>
            <p:cNvSpPr txBox="1"/>
            <p:nvPr/>
          </p:nvSpPr>
          <p:spPr>
            <a:xfrm>
              <a:off x="8179118" y="3457522"/>
              <a:ext cx="1113575" cy="307777"/>
            </a:xfrm>
            <a:prstGeom prst="rect">
              <a:avLst/>
            </a:prstGeom>
            <a:noFill/>
          </p:spPr>
          <p:txBody>
            <a:bodyPr wrap="none" rtlCol="0">
              <a:spAutoFit/>
            </a:bodyPr>
            <a:lstStyle/>
            <a:p>
              <a:r>
                <a:rPr lang="en-US" sz="1400" err="1"/>
                <a:t>Azblobprd</a:t>
              </a:r>
              <a:r>
                <a:rPr lang="en-US" sz="1400"/>
                <a:t>##</a:t>
              </a:r>
            </a:p>
          </p:txBody>
        </p:sp>
        <p:sp>
          <p:nvSpPr>
            <p:cNvPr id="46" name="TextBox 45">
              <a:extLst>
                <a:ext uri="{FF2B5EF4-FFF2-40B4-BE49-F238E27FC236}">
                  <a16:creationId xmlns:a16="http://schemas.microsoft.com/office/drawing/2014/main" id="{9FB6BA2F-60F8-4234-89C7-532C2483C63B}"/>
                </a:ext>
              </a:extLst>
            </p:cNvPr>
            <p:cNvSpPr txBox="1"/>
            <p:nvPr/>
          </p:nvSpPr>
          <p:spPr>
            <a:xfrm>
              <a:off x="7266742" y="2355926"/>
              <a:ext cx="1040991" cy="307777"/>
            </a:xfrm>
            <a:prstGeom prst="rect">
              <a:avLst/>
            </a:prstGeom>
            <a:noFill/>
          </p:spPr>
          <p:txBody>
            <a:bodyPr wrap="none" rtlCol="0">
              <a:spAutoFit/>
            </a:bodyPr>
            <a:lstStyle/>
            <a:p>
              <a:r>
                <a:rPr lang="en-US" sz="1400"/>
                <a:t>Adfv2prd##</a:t>
              </a:r>
            </a:p>
          </p:txBody>
        </p:sp>
      </p:grpSp>
      <p:sp>
        <p:nvSpPr>
          <p:cNvPr id="48" name="TextBox 47">
            <a:extLst>
              <a:ext uri="{FF2B5EF4-FFF2-40B4-BE49-F238E27FC236}">
                <a16:creationId xmlns:a16="http://schemas.microsoft.com/office/drawing/2014/main" id="{255B8C1C-7C33-4EE4-93A2-AC7605C678FB}"/>
              </a:ext>
            </a:extLst>
          </p:cNvPr>
          <p:cNvSpPr txBox="1"/>
          <p:nvPr/>
        </p:nvSpPr>
        <p:spPr>
          <a:xfrm>
            <a:off x="7308920" y="4821053"/>
            <a:ext cx="727571" cy="307777"/>
          </a:xfrm>
          <a:prstGeom prst="rect">
            <a:avLst/>
          </a:prstGeom>
          <a:noFill/>
        </p:spPr>
        <p:txBody>
          <a:bodyPr wrap="none" rtlCol="0">
            <a:spAutoFit/>
          </a:bodyPr>
          <a:lstStyle/>
          <a:p>
            <a:r>
              <a:rPr lang="en-US" sz="1400"/>
              <a:t>prod-</a:t>
            </a:r>
            <a:r>
              <a:rPr lang="en-US" sz="1400" err="1"/>
              <a:t>rg</a:t>
            </a:r>
            <a:endParaRPr lang="en-US" sz="1400"/>
          </a:p>
        </p:txBody>
      </p:sp>
      <p:pic>
        <p:nvPicPr>
          <p:cNvPr id="7" name="Picture 6">
            <a:extLst>
              <a:ext uri="{FF2B5EF4-FFF2-40B4-BE49-F238E27FC236}">
                <a16:creationId xmlns:a16="http://schemas.microsoft.com/office/drawing/2014/main" id="{2CB714B0-0D14-4124-A126-B43621177B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1308" y="3632915"/>
            <a:ext cx="780290" cy="780290"/>
          </a:xfrm>
          <a:prstGeom prst="rect">
            <a:avLst/>
          </a:prstGeom>
        </p:spPr>
      </p:pic>
      <p:pic>
        <p:nvPicPr>
          <p:cNvPr id="15" name="Picture 14">
            <a:extLst>
              <a:ext uri="{FF2B5EF4-FFF2-40B4-BE49-F238E27FC236}">
                <a16:creationId xmlns:a16="http://schemas.microsoft.com/office/drawing/2014/main" id="{20E296BD-F00A-4A5F-8C0D-97880CC9C3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1308" y="1481192"/>
            <a:ext cx="780290" cy="780290"/>
          </a:xfrm>
          <a:prstGeom prst="rect">
            <a:avLst/>
          </a:prstGeom>
        </p:spPr>
      </p:pic>
      <p:sp>
        <p:nvSpPr>
          <p:cNvPr id="56" name="Rectangle 55">
            <a:extLst>
              <a:ext uri="{FF2B5EF4-FFF2-40B4-BE49-F238E27FC236}">
                <a16:creationId xmlns:a16="http://schemas.microsoft.com/office/drawing/2014/main" id="{2D5E11C7-13F0-4A47-A145-9ABC79B1BCAA}"/>
              </a:ext>
            </a:extLst>
          </p:cNvPr>
          <p:cNvSpPr/>
          <p:nvPr/>
        </p:nvSpPr>
        <p:spPr>
          <a:xfrm>
            <a:off x="9997637" y="1381205"/>
            <a:ext cx="1307632"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62" name="Picture 61" descr="A picture containing vector graphics&#10;&#10;Description generated with high confidence">
            <a:extLst>
              <a:ext uri="{FF2B5EF4-FFF2-40B4-BE49-F238E27FC236}">
                <a16:creationId xmlns:a16="http://schemas.microsoft.com/office/drawing/2014/main" id="{B25F28F9-28CB-41C9-8E7C-55F08C0102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1308" y="2564195"/>
            <a:ext cx="780290" cy="780290"/>
          </a:xfrm>
          <a:prstGeom prst="rect">
            <a:avLst/>
          </a:prstGeom>
        </p:spPr>
      </p:pic>
      <p:sp>
        <p:nvSpPr>
          <p:cNvPr id="65" name="TextBox 64">
            <a:extLst>
              <a:ext uri="{FF2B5EF4-FFF2-40B4-BE49-F238E27FC236}">
                <a16:creationId xmlns:a16="http://schemas.microsoft.com/office/drawing/2014/main" id="{932714EF-CF3D-4AE0-9E69-866DC8F3CB85}"/>
              </a:ext>
            </a:extLst>
          </p:cNvPr>
          <p:cNvSpPr txBox="1"/>
          <p:nvPr/>
        </p:nvSpPr>
        <p:spPr>
          <a:xfrm>
            <a:off x="10240924" y="4391615"/>
            <a:ext cx="821059" cy="307777"/>
          </a:xfrm>
          <a:prstGeom prst="rect">
            <a:avLst/>
          </a:prstGeom>
          <a:noFill/>
        </p:spPr>
        <p:txBody>
          <a:bodyPr wrap="none" rtlCol="0">
            <a:spAutoFit/>
          </a:bodyPr>
          <a:lstStyle/>
          <a:p>
            <a:r>
              <a:rPr lang="en-US" sz="1400" err="1"/>
              <a:t>KeyVault</a:t>
            </a:r>
            <a:endParaRPr lang="en-US" sz="1400"/>
          </a:p>
        </p:txBody>
      </p:sp>
      <p:sp>
        <p:nvSpPr>
          <p:cNvPr id="66" name="TextBox 65">
            <a:extLst>
              <a:ext uri="{FF2B5EF4-FFF2-40B4-BE49-F238E27FC236}">
                <a16:creationId xmlns:a16="http://schemas.microsoft.com/office/drawing/2014/main" id="{B0FABA24-ED0E-43B2-9EFA-48D92FCCAADB}"/>
              </a:ext>
            </a:extLst>
          </p:cNvPr>
          <p:cNvSpPr txBox="1"/>
          <p:nvPr/>
        </p:nvSpPr>
        <p:spPr>
          <a:xfrm>
            <a:off x="10226497" y="3192002"/>
            <a:ext cx="849913" cy="307777"/>
          </a:xfrm>
          <a:prstGeom prst="rect">
            <a:avLst/>
          </a:prstGeom>
          <a:noFill/>
        </p:spPr>
        <p:txBody>
          <a:bodyPr wrap="none" rtlCol="0">
            <a:spAutoFit/>
          </a:bodyPr>
          <a:lstStyle/>
          <a:p>
            <a:r>
              <a:rPr lang="en-US" sz="1400" err="1"/>
              <a:t>LogicApp</a:t>
            </a:r>
            <a:endParaRPr lang="en-US" sz="1400"/>
          </a:p>
        </p:txBody>
      </p:sp>
      <p:sp>
        <p:nvSpPr>
          <p:cNvPr id="67" name="TextBox 66">
            <a:extLst>
              <a:ext uri="{FF2B5EF4-FFF2-40B4-BE49-F238E27FC236}">
                <a16:creationId xmlns:a16="http://schemas.microsoft.com/office/drawing/2014/main" id="{B351F5FD-143B-453D-B727-40B1D1CA608B}"/>
              </a:ext>
            </a:extLst>
          </p:cNvPr>
          <p:cNvSpPr txBox="1"/>
          <p:nvPr/>
        </p:nvSpPr>
        <p:spPr>
          <a:xfrm>
            <a:off x="10102617" y="2205274"/>
            <a:ext cx="1097673" cy="307777"/>
          </a:xfrm>
          <a:prstGeom prst="rect">
            <a:avLst/>
          </a:prstGeom>
          <a:noFill/>
        </p:spPr>
        <p:txBody>
          <a:bodyPr wrap="none" rtlCol="0">
            <a:spAutoFit/>
          </a:bodyPr>
          <a:lstStyle/>
          <a:p>
            <a:r>
              <a:rPr lang="en-US" sz="1400" err="1"/>
              <a:t>LogAnalytics</a:t>
            </a:r>
            <a:endParaRPr lang="en-US" sz="1400"/>
          </a:p>
        </p:txBody>
      </p:sp>
      <p:sp>
        <p:nvSpPr>
          <p:cNvPr id="36" name="TextBox 35">
            <a:extLst>
              <a:ext uri="{FF2B5EF4-FFF2-40B4-BE49-F238E27FC236}">
                <a16:creationId xmlns:a16="http://schemas.microsoft.com/office/drawing/2014/main" id="{9F414003-B653-447C-91D7-8BF59884E869}"/>
              </a:ext>
            </a:extLst>
          </p:cNvPr>
          <p:cNvSpPr txBox="1"/>
          <p:nvPr/>
        </p:nvSpPr>
        <p:spPr>
          <a:xfrm>
            <a:off x="10001272" y="4821053"/>
            <a:ext cx="1208023" cy="307777"/>
          </a:xfrm>
          <a:prstGeom prst="rect">
            <a:avLst/>
          </a:prstGeom>
          <a:noFill/>
        </p:spPr>
        <p:txBody>
          <a:bodyPr wrap="none" rtlCol="0">
            <a:spAutoFit/>
          </a:bodyPr>
          <a:lstStyle/>
          <a:p>
            <a:r>
              <a:rPr lang="en-US" sz="1400"/>
              <a:t>monitor-##-</a:t>
            </a:r>
            <a:r>
              <a:rPr lang="en-US" sz="1400" err="1"/>
              <a:t>rg</a:t>
            </a:r>
            <a:endParaRPr lang="en-US" sz="1400"/>
          </a:p>
        </p:txBody>
      </p:sp>
    </p:spTree>
    <p:extLst>
      <p:ext uri="{BB962C8B-B14F-4D97-AF65-F5344CB8AC3E}">
        <p14:creationId xmlns:p14="http://schemas.microsoft.com/office/powerpoint/2010/main" val="21586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17846"/>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822</TotalTime>
  <Words>122</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맑은 고딕</vt:lpstr>
      <vt:lpstr>Arial</vt:lpstr>
      <vt:lpstr>Segoe UI</vt:lpstr>
      <vt:lpstr>Wingdings</vt:lpstr>
      <vt:lpstr>기본1</vt:lpstr>
      <vt:lpstr>Azure Data Factory </vt:lpstr>
      <vt:lpstr>https://aka.ms/mtcs-adfhol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Factory </dc:title>
  <dc:creator>Hyun Suk Shin (MTC SEATTLE)</dc:creator>
  <cp:lastModifiedBy>Hyun Suk Shin (MTC SEATTLE)</cp:lastModifiedBy>
  <cp:revision>1</cp:revision>
  <dcterms:created xsi:type="dcterms:W3CDTF">2018-09-04T22:37:33Z</dcterms:created>
  <dcterms:modified xsi:type="dcterms:W3CDTF">2018-09-05T22:26:27Z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2018-09-05T08:38:17.1261096Z</vt:lpwstr>
  </property>
  <property fmtid="{D5CDD505-2E9C-101B-9397-08002B2CF9AE}" pid="4" name="Sensitivity">
    <vt:lpwstr>General</vt:lpwstr>
  </property>
  <property fmtid="{D5CDD505-2E9C-101B-9397-08002B2CF9AE}" pid="5" name="MSIP_Label_f42aa342-8706-4288-bd11-ebb85995028c_Application">
    <vt:lpwstr>Microsoft Azure Information Protection</vt:lpwstr>
  </property>
  <property fmtid="{D5CDD505-2E9C-101B-9397-08002B2CF9AE}" pid="6" name="MSIP_Label_f42aa342-8706-4288-bd11-ebb85995028c_Name">
    <vt:lpwstr>General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hyssh@microsoft.com</vt:lpwstr>
  </property>
  <property fmtid="{D5CDD505-2E9C-101B-9397-08002B2CF9AE}" pid="9" name="MSIP_Label_f42aa342-8706-4288-bd11-ebb85995028c_Extended_MSFT_Method">
    <vt:lpwstr>Automatic</vt:lpwstr>
  </property>
</Properties>
</file>