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9" r:id="rId5"/>
    <p:sldId id="260" r:id="rId6"/>
    <p:sldId id="261" r:id="rId7"/>
    <p:sldId id="265" r:id="rId8"/>
    <p:sldId id="266" r:id="rId9"/>
    <p:sldId id="267" r:id="rId10"/>
    <p:sldId id="269" r:id="rId11"/>
    <p:sldId id="268" r:id="rId12"/>
    <p:sldId id="262" r:id="rId13"/>
    <p:sldId id="263" r:id="rId14"/>
    <p:sldId id="258"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D5EAEA-A849-41AF-B996-C6EDD6C3A444}" v="1043" dt="2018-07-23T23:51:07.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444"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SEATTLE MTC)" userId="066a5242-16bf-4435-a097-69b4e8274bba" providerId="ADAL" clId="{96D5EAEA-A849-41AF-B996-C6EDD6C3A444}"/>
    <pc:docChg chg="undo redo custSel addSld delSld modSld sldOrd">
      <pc:chgData name="Hyun Suk Shin (SEATTLE MTC)" userId="066a5242-16bf-4435-a097-69b4e8274bba" providerId="ADAL" clId="{96D5EAEA-A849-41AF-B996-C6EDD6C3A444}" dt="2018-07-23T23:51:07.383" v="1020"/>
      <pc:docMkLst>
        <pc:docMk/>
      </pc:docMkLst>
      <pc:sldChg chg="add">
        <pc:chgData name="Hyun Suk Shin (SEATTLE MTC)" userId="066a5242-16bf-4435-a097-69b4e8274bba" providerId="ADAL" clId="{96D5EAEA-A849-41AF-B996-C6EDD6C3A444}" dt="2018-07-23T17:10:45.804" v="0"/>
        <pc:sldMkLst>
          <pc:docMk/>
          <pc:sldMk cId="1129756885" sldId="256"/>
        </pc:sldMkLst>
      </pc:sldChg>
      <pc:sldChg chg="addSp delSp modSp add ord">
        <pc:chgData name="Hyun Suk Shin (SEATTLE MTC)" userId="066a5242-16bf-4435-a097-69b4e8274bba" providerId="ADAL" clId="{96D5EAEA-A849-41AF-B996-C6EDD6C3A444}" dt="2018-07-23T18:14:10.530" v="826"/>
        <pc:sldMkLst>
          <pc:docMk/>
          <pc:sldMk cId="3388470327" sldId="257"/>
        </pc:sldMkLst>
        <pc:spChg chg="mod">
          <ac:chgData name="Hyun Suk Shin (SEATTLE MTC)" userId="066a5242-16bf-4435-a097-69b4e8274bba" providerId="ADAL" clId="{96D5EAEA-A849-41AF-B996-C6EDD6C3A444}" dt="2018-07-23T17:11:25.625" v="66" actId="20577"/>
          <ac:spMkLst>
            <pc:docMk/>
            <pc:sldMk cId="3388470327" sldId="257"/>
            <ac:spMk id="2" creationId="{55BEC068-2D76-4359-9DDC-45C48A0462D0}"/>
          </ac:spMkLst>
        </pc:spChg>
        <pc:spChg chg="del">
          <ac:chgData name="Hyun Suk Shin (SEATTLE MTC)" userId="066a5242-16bf-4435-a097-69b4e8274bba" providerId="ADAL" clId="{96D5EAEA-A849-41AF-B996-C6EDD6C3A444}" dt="2018-07-23T17:11:07.714" v="2" actId="478"/>
          <ac:spMkLst>
            <pc:docMk/>
            <pc:sldMk cId="3388470327" sldId="257"/>
            <ac:spMk id="3" creationId="{666710D8-2DA0-4699-96B6-42F1FD759A70}"/>
          </ac:spMkLst>
        </pc:spChg>
        <pc:spChg chg="del">
          <ac:chgData name="Hyun Suk Shin (SEATTLE MTC)" userId="066a5242-16bf-4435-a097-69b4e8274bba" providerId="ADAL" clId="{96D5EAEA-A849-41AF-B996-C6EDD6C3A444}" dt="2018-07-23T17:11:07.714" v="2" actId="478"/>
          <ac:spMkLst>
            <pc:docMk/>
            <pc:sldMk cId="3388470327" sldId="257"/>
            <ac:spMk id="4" creationId="{E8661E8F-B3CA-4D58-863C-557C17BA10A5}"/>
          </ac:spMkLst>
        </pc:spChg>
        <pc:spChg chg="add del mod">
          <ac:chgData name="Hyun Suk Shin (SEATTLE MTC)" userId="066a5242-16bf-4435-a097-69b4e8274bba" providerId="ADAL" clId="{96D5EAEA-A849-41AF-B996-C6EDD6C3A444}" dt="2018-07-23T17:23:52.253" v="115"/>
          <ac:spMkLst>
            <pc:docMk/>
            <pc:sldMk cId="3388470327" sldId="257"/>
            <ac:spMk id="25" creationId="{21DFEC43-6D00-4868-99F5-89262F6A80DD}"/>
          </ac:spMkLst>
        </pc:spChg>
        <pc:spChg chg="add del mod">
          <ac:chgData name="Hyun Suk Shin (SEATTLE MTC)" userId="066a5242-16bf-4435-a097-69b4e8274bba" providerId="ADAL" clId="{96D5EAEA-A849-41AF-B996-C6EDD6C3A444}" dt="2018-07-23T17:23:54.187" v="116" actId="478"/>
          <ac:spMkLst>
            <pc:docMk/>
            <pc:sldMk cId="3388470327" sldId="257"/>
            <ac:spMk id="26" creationId="{A3DCF198-C21A-48F3-8E21-F9AB41A10E5B}"/>
          </ac:spMkLst>
        </pc:spChg>
        <pc:spChg chg="add mod">
          <ac:chgData name="Hyun Suk Shin (SEATTLE MTC)" userId="066a5242-16bf-4435-a097-69b4e8274bba" providerId="ADAL" clId="{96D5EAEA-A849-41AF-B996-C6EDD6C3A444}" dt="2018-07-23T17:24:00.216" v="139" actId="20577"/>
          <ac:spMkLst>
            <pc:docMk/>
            <pc:sldMk cId="3388470327" sldId="257"/>
            <ac:spMk id="27" creationId="{9FAD1C9B-9C3D-4314-9768-59EAA2AA8BE1}"/>
          </ac:spMkLst>
        </pc:spChg>
        <pc:spChg chg="add mod topLvl">
          <ac:chgData name="Hyun Suk Shin (SEATTLE MTC)" userId="066a5242-16bf-4435-a097-69b4e8274bba" providerId="ADAL" clId="{96D5EAEA-A849-41AF-B996-C6EDD6C3A444}" dt="2018-07-23T18:03:24.967" v="802" actId="165"/>
          <ac:spMkLst>
            <pc:docMk/>
            <pc:sldMk cId="3388470327" sldId="257"/>
            <ac:spMk id="40" creationId="{E9288487-91B4-4587-BFEA-CBC41EE337FB}"/>
          </ac:spMkLst>
        </pc:spChg>
        <pc:spChg chg="add mod topLvl">
          <ac:chgData name="Hyun Suk Shin (SEATTLE MTC)" userId="066a5242-16bf-4435-a097-69b4e8274bba" providerId="ADAL" clId="{96D5EAEA-A849-41AF-B996-C6EDD6C3A444}" dt="2018-07-23T18:03:24.967" v="802" actId="165"/>
          <ac:spMkLst>
            <pc:docMk/>
            <pc:sldMk cId="3388470327" sldId="257"/>
            <ac:spMk id="43" creationId="{681239B1-346C-47FD-9D16-51228B0B25DC}"/>
          </ac:spMkLst>
        </pc:spChg>
        <pc:spChg chg="add del mod topLvl">
          <ac:chgData name="Hyun Suk Shin (SEATTLE MTC)" userId="066a5242-16bf-4435-a097-69b4e8274bba" providerId="ADAL" clId="{96D5EAEA-A849-41AF-B996-C6EDD6C3A444}" dt="2018-07-23T18:04:02.825" v="813" actId="478"/>
          <ac:spMkLst>
            <pc:docMk/>
            <pc:sldMk cId="3388470327" sldId="257"/>
            <ac:spMk id="45" creationId="{7F31B9D2-26AA-482B-A96D-5780FF2F1173}"/>
          </ac:spMkLst>
        </pc:spChg>
        <pc:spChg chg="add mod topLvl">
          <ac:chgData name="Hyun Suk Shin (SEATTLE MTC)" userId="066a5242-16bf-4435-a097-69b4e8274bba" providerId="ADAL" clId="{96D5EAEA-A849-41AF-B996-C6EDD6C3A444}" dt="2018-07-23T18:03:24.967" v="802" actId="165"/>
          <ac:spMkLst>
            <pc:docMk/>
            <pc:sldMk cId="3388470327" sldId="257"/>
            <ac:spMk id="46" creationId="{F0C1D732-6064-4FD8-9161-EF209B72642F}"/>
          </ac:spMkLst>
        </pc:spChg>
        <pc:spChg chg="add mod topLvl">
          <ac:chgData name="Hyun Suk Shin (SEATTLE MTC)" userId="066a5242-16bf-4435-a097-69b4e8274bba" providerId="ADAL" clId="{96D5EAEA-A849-41AF-B996-C6EDD6C3A444}" dt="2018-07-23T18:03:24.967" v="802" actId="165"/>
          <ac:spMkLst>
            <pc:docMk/>
            <pc:sldMk cId="3388470327" sldId="257"/>
            <ac:spMk id="48" creationId="{479444E8-23A2-44AE-85E7-76DC9BD3C6F9}"/>
          </ac:spMkLst>
        </pc:spChg>
        <pc:spChg chg="add mod topLvl">
          <ac:chgData name="Hyun Suk Shin (SEATTLE MTC)" userId="066a5242-16bf-4435-a097-69b4e8274bba" providerId="ADAL" clId="{96D5EAEA-A849-41AF-B996-C6EDD6C3A444}" dt="2018-07-23T18:03:24.967" v="802" actId="165"/>
          <ac:spMkLst>
            <pc:docMk/>
            <pc:sldMk cId="3388470327" sldId="257"/>
            <ac:spMk id="49" creationId="{5B0C5843-4EBC-4982-BD5D-ECFBF652EC15}"/>
          </ac:spMkLst>
        </pc:spChg>
        <pc:spChg chg="add mod topLvl">
          <ac:chgData name="Hyun Suk Shin (SEATTLE MTC)" userId="066a5242-16bf-4435-a097-69b4e8274bba" providerId="ADAL" clId="{96D5EAEA-A849-41AF-B996-C6EDD6C3A444}" dt="2018-07-23T18:03:24.967" v="802" actId="165"/>
          <ac:spMkLst>
            <pc:docMk/>
            <pc:sldMk cId="3388470327" sldId="257"/>
            <ac:spMk id="50" creationId="{594C7A63-88EA-428F-A07A-6C9202F84513}"/>
          </ac:spMkLst>
        </pc:spChg>
        <pc:spChg chg="add del mod topLvl">
          <ac:chgData name="Hyun Suk Shin (SEATTLE MTC)" userId="066a5242-16bf-4435-a097-69b4e8274bba" providerId="ADAL" clId="{96D5EAEA-A849-41AF-B996-C6EDD6C3A444}" dt="2018-07-23T18:04:02.825" v="813" actId="478"/>
          <ac:spMkLst>
            <pc:docMk/>
            <pc:sldMk cId="3388470327" sldId="257"/>
            <ac:spMk id="51" creationId="{F597B892-9041-418B-A7AE-3BBD6F8A07F4}"/>
          </ac:spMkLst>
        </pc:spChg>
        <pc:spChg chg="add del mod topLvl">
          <ac:chgData name="Hyun Suk Shin (SEATTLE MTC)" userId="066a5242-16bf-4435-a097-69b4e8274bba" providerId="ADAL" clId="{96D5EAEA-A849-41AF-B996-C6EDD6C3A444}" dt="2018-07-23T18:03:29.997" v="803" actId="478"/>
          <ac:spMkLst>
            <pc:docMk/>
            <pc:sldMk cId="3388470327" sldId="257"/>
            <ac:spMk id="52" creationId="{DC5B493A-2BB0-4D36-9518-D35AC9C073BA}"/>
          </ac:spMkLst>
        </pc:spChg>
        <pc:spChg chg="add mod topLvl">
          <ac:chgData name="Hyun Suk Shin (SEATTLE MTC)" userId="066a5242-16bf-4435-a097-69b4e8274bba" providerId="ADAL" clId="{96D5EAEA-A849-41AF-B996-C6EDD6C3A444}" dt="2018-07-23T18:03:24.967" v="802" actId="165"/>
          <ac:spMkLst>
            <pc:docMk/>
            <pc:sldMk cId="3388470327" sldId="257"/>
            <ac:spMk id="53" creationId="{5DC54006-55AE-453D-922B-CD7AF29B5B0C}"/>
          </ac:spMkLst>
        </pc:spChg>
        <pc:spChg chg="add del mod topLvl">
          <ac:chgData name="Hyun Suk Shin (SEATTLE MTC)" userId="066a5242-16bf-4435-a097-69b4e8274bba" providerId="ADAL" clId="{96D5EAEA-A849-41AF-B996-C6EDD6C3A444}" dt="2018-07-23T18:03:34.579" v="804" actId="478"/>
          <ac:spMkLst>
            <pc:docMk/>
            <pc:sldMk cId="3388470327" sldId="257"/>
            <ac:spMk id="54" creationId="{EFDC9AC8-C49D-4076-AA96-FB0FEFE6316C}"/>
          </ac:spMkLst>
        </pc:spChg>
        <pc:spChg chg="add mod">
          <ac:chgData name="Hyun Suk Shin (SEATTLE MTC)" userId="066a5242-16bf-4435-a097-69b4e8274bba" providerId="ADAL" clId="{96D5EAEA-A849-41AF-B996-C6EDD6C3A444}" dt="2018-07-23T17:56:29.387" v="572" actId="571"/>
          <ac:spMkLst>
            <pc:docMk/>
            <pc:sldMk cId="3388470327" sldId="257"/>
            <ac:spMk id="56" creationId="{6AF518FE-78D1-4BF0-BE04-923D601DA297}"/>
          </ac:spMkLst>
        </pc:spChg>
        <pc:spChg chg="add del mod topLvl">
          <ac:chgData name="Hyun Suk Shin (SEATTLE MTC)" userId="066a5242-16bf-4435-a097-69b4e8274bba" providerId="ADAL" clId="{96D5EAEA-A849-41AF-B996-C6EDD6C3A444}" dt="2018-07-23T18:03:34.579" v="804" actId="478"/>
          <ac:spMkLst>
            <pc:docMk/>
            <pc:sldMk cId="3388470327" sldId="257"/>
            <ac:spMk id="57" creationId="{B658FDDA-2B87-4A8E-BD86-05468D0934A2}"/>
          </ac:spMkLst>
        </pc:spChg>
        <pc:spChg chg="add del mod topLvl">
          <ac:chgData name="Hyun Suk Shin (SEATTLE MTC)" userId="066a5242-16bf-4435-a097-69b4e8274bba" providerId="ADAL" clId="{96D5EAEA-A849-41AF-B996-C6EDD6C3A444}" dt="2018-07-23T18:03:29.997" v="803" actId="478"/>
          <ac:spMkLst>
            <pc:docMk/>
            <pc:sldMk cId="3388470327" sldId="257"/>
            <ac:spMk id="58" creationId="{39AD12B9-57ED-4C5A-A978-7A548D6A558A}"/>
          </ac:spMkLst>
        </pc:spChg>
        <pc:spChg chg="add mod topLvl">
          <ac:chgData name="Hyun Suk Shin (SEATTLE MTC)" userId="066a5242-16bf-4435-a097-69b4e8274bba" providerId="ADAL" clId="{96D5EAEA-A849-41AF-B996-C6EDD6C3A444}" dt="2018-07-23T18:03:24.967" v="802" actId="165"/>
          <ac:spMkLst>
            <pc:docMk/>
            <pc:sldMk cId="3388470327" sldId="257"/>
            <ac:spMk id="59" creationId="{4C55AD4A-84B5-4C1E-BA27-62A1AFFC06D5}"/>
          </ac:spMkLst>
        </pc:spChg>
        <pc:spChg chg="add del mod topLvl">
          <ac:chgData name="Hyun Suk Shin (SEATTLE MTC)" userId="066a5242-16bf-4435-a097-69b4e8274bba" providerId="ADAL" clId="{96D5EAEA-A849-41AF-B996-C6EDD6C3A444}" dt="2018-07-23T18:03:36.588" v="805" actId="478"/>
          <ac:spMkLst>
            <pc:docMk/>
            <pc:sldMk cId="3388470327" sldId="257"/>
            <ac:spMk id="60" creationId="{52F38334-E267-40DF-A689-B0E7C6A4BE3E}"/>
          </ac:spMkLst>
        </pc:spChg>
        <pc:spChg chg="add del mod topLvl">
          <ac:chgData name="Hyun Suk Shin (SEATTLE MTC)" userId="066a5242-16bf-4435-a097-69b4e8274bba" providerId="ADAL" clId="{96D5EAEA-A849-41AF-B996-C6EDD6C3A444}" dt="2018-07-23T18:03:36.588" v="805" actId="478"/>
          <ac:spMkLst>
            <pc:docMk/>
            <pc:sldMk cId="3388470327" sldId="257"/>
            <ac:spMk id="61" creationId="{5854A604-6B0C-4116-9A95-5A4FC3C74856}"/>
          </ac:spMkLst>
        </pc:spChg>
        <pc:spChg chg="add del mod topLvl">
          <ac:chgData name="Hyun Suk Shin (SEATTLE MTC)" userId="066a5242-16bf-4435-a097-69b4e8274bba" providerId="ADAL" clId="{96D5EAEA-A849-41AF-B996-C6EDD6C3A444}" dt="2018-07-23T18:03:36.588" v="805" actId="478"/>
          <ac:spMkLst>
            <pc:docMk/>
            <pc:sldMk cId="3388470327" sldId="257"/>
            <ac:spMk id="62" creationId="{83D499B1-87E7-4C35-BD95-66E1B378ADE6}"/>
          </ac:spMkLst>
        </pc:spChg>
        <pc:grpChg chg="add del mod">
          <ac:chgData name="Hyun Suk Shin (SEATTLE MTC)" userId="066a5242-16bf-4435-a097-69b4e8274bba" providerId="ADAL" clId="{96D5EAEA-A849-41AF-B996-C6EDD6C3A444}" dt="2018-07-23T17:52:52.008" v="456" actId="165"/>
          <ac:grpSpMkLst>
            <pc:docMk/>
            <pc:sldMk cId="3388470327" sldId="257"/>
            <ac:grpSpMk id="44" creationId="{EB4B2792-E3E6-47BE-ABD6-D7B3E342E728}"/>
          </ac:grpSpMkLst>
        </pc:grpChg>
        <pc:grpChg chg="add del mod">
          <ac:chgData name="Hyun Suk Shin (SEATTLE MTC)" userId="066a5242-16bf-4435-a097-69b4e8274bba" providerId="ADAL" clId="{96D5EAEA-A849-41AF-B996-C6EDD6C3A444}" dt="2018-07-23T17:53:07.919" v="461" actId="165"/>
          <ac:grpSpMkLst>
            <pc:docMk/>
            <pc:sldMk cId="3388470327" sldId="257"/>
            <ac:grpSpMk id="47" creationId="{8334176E-AE7F-4397-9B18-22F5CD845B59}"/>
          </ac:grpSpMkLst>
        </pc:grpChg>
        <pc:grpChg chg="add del mod">
          <ac:chgData name="Hyun Suk Shin (SEATTLE MTC)" userId="066a5242-16bf-4435-a097-69b4e8274bba" providerId="ADAL" clId="{96D5EAEA-A849-41AF-B996-C6EDD6C3A444}" dt="2018-07-23T18:03:24.967" v="802" actId="165"/>
          <ac:grpSpMkLst>
            <pc:docMk/>
            <pc:sldMk cId="3388470327" sldId="257"/>
            <ac:grpSpMk id="63" creationId="{679FBEE4-F04A-4872-869C-1406E7DD5143}"/>
          </ac:grpSpMkLst>
        </pc:grpChg>
        <pc:picChg chg="add del mod">
          <ac:chgData name="Hyun Suk Shin (SEATTLE MTC)" userId="066a5242-16bf-4435-a097-69b4e8274bba" providerId="ADAL" clId="{96D5EAEA-A849-41AF-B996-C6EDD6C3A444}" dt="2018-07-23T17:17:04.853" v="81" actId="478"/>
          <ac:picMkLst>
            <pc:docMk/>
            <pc:sldMk cId="3388470327" sldId="257"/>
            <ac:picMk id="6" creationId="{B1CD00D9-943D-410D-86A0-270F6B25F572}"/>
          </ac:picMkLst>
        </pc:picChg>
        <pc:picChg chg="add del mod">
          <ac:chgData name="Hyun Suk Shin (SEATTLE MTC)" userId="066a5242-16bf-4435-a097-69b4e8274bba" providerId="ADAL" clId="{96D5EAEA-A849-41AF-B996-C6EDD6C3A444}" dt="2018-07-23T17:17:04.853" v="81" actId="478"/>
          <ac:picMkLst>
            <pc:docMk/>
            <pc:sldMk cId="3388470327" sldId="257"/>
            <ac:picMk id="8" creationId="{C22B7D54-47B0-411B-9E5B-E7C8B0902B05}"/>
          </ac:picMkLst>
        </pc:picChg>
        <pc:picChg chg="add del mod">
          <ac:chgData name="Hyun Suk Shin (SEATTLE MTC)" userId="066a5242-16bf-4435-a097-69b4e8274bba" providerId="ADAL" clId="{96D5EAEA-A849-41AF-B996-C6EDD6C3A444}" dt="2018-07-23T17:46:20.361" v="358" actId="478"/>
          <ac:picMkLst>
            <pc:docMk/>
            <pc:sldMk cId="3388470327" sldId="257"/>
            <ac:picMk id="10" creationId="{CE4BAEB5-8FBC-489F-B2B8-327C0D456265}"/>
          </ac:picMkLst>
        </pc:picChg>
        <pc:picChg chg="add del mod topLvl">
          <ac:chgData name="Hyun Suk Shin (SEATTLE MTC)" userId="066a5242-16bf-4435-a097-69b4e8274bba" providerId="ADAL" clId="{96D5EAEA-A849-41AF-B996-C6EDD6C3A444}" dt="2018-07-23T18:03:36.588" v="805" actId="478"/>
          <ac:picMkLst>
            <pc:docMk/>
            <pc:sldMk cId="3388470327" sldId="257"/>
            <ac:picMk id="12" creationId="{0890912C-C3D9-4626-B04A-85A917DE42AE}"/>
          </ac:picMkLst>
        </pc:picChg>
        <pc:picChg chg="add mod ord topLvl">
          <ac:chgData name="Hyun Suk Shin (SEATTLE MTC)" userId="066a5242-16bf-4435-a097-69b4e8274bba" providerId="ADAL" clId="{96D5EAEA-A849-41AF-B996-C6EDD6C3A444}" dt="2018-07-23T18:03:24.967" v="802" actId="165"/>
          <ac:picMkLst>
            <pc:docMk/>
            <pc:sldMk cId="3388470327" sldId="257"/>
            <ac:picMk id="14" creationId="{29453960-2830-4D24-90B4-E1D484D86011}"/>
          </ac:picMkLst>
        </pc:picChg>
        <pc:picChg chg="add del mod">
          <ac:chgData name="Hyun Suk Shin (SEATTLE MTC)" userId="066a5242-16bf-4435-a097-69b4e8274bba" providerId="ADAL" clId="{96D5EAEA-A849-41AF-B996-C6EDD6C3A444}" dt="2018-07-23T17:48:36.759" v="398" actId="478"/>
          <ac:picMkLst>
            <pc:docMk/>
            <pc:sldMk cId="3388470327" sldId="257"/>
            <ac:picMk id="16" creationId="{37DF3F4F-147D-4A78-A895-A16C2DFAAB01}"/>
          </ac:picMkLst>
        </pc:picChg>
        <pc:picChg chg="add mod topLvl">
          <ac:chgData name="Hyun Suk Shin (SEATTLE MTC)" userId="066a5242-16bf-4435-a097-69b4e8274bba" providerId="ADAL" clId="{96D5EAEA-A849-41AF-B996-C6EDD6C3A444}" dt="2018-07-23T18:03:24.967" v="802" actId="165"/>
          <ac:picMkLst>
            <pc:docMk/>
            <pc:sldMk cId="3388470327" sldId="257"/>
            <ac:picMk id="18" creationId="{E0014547-8EA5-452F-A7CF-E1A491D1E7D9}"/>
          </ac:picMkLst>
        </pc:picChg>
        <pc:picChg chg="add del mod">
          <ac:chgData name="Hyun Suk Shin (SEATTLE MTC)" userId="066a5242-16bf-4435-a097-69b4e8274bba" providerId="ADAL" clId="{96D5EAEA-A849-41AF-B996-C6EDD6C3A444}" dt="2018-07-23T17:48:43.321" v="400" actId="478"/>
          <ac:picMkLst>
            <pc:docMk/>
            <pc:sldMk cId="3388470327" sldId="257"/>
            <ac:picMk id="20" creationId="{312CA340-03DE-4F80-B746-5DB5CE2BB98F}"/>
          </ac:picMkLst>
        </pc:picChg>
        <pc:picChg chg="add del mod">
          <ac:chgData name="Hyun Suk Shin (SEATTLE MTC)" userId="066a5242-16bf-4435-a097-69b4e8274bba" providerId="ADAL" clId="{96D5EAEA-A849-41AF-B996-C6EDD6C3A444}" dt="2018-07-23T17:18:59.294" v="104" actId="478"/>
          <ac:picMkLst>
            <pc:docMk/>
            <pc:sldMk cId="3388470327" sldId="257"/>
            <ac:picMk id="22" creationId="{B152A7AF-1DF0-4A38-BCF9-110AAF446315}"/>
          </ac:picMkLst>
        </pc:picChg>
        <pc:picChg chg="add del mod topLvl">
          <ac:chgData name="Hyun Suk Shin (SEATTLE MTC)" userId="066a5242-16bf-4435-a097-69b4e8274bba" providerId="ADAL" clId="{96D5EAEA-A849-41AF-B996-C6EDD6C3A444}" dt="2018-07-23T18:03:34.579" v="804" actId="478"/>
          <ac:picMkLst>
            <pc:docMk/>
            <pc:sldMk cId="3388470327" sldId="257"/>
            <ac:picMk id="23" creationId="{60682EB8-5133-4864-9342-CA0F5A31EFD9}"/>
          </ac:picMkLst>
        </pc:picChg>
        <pc:picChg chg="add del mod topLvl">
          <ac:chgData name="Hyun Suk Shin (SEATTLE MTC)" userId="066a5242-16bf-4435-a097-69b4e8274bba" providerId="ADAL" clId="{96D5EAEA-A849-41AF-B996-C6EDD6C3A444}" dt="2018-07-23T18:03:34.579" v="804" actId="478"/>
          <ac:picMkLst>
            <pc:docMk/>
            <pc:sldMk cId="3388470327" sldId="257"/>
            <ac:picMk id="24" creationId="{EAC31F44-0F5F-4170-8B9E-934CF9CFECC3}"/>
          </ac:picMkLst>
        </pc:picChg>
        <pc:picChg chg="add del mod ord topLvl">
          <ac:chgData name="Hyun Suk Shin (SEATTLE MTC)" userId="066a5242-16bf-4435-a097-69b4e8274bba" providerId="ADAL" clId="{96D5EAEA-A849-41AF-B996-C6EDD6C3A444}" dt="2018-07-23T18:04:02.825" v="813" actId="478"/>
          <ac:picMkLst>
            <pc:docMk/>
            <pc:sldMk cId="3388470327" sldId="257"/>
            <ac:picMk id="28" creationId="{B538B7C4-2252-456D-897A-BAC2EEB14C34}"/>
          </ac:picMkLst>
        </pc:picChg>
        <pc:picChg chg="add del mod topLvl">
          <ac:chgData name="Hyun Suk Shin (SEATTLE MTC)" userId="066a5242-16bf-4435-a097-69b4e8274bba" providerId="ADAL" clId="{96D5EAEA-A849-41AF-B996-C6EDD6C3A444}" dt="2018-07-23T18:03:29.997" v="803" actId="478"/>
          <ac:picMkLst>
            <pc:docMk/>
            <pc:sldMk cId="3388470327" sldId="257"/>
            <ac:picMk id="29" creationId="{3FD3E4AE-463B-47F5-82AF-35248A9C23C8}"/>
          </ac:picMkLst>
        </pc:picChg>
        <pc:picChg chg="add del mod topLvl">
          <ac:chgData name="Hyun Suk Shin (SEATTLE MTC)" userId="066a5242-16bf-4435-a097-69b4e8274bba" providerId="ADAL" clId="{96D5EAEA-A849-41AF-B996-C6EDD6C3A444}" dt="2018-07-23T18:03:29.997" v="803" actId="478"/>
          <ac:picMkLst>
            <pc:docMk/>
            <pc:sldMk cId="3388470327" sldId="257"/>
            <ac:picMk id="30" creationId="{02556A3A-60CD-454D-97B2-34792D49EF58}"/>
          </ac:picMkLst>
        </pc:picChg>
        <pc:picChg chg="add del mod topLvl">
          <ac:chgData name="Hyun Suk Shin (SEATTLE MTC)" userId="066a5242-16bf-4435-a097-69b4e8274bba" providerId="ADAL" clId="{96D5EAEA-A849-41AF-B996-C6EDD6C3A444}" dt="2018-07-23T18:03:36.588" v="805" actId="478"/>
          <ac:picMkLst>
            <pc:docMk/>
            <pc:sldMk cId="3388470327" sldId="257"/>
            <ac:picMk id="32" creationId="{CAF76EC9-C41E-4DF5-BB95-F69E7BD6DE7F}"/>
          </ac:picMkLst>
        </pc:picChg>
        <pc:picChg chg="add del mod topLvl">
          <ac:chgData name="Hyun Suk Shin (SEATTLE MTC)" userId="066a5242-16bf-4435-a097-69b4e8274bba" providerId="ADAL" clId="{96D5EAEA-A849-41AF-B996-C6EDD6C3A444}" dt="2018-07-23T18:03:36.588" v="805" actId="478"/>
          <ac:picMkLst>
            <pc:docMk/>
            <pc:sldMk cId="3388470327" sldId="257"/>
            <ac:picMk id="34" creationId="{28A78622-9CA7-41C9-AAAB-67FEDE8214C2}"/>
          </ac:picMkLst>
        </pc:picChg>
        <pc:picChg chg="add mod topLvl">
          <ac:chgData name="Hyun Suk Shin (SEATTLE MTC)" userId="066a5242-16bf-4435-a097-69b4e8274bba" providerId="ADAL" clId="{96D5EAEA-A849-41AF-B996-C6EDD6C3A444}" dt="2018-07-23T18:03:24.967" v="802" actId="165"/>
          <ac:picMkLst>
            <pc:docMk/>
            <pc:sldMk cId="3388470327" sldId="257"/>
            <ac:picMk id="36" creationId="{57366375-3067-4EDB-85C1-D9B57EA09D69}"/>
          </ac:picMkLst>
        </pc:picChg>
        <pc:picChg chg="add mod topLvl">
          <ac:chgData name="Hyun Suk Shin (SEATTLE MTC)" userId="066a5242-16bf-4435-a097-69b4e8274bba" providerId="ADAL" clId="{96D5EAEA-A849-41AF-B996-C6EDD6C3A444}" dt="2018-07-23T18:03:24.967" v="802" actId="165"/>
          <ac:picMkLst>
            <pc:docMk/>
            <pc:sldMk cId="3388470327" sldId="257"/>
            <ac:picMk id="37" creationId="{4529BB23-79E6-4614-B649-EA04A0C4674B}"/>
          </ac:picMkLst>
        </pc:picChg>
        <pc:picChg chg="add mod topLvl">
          <ac:chgData name="Hyun Suk Shin (SEATTLE MTC)" userId="066a5242-16bf-4435-a097-69b4e8274bba" providerId="ADAL" clId="{96D5EAEA-A849-41AF-B996-C6EDD6C3A444}" dt="2018-07-23T18:03:24.967" v="802" actId="165"/>
          <ac:picMkLst>
            <pc:docMk/>
            <pc:sldMk cId="3388470327" sldId="257"/>
            <ac:picMk id="39" creationId="{29408A6F-C3BA-4438-A8BA-6C79349D9E85}"/>
          </ac:picMkLst>
        </pc:picChg>
        <pc:picChg chg="add del mod topLvl">
          <ac:chgData name="Hyun Suk Shin (SEATTLE MTC)" userId="066a5242-16bf-4435-a097-69b4e8274bba" providerId="ADAL" clId="{96D5EAEA-A849-41AF-B996-C6EDD6C3A444}" dt="2018-07-23T18:03:24.967" v="802" actId="165"/>
          <ac:picMkLst>
            <pc:docMk/>
            <pc:sldMk cId="3388470327" sldId="257"/>
            <ac:picMk id="42" creationId="{07F132D3-7BF8-456D-AF1A-DF55852118F3}"/>
          </ac:picMkLst>
        </pc:picChg>
        <pc:picChg chg="add mod">
          <ac:chgData name="Hyun Suk Shin (SEATTLE MTC)" userId="066a5242-16bf-4435-a097-69b4e8274bba" providerId="ADAL" clId="{96D5EAEA-A849-41AF-B996-C6EDD6C3A444}" dt="2018-07-23T17:56:29.387" v="572" actId="571"/>
          <ac:picMkLst>
            <pc:docMk/>
            <pc:sldMk cId="3388470327" sldId="257"/>
            <ac:picMk id="55" creationId="{4F48CE4E-4FAC-428B-9CFB-4FD88696C921}"/>
          </ac:picMkLst>
        </pc:picChg>
      </pc:sldChg>
      <pc:sldChg chg="add">
        <pc:chgData name="Hyun Suk Shin (SEATTLE MTC)" userId="066a5242-16bf-4435-a097-69b4e8274bba" providerId="ADAL" clId="{96D5EAEA-A849-41AF-B996-C6EDD6C3A444}" dt="2018-07-23T17:23:49.248" v="114"/>
        <pc:sldMkLst>
          <pc:docMk/>
          <pc:sldMk cId="3556156244" sldId="258"/>
        </pc:sldMkLst>
      </pc:sldChg>
      <pc:sldChg chg="add del">
        <pc:chgData name="Hyun Suk Shin (SEATTLE MTC)" userId="066a5242-16bf-4435-a097-69b4e8274bba" providerId="ADAL" clId="{96D5EAEA-A849-41AF-B996-C6EDD6C3A444}" dt="2018-07-23T17:11:28.854" v="70"/>
        <pc:sldMkLst>
          <pc:docMk/>
          <pc:sldMk cId="4064865931" sldId="258"/>
        </pc:sldMkLst>
      </pc:sldChg>
      <pc:sldChg chg="add del">
        <pc:chgData name="Hyun Suk Shin (SEATTLE MTC)" userId="066a5242-16bf-4435-a097-69b4e8274bba" providerId="ADAL" clId="{96D5EAEA-A849-41AF-B996-C6EDD6C3A444}" dt="2018-07-23T17:11:28.301" v="69"/>
        <pc:sldMkLst>
          <pc:docMk/>
          <pc:sldMk cId="1979950153" sldId="259"/>
        </pc:sldMkLst>
      </pc:sldChg>
      <pc:sldChg chg="addSp delSp modSp add">
        <pc:chgData name="Hyun Suk Shin (SEATTLE MTC)" userId="066a5242-16bf-4435-a097-69b4e8274bba" providerId="ADAL" clId="{96D5EAEA-A849-41AF-B996-C6EDD6C3A444}" dt="2018-07-23T23:50:54.545" v="1015"/>
        <pc:sldMkLst>
          <pc:docMk/>
          <pc:sldMk cId="3245916005" sldId="259"/>
        </pc:sldMkLst>
        <pc:spChg chg="add">
          <ac:chgData name="Hyun Suk Shin (SEATTLE MTC)" userId="066a5242-16bf-4435-a097-69b4e8274bba" providerId="ADAL" clId="{96D5EAEA-A849-41AF-B996-C6EDD6C3A444}" dt="2018-07-23T23:50:54.545" v="1015"/>
          <ac:spMkLst>
            <pc:docMk/>
            <pc:sldMk cId="3245916005" sldId="259"/>
            <ac:spMk id="20" creationId="{C82A3F50-7EAF-46C5-A5DD-9FB494585AE6}"/>
          </ac:spMkLst>
        </pc:spChg>
        <pc:spChg chg="add">
          <ac:chgData name="Hyun Suk Shin (SEATTLE MTC)" userId="066a5242-16bf-4435-a097-69b4e8274bba" providerId="ADAL" clId="{96D5EAEA-A849-41AF-B996-C6EDD6C3A444}" dt="2018-07-23T23:50:54.545" v="1015"/>
          <ac:spMkLst>
            <pc:docMk/>
            <pc:sldMk cId="3245916005" sldId="259"/>
            <ac:spMk id="21" creationId="{A6D54489-10C9-4028-8FDE-DDD47CEF8600}"/>
          </ac:spMkLst>
        </pc:spChg>
        <pc:spChg chg="mod">
          <ac:chgData name="Hyun Suk Shin (SEATTLE MTC)" userId="066a5242-16bf-4435-a097-69b4e8274bba" providerId="ADAL" clId="{96D5EAEA-A849-41AF-B996-C6EDD6C3A444}" dt="2018-07-23T18:03:57.415" v="811" actId="1076"/>
          <ac:spMkLst>
            <pc:docMk/>
            <pc:sldMk cId="3245916005" sldId="259"/>
            <ac:spMk id="27" creationId="{9FAD1C9B-9C3D-4314-9768-59EAA2AA8BE1}"/>
          </ac:spMkLst>
        </pc:spChg>
        <pc:spChg chg="mod topLvl">
          <ac:chgData name="Hyun Suk Shin (SEATTLE MTC)" userId="066a5242-16bf-4435-a097-69b4e8274bba" providerId="ADAL" clId="{96D5EAEA-A849-41AF-B996-C6EDD6C3A444}" dt="2018-07-23T18:03:47.985" v="807" actId="165"/>
          <ac:spMkLst>
            <pc:docMk/>
            <pc:sldMk cId="3245916005" sldId="259"/>
            <ac:spMk id="32" creationId="{8940DB3D-5E77-4F12-9AF0-A3030BA392C4}"/>
          </ac:spMkLst>
        </pc:spChg>
        <pc:spChg chg="mod topLvl">
          <ac:chgData name="Hyun Suk Shin (SEATTLE MTC)" userId="066a5242-16bf-4435-a097-69b4e8274bba" providerId="ADAL" clId="{96D5EAEA-A849-41AF-B996-C6EDD6C3A444}" dt="2018-07-23T18:03:47.985" v="807" actId="165"/>
          <ac:spMkLst>
            <pc:docMk/>
            <pc:sldMk cId="3245916005" sldId="259"/>
            <ac:spMk id="34" creationId="{DEC38518-9B54-491D-89CE-0CE2F2AA3B74}"/>
          </ac:spMkLst>
        </pc:spChg>
        <pc:spChg chg="del mod topLvl">
          <ac:chgData name="Hyun Suk Shin (SEATTLE MTC)" userId="066a5242-16bf-4435-a097-69b4e8274bba" providerId="ADAL" clId="{96D5EAEA-A849-41AF-B996-C6EDD6C3A444}" dt="2018-07-23T18:03:59.825" v="812" actId="478"/>
          <ac:spMkLst>
            <pc:docMk/>
            <pc:sldMk cId="3245916005" sldId="259"/>
            <ac:spMk id="35" creationId="{ED4A0325-AEEE-4AAC-BA4F-19AC05DCA2E0}"/>
          </ac:spMkLst>
        </pc:spChg>
        <pc:spChg chg="mod topLvl">
          <ac:chgData name="Hyun Suk Shin (SEATTLE MTC)" userId="066a5242-16bf-4435-a097-69b4e8274bba" providerId="ADAL" clId="{96D5EAEA-A849-41AF-B996-C6EDD6C3A444}" dt="2018-07-23T18:03:47.985" v="807" actId="165"/>
          <ac:spMkLst>
            <pc:docMk/>
            <pc:sldMk cId="3245916005" sldId="259"/>
            <ac:spMk id="38" creationId="{83618458-34C1-48AB-8588-1E6AEDF1E804}"/>
          </ac:spMkLst>
        </pc:spChg>
        <pc:spChg chg="mod topLvl">
          <ac:chgData name="Hyun Suk Shin (SEATTLE MTC)" userId="066a5242-16bf-4435-a097-69b4e8274bba" providerId="ADAL" clId="{96D5EAEA-A849-41AF-B996-C6EDD6C3A444}" dt="2018-07-23T18:03:47.985" v="807" actId="165"/>
          <ac:spMkLst>
            <pc:docMk/>
            <pc:sldMk cId="3245916005" sldId="259"/>
            <ac:spMk id="39" creationId="{FD61FEF7-2660-4F3E-BEEA-9152A155D0F8}"/>
          </ac:spMkLst>
        </pc:spChg>
        <pc:spChg chg="mod topLvl">
          <ac:chgData name="Hyun Suk Shin (SEATTLE MTC)" userId="066a5242-16bf-4435-a097-69b4e8274bba" providerId="ADAL" clId="{96D5EAEA-A849-41AF-B996-C6EDD6C3A444}" dt="2018-07-23T18:03:47.985" v="807" actId="165"/>
          <ac:spMkLst>
            <pc:docMk/>
            <pc:sldMk cId="3245916005" sldId="259"/>
            <ac:spMk id="40" creationId="{3BDA44E9-3239-4F95-8DD6-50EBA39F0ADE}"/>
          </ac:spMkLst>
        </pc:spChg>
        <pc:spChg chg="mod topLvl">
          <ac:chgData name="Hyun Suk Shin (SEATTLE MTC)" userId="066a5242-16bf-4435-a097-69b4e8274bba" providerId="ADAL" clId="{96D5EAEA-A849-41AF-B996-C6EDD6C3A444}" dt="2018-07-23T18:03:47.985" v="807" actId="165"/>
          <ac:spMkLst>
            <pc:docMk/>
            <pc:sldMk cId="3245916005" sldId="259"/>
            <ac:spMk id="41" creationId="{890B103A-A259-45E2-8FDC-441FA965E176}"/>
          </ac:spMkLst>
        </pc:spChg>
        <pc:spChg chg="del mod topLvl">
          <ac:chgData name="Hyun Suk Shin (SEATTLE MTC)" userId="066a5242-16bf-4435-a097-69b4e8274bba" providerId="ADAL" clId="{96D5EAEA-A849-41AF-B996-C6EDD6C3A444}" dt="2018-07-23T18:03:53.979" v="809" actId="478"/>
          <ac:spMkLst>
            <pc:docMk/>
            <pc:sldMk cId="3245916005" sldId="259"/>
            <ac:spMk id="42" creationId="{EE817C0C-A8BF-40A5-9F85-6C621973C2E5}"/>
          </ac:spMkLst>
        </pc:spChg>
        <pc:spChg chg="del mod topLvl">
          <ac:chgData name="Hyun Suk Shin (SEATTLE MTC)" userId="066a5242-16bf-4435-a097-69b4e8274bba" providerId="ADAL" clId="{96D5EAEA-A849-41AF-B996-C6EDD6C3A444}" dt="2018-07-23T18:04:23.393" v="815" actId="478"/>
          <ac:spMkLst>
            <pc:docMk/>
            <pc:sldMk cId="3245916005" sldId="259"/>
            <ac:spMk id="43" creationId="{B91A0D16-BC9B-47EE-89A7-D97FDB1315C2}"/>
          </ac:spMkLst>
        </pc:spChg>
        <pc:spChg chg="mod topLvl">
          <ac:chgData name="Hyun Suk Shin (SEATTLE MTC)" userId="066a5242-16bf-4435-a097-69b4e8274bba" providerId="ADAL" clId="{96D5EAEA-A849-41AF-B996-C6EDD6C3A444}" dt="2018-07-23T18:03:47.985" v="807" actId="165"/>
          <ac:spMkLst>
            <pc:docMk/>
            <pc:sldMk cId="3245916005" sldId="259"/>
            <ac:spMk id="44" creationId="{18A28056-6F92-4D9D-9BD1-AFE7FAF3B7C0}"/>
          </ac:spMkLst>
        </pc:spChg>
        <pc:spChg chg="mod topLvl">
          <ac:chgData name="Hyun Suk Shin (SEATTLE MTC)" userId="066a5242-16bf-4435-a097-69b4e8274bba" providerId="ADAL" clId="{96D5EAEA-A849-41AF-B996-C6EDD6C3A444}" dt="2018-07-23T18:03:47.985" v="807" actId="165"/>
          <ac:spMkLst>
            <pc:docMk/>
            <pc:sldMk cId="3245916005" sldId="259"/>
            <ac:spMk id="45" creationId="{BAC4E395-4B58-46CD-8E0B-0E8D5151406C}"/>
          </ac:spMkLst>
        </pc:spChg>
        <pc:spChg chg="del mod topLvl">
          <ac:chgData name="Hyun Suk Shin (SEATTLE MTC)" userId="066a5242-16bf-4435-a097-69b4e8274bba" providerId="ADAL" clId="{96D5EAEA-A849-41AF-B996-C6EDD6C3A444}" dt="2018-07-23T18:04:24.921" v="817" actId="478"/>
          <ac:spMkLst>
            <pc:docMk/>
            <pc:sldMk cId="3245916005" sldId="259"/>
            <ac:spMk id="46" creationId="{F6517C76-5994-4C82-BCB6-8133027FC365}"/>
          </ac:spMkLst>
        </pc:spChg>
        <pc:spChg chg="del mod topLvl">
          <ac:chgData name="Hyun Suk Shin (SEATTLE MTC)" userId="066a5242-16bf-4435-a097-69b4e8274bba" providerId="ADAL" clId="{96D5EAEA-A849-41AF-B996-C6EDD6C3A444}" dt="2018-07-23T18:04:21.668" v="814" actId="478"/>
          <ac:spMkLst>
            <pc:docMk/>
            <pc:sldMk cId="3245916005" sldId="259"/>
            <ac:spMk id="47" creationId="{8E1A029C-1D2E-47E9-AA9A-1F2CB6510DB7}"/>
          </ac:spMkLst>
        </pc:spChg>
        <pc:spChg chg="mod topLvl">
          <ac:chgData name="Hyun Suk Shin (SEATTLE MTC)" userId="066a5242-16bf-4435-a097-69b4e8274bba" providerId="ADAL" clId="{96D5EAEA-A849-41AF-B996-C6EDD6C3A444}" dt="2018-07-23T18:03:47.985" v="807" actId="165"/>
          <ac:spMkLst>
            <pc:docMk/>
            <pc:sldMk cId="3245916005" sldId="259"/>
            <ac:spMk id="48" creationId="{7CB3E775-2838-49A9-BE4D-BAEB0B5EB06E}"/>
          </ac:spMkLst>
        </pc:spChg>
        <pc:spChg chg="del mod topLvl">
          <ac:chgData name="Hyun Suk Shin (SEATTLE MTC)" userId="066a5242-16bf-4435-a097-69b4e8274bba" providerId="ADAL" clId="{96D5EAEA-A849-41AF-B996-C6EDD6C3A444}" dt="2018-07-23T18:03:50.366" v="808" actId="478"/>
          <ac:spMkLst>
            <pc:docMk/>
            <pc:sldMk cId="3245916005" sldId="259"/>
            <ac:spMk id="49" creationId="{D6DC5816-A639-48B0-941E-AFF3BB9E5D94}"/>
          </ac:spMkLst>
        </pc:spChg>
        <pc:spChg chg="del mod topLvl">
          <ac:chgData name="Hyun Suk Shin (SEATTLE MTC)" userId="066a5242-16bf-4435-a097-69b4e8274bba" providerId="ADAL" clId="{96D5EAEA-A849-41AF-B996-C6EDD6C3A444}" dt="2018-07-23T18:03:50.366" v="808" actId="478"/>
          <ac:spMkLst>
            <pc:docMk/>
            <pc:sldMk cId="3245916005" sldId="259"/>
            <ac:spMk id="50" creationId="{587F5A01-945F-44CA-8790-1B55C7677448}"/>
          </ac:spMkLst>
        </pc:spChg>
        <pc:spChg chg="del mod topLvl">
          <ac:chgData name="Hyun Suk Shin (SEATTLE MTC)" userId="066a5242-16bf-4435-a097-69b4e8274bba" providerId="ADAL" clId="{96D5EAEA-A849-41AF-B996-C6EDD6C3A444}" dt="2018-07-23T18:03:50.366" v="808" actId="478"/>
          <ac:spMkLst>
            <pc:docMk/>
            <pc:sldMk cId="3245916005" sldId="259"/>
            <ac:spMk id="51" creationId="{7E1F485E-3003-431D-BC73-5252D920D32E}"/>
          </ac:spMkLst>
        </pc:spChg>
        <pc:grpChg chg="add del">
          <ac:chgData name="Hyun Suk Shin (SEATTLE MTC)" userId="066a5242-16bf-4435-a097-69b4e8274bba" providerId="ADAL" clId="{96D5EAEA-A849-41AF-B996-C6EDD6C3A444}" dt="2018-07-23T18:03:47.985" v="807" actId="165"/>
          <ac:grpSpMkLst>
            <pc:docMk/>
            <pc:sldMk cId="3245916005" sldId="259"/>
            <ac:grpSpMk id="13" creationId="{A20CDD4A-A492-415D-AF0A-E66F41654F59}"/>
          </ac:grpSpMkLst>
        </pc:grpChg>
        <pc:picChg chg="del">
          <ac:chgData name="Hyun Suk Shin (SEATTLE MTC)" userId="066a5242-16bf-4435-a097-69b4e8274bba" providerId="ADAL" clId="{96D5EAEA-A849-41AF-B996-C6EDD6C3A444}" dt="2018-07-23T17:39:28.449" v="343" actId="478"/>
          <ac:picMkLst>
            <pc:docMk/>
            <pc:sldMk cId="3245916005" sldId="259"/>
            <ac:picMk id="10" creationId="{CE4BAEB5-8FBC-489F-B2B8-327C0D456265}"/>
          </ac:picMkLst>
        </pc:picChg>
        <pc:picChg chg="del">
          <ac:chgData name="Hyun Suk Shin (SEATTLE MTC)" userId="066a5242-16bf-4435-a097-69b4e8274bba" providerId="ADAL" clId="{96D5EAEA-A849-41AF-B996-C6EDD6C3A444}" dt="2018-07-23T17:39:28.449" v="343" actId="478"/>
          <ac:picMkLst>
            <pc:docMk/>
            <pc:sldMk cId="3245916005" sldId="259"/>
            <ac:picMk id="12" creationId="{0890912C-C3D9-4626-B04A-85A917DE42AE}"/>
          </ac:picMkLst>
        </pc:picChg>
        <pc:picChg chg="del">
          <ac:chgData name="Hyun Suk Shin (SEATTLE MTC)" userId="066a5242-16bf-4435-a097-69b4e8274bba" providerId="ADAL" clId="{96D5EAEA-A849-41AF-B996-C6EDD6C3A444}" dt="2018-07-23T17:39:28.449" v="343" actId="478"/>
          <ac:picMkLst>
            <pc:docMk/>
            <pc:sldMk cId="3245916005" sldId="259"/>
            <ac:picMk id="14" creationId="{29453960-2830-4D24-90B4-E1D484D86011}"/>
          </ac:picMkLst>
        </pc:picChg>
        <pc:picChg chg="mod topLvl">
          <ac:chgData name="Hyun Suk Shin (SEATTLE MTC)" userId="066a5242-16bf-4435-a097-69b4e8274bba" providerId="ADAL" clId="{96D5EAEA-A849-41AF-B996-C6EDD6C3A444}" dt="2018-07-23T18:03:47.985" v="807" actId="165"/>
          <ac:picMkLst>
            <pc:docMk/>
            <pc:sldMk cId="3245916005" sldId="259"/>
            <ac:picMk id="15" creationId="{10A78A99-E028-4D0C-B2D0-AF48AB89B16E}"/>
          </ac:picMkLst>
        </pc:picChg>
        <pc:picChg chg="del">
          <ac:chgData name="Hyun Suk Shin (SEATTLE MTC)" userId="066a5242-16bf-4435-a097-69b4e8274bba" providerId="ADAL" clId="{96D5EAEA-A849-41AF-B996-C6EDD6C3A444}" dt="2018-07-23T17:39:28.449" v="343" actId="478"/>
          <ac:picMkLst>
            <pc:docMk/>
            <pc:sldMk cId="3245916005" sldId="259"/>
            <ac:picMk id="16" creationId="{37DF3F4F-147D-4A78-A895-A16C2DFAAB01}"/>
          </ac:picMkLst>
        </pc:picChg>
        <pc:picChg chg="del mod topLvl">
          <ac:chgData name="Hyun Suk Shin (SEATTLE MTC)" userId="066a5242-16bf-4435-a097-69b4e8274bba" providerId="ADAL" clId="{96D5EAEA-A849-41AF-B996-C6EDD6C3A444}" dt="2018-07-23T18:04:21.668" v="814" actId="478"/>
          <ac:picMkLst>
            <pc:docMk/>
            <pc:sldMk cId="3245916005" sldId="259"/>
            <ac:picMk id="17" creationId="{8AF49584-AC95-4983-956C-035701694A02}"/>
          </ac:picMkLst>
        </pc:picChg>
        <pc:picChg chg="del">
          <ac:chgData name="Hyun Suk Shin (SEATTLE MTC)" userId="066a5242-16bf-4435-a097-69b4e8274bba" providerId="ADAL" clId="{96D5EAEA-A849-41AF-B996-C6EDD6C3A444}" dt="2018-07-23T17:39:28.449" v="343" actId="478"/>
          <ac:picMkLst>
            <pc:docMk/>
            <pc:sldMk cId="3245916005" sldId="259"/>
            <ac:picMk id="18" creationId="{E0014547-8EA5-452F-A7CF-E1A491D1E7D9}"/>
          </ac:picMkLst>
        </pc:picChg>
        <pc:picChg chg="del mod topLvl">
          <ac:chgData name="Hyun Suk Shin (SEATTLE MTC)" userId="066a5242-16bf-4435-a097-69b4e8274bba" providerId="ADAL" clId="{96D5EAEA-A849-41AF-B996-C6EDD6C3A444}" dt="2018-07-23T18:04:21.668" v="814" actId="478"/>
          <ac:picMkLst>
            <pc:docMk/>
            <pc:sldMk cId="3245916005" sldId="259"/>
            <ac:picMk id="19" creationId="{EFCF7512-5E97-4620-9941-6EB4D20B4B84}"/>
          </ac:picMkLst>
        </pc:picChg>
        <pc:picChg chg="del">
          <ac:chgData name="Hyun Suk Shin (SEATTLE MTC)" userId="066a5242-16bf-4435-a097-69b4e8274bba" providerId="ADAL" clId="{96D5EAEA-A849-41AF-B996-C6EDD6C3A444}" dt="2018-07-23T17:39:28.449" v="343" actId="478"/>
          <ac:picMkLst>
            <pc:docMk/>
            <pc:sldMk cId="3245916005" sldId="259"/>
            <ac:picMk id="20" creationId="{312CA340-03DE-4F80-B746-5DB5CE2BB98F}"/>
          </ac:picMkLst>
        </pc:picChg>
        <pc:picChg chg="del mod topLvl">
          <ac:chgData name="Hyun Suk Shin (SEATTLE MTC)" userId="066a5242-16bf-4435-a097-69b4e8274bba" providerId="ADAL" clId="{96D5EAEA-A849-41AF-B996-C6EDD6C3A444}" dt="2018-07-23T18:03:50.366" v="808" actId="478"/>
          <ac:picMkLst>
            <pc:docMk/>
            <pc:sldMk cId="3245916005" sldId="259"/>
            <ac:picMk id="21" creationId="{14340447-C511-4ED8-9AC3-B725F3D6D648}"/>
          </ac:picMkLst>
        </pc:picChg>
        <pc:picChg chg="del mod topLvl">
          <ac:chgData name="Hyun Suk Shin (SEATTLE MTC)" userId="066a5242-16bf-4435-a097-69b4e8274bba" providerId="ADAL" clId="{96D5EAEA-A849-41AF-B996-C6EDD6C3A444}" dt="2018-07-23T18:03:50.366" v="808" actId="478"/>
          <ac:picMkLst>
            <pc:docMk/>
            <pc:sldMk cId="3245916005" sldId="259"/>
            <ac:picMk id="22" creationId="{20252549-D24B-4B9C-BA48-FD24EA370DA8}"/>
          </ac:picMkLst>
        </pc:picChg>
        <pc:picChg chg="del">
          <ac:chgData name="Hyun Suk Shin (SEATTLE MTC)" userId="066a5242-16bf-4435-a097-69b4e8274bba" providerId="ADAL" clId="{96D5EAEA-A849-41AF-B996-C6EDD6C3A444}" dt="2018-07-23T17:39:28.449" v="343" actId="478"/>
          <ac:picMkLst>
            <pc:docMk/>
            <pc:sldMk cId="3245916005" sldId="259"/>
            <ac:picMk id="23" creationId="{60682EB8-5133-4864-9342-CA0F5A31EFD9}"/>
          </ac:picMkLst>
        </pc:picChg>
        <pc:picChg chg="del">
          <ac:chgData name="Hyun Suk Shin (SEATTLE MTC)" userId="066a5242-16bf-4435-a097-69b4e8274bba" providerId="ADAL" clId="{96D5EAEA-A849-41AF-B996-C6EDD6C3A444}" dt="2018-07-23T17:39:28.449" v="343" actId="478"/>
          <ac:picMkLst>
            <pc:docMk/>
            <pc:sldMk cId="3245916005" sldId="259"/>
            <ac:picMk id="24" creationId="{EAC31F44-0F5F-4170-8B9E-934CF9CFECC3}"/>
          </ac:picMkLst>
        </pc:picChg>
        <pc:picChg chg="del mod topLvl">
          <ac:chgData name="Hyun Suk Shin (SEATTLE MTC)" userId="066a5242-16bf-4435-a097-69b4e8274bba" providerId="ADAL" clId="{96D5EAEA-A849-41AF-B996-C6EDD6C3A444}" dt="2018-07-23T18:03:50.366" v="808" actId="478"/>
          <ac:picMkLst>
            <pc:docMk/>
            <pc:sldMk cId="3245916005" sldId="259"/>
            <ac:picMk id="25" creationId="{3DEC6F99-EBF0-4068-971A-D3D5D5FAF7AD}"/>
          </ac:picMkLst>
        </pc:picChg>
        <pc:picChg chg="mod topLvl">
          <ac:chgData name="Hyun Suk Shin (SEATTLE MTC)" userId="066a5242-16bf-4435-a097-69b4e8274bba" providerId="ADAL" clId="{96D5EAEA-A849-41AF-B996-C6EDD6C3A444}" dt="2018-07-23T18:03:47.985" v="807" actId="165"/>
          <ac:picMkLst>
            <pc:docMk/>
            <pc:sldMk cId="3245916005" sldId="259"/>
            <ac:picMk id="26" creationId="{FD442045-A428-4A1A-B04B-787BBBB5B18C}"/>
          </ac:picMkLst>
        </pc:picChg>
        <pc:picChg chg="del mod topLvl">
          <ac:chgData name="Hyun Suk Shin (SEATTLE MTC)" userId="066a5242-16bf-4435-a097-69b4e8274bba" providerId="ADAL" clId="{96D5EAEA-A849-41AF-B996-C6EDD6C3A444}" dt="2018-07-23T18:04:23.845" v="816" actId="478"/>
          <ac:picMkLst>
            <pc:docMk/>
            <pc:sldMk cId="3245916005" sldId="259"/>
            <ac:picMk id="28" creationId="{E42FC9F6-82CB-4693-85AE-ADEBC2B96A79}"/>
          </ac:picMkLst>
        </pc:picChg>
        <pc:picChg chg="mod topLvl">
          <ac:chgData name="Hyun Suk Shin (SEATTLE MTC)" userId="066a5242-16bf-4435-a097-69b4e8274bba" providerId="ADAL" clId="{96D5EAEA-A849-41AF-B996-C6EDD6C3A444}" dt="2018-07-23T18:03:47.985" v="807" actId="165"/>
          <ac:picMkLst>
            <pc:docMk/>
            <pc:sldMk cId="3245916005" sldId="259"/>
            <ac:picMk id="29" creationId="{F19FC915-23A8-4F36-BECD-2F03F7C33B4E}"/>
          </ac:picMkLst>
        </pc:picChg>
        <pc:picChg chg="mod topLvl">
          <ac:chgData name="Hyun Suk Shin (SEATTLE MTC)" userId="066a5242-16bf-4435-a097-69b4e8274bba" providerId="ADAL" clId="{96D5EAEA-A849-41AF-B996-C6EDD6C3A444}" dt="2018-07-23T18:03:47.985" v="807" actId="165"/>
          <ac:picMkLst>
            <pc:docMk/>
            <pc:sldMk cId="3245916005" sldId="259"/>
            <ac:picMk id="30" creationId="{B74F70A0-0356-42B6-B7B5-511DC5974B6D}"/>
          </ac:picMkLst>
        </pc:picChg>
        <pc:picChg chg="mod topLvl">
          <ac:chgData name="Hyun Suk Shin (SEATTLE MTC)" userId="066a5242-16bf-4435-a097-69b4e8274bba" providerId="ADAL" clId="{96D5EAEA-A849-41AF-B996-C6EDD6C3A444}" dt="2018-07-23T18:03:47.985" v="807" actId="165"/>
          <ac:picMkLst>
            <pc:docMk/>
            <pc:sldMk cId="3245916005" sldId="259"/>
            <ac:picMk id="31" creationId="{F664EBD5-47E0-414C-9340-50501BEC1287}"/>
          </ac:picMkLst>
        </pc:picChg>
        <pc:picChg chg="mod topLvl">
          <ac:chgData name="Hyun Suk Shin (SEATTLE MTC)" userId="066a5242-16bf-4435-a097-69b4e8274bba" providerId="ADAL" clId="{96D5EAEA-A849-41AF-B996-C6EDD6C3A444}" dt="2018-07-23T18:03:47.985" v="807" actId="165"/>
          <ac:picMkLst>
            <pc:docMk/>
            <pc:sldMk cId="3245916005" sldId="259"/>
            <ac:picMk id="33" creationId="{C1F354D8-9A74-462E-AAEE-E0F563D32180}"/>
          </ac:picMkLst>
        </pc:picChg>
        <pc:picChg chg="mod topLvl">
          <ac:chgData name="Hyun Suk Shin (SEATTLE MTC)" userId="066a5242-16bf-4435-a097-69b4e8274bba" providerId="ADAL" clId="{96D5EAEA-A849-41AF-B996-C6EDD6C3A444}" dt="2018-07-23T18:03:47.985" v="807" actId="165"/>
          <ac:picMkLst>
            <pc:docMk/>
            <pc:sldMk cId="3245916005" sldId="259"/>
            <ac:picMk id="36" creationId="{7070F5C6-C1A0-4B7C-8696-1F4CED90D5E1}"/>
          </ac:picMkLst>
        </pc:picChg>
        <pc:picChg chg="del mod topLvl">
          <ac:chgData name="Hyun Suk Shin (SEATTLE MTC)" userId="066a5242-16bf-4435-a097-69b4e8274bba" providerId="ADAL" clId="{96D5EAEA-A849-41AF-B996-C6EDD6C3A444}" dt="2018-07-23T18:03:59.825" v="812" actId="478"/>
          <ac:picMkLst>
            <pc:docMk/>
            <pc:sldMk cId="3245916005" sldId="259"/>
            <ac:picMk id="37" creationId="{369896EA-262D-4553-990C-F454EB1D3FE8}"/>
          </ac:picMkLst>
        </pc:picChg>
      </pc:sldChg>
      <pc:sldChg chg="addSp delSp modSp add">
        <pc:chgData name="Hyun Suk Shin (SEATTLE MTC)" userId="066a5242-16bf-4435-a097-69b4e8274bba" providerId="ADAL" clId="{96D5EAEA-A849-41AF-B996-C6EDD6C3A444}" dt="2018-07-23T23:51:07.383" v="1020"/>
        <pc:sldMkLst>
          <pc:docMk/>
          <pc:sldMk cId="1328267637" sldId="260"/>
        </pc:sldMkLst>
        <pc:spChg chg="add del">
          <ac:chgData name="Hyun Suk Shin (SEATTLE MTC)" userId="066a5242-16bf-4435-a097-69b4e8274bba" providerId="ADAL" clId="{96D5EAEA-A849-41AF-B996-C6EDD6C3A444}" dt="2018-07-23T23:51:07.383" v="1020"/>
          <ac:spMkLst>
            <pc:docMk/>
            <pc:sldMk cId="1328267637" sldId="260"/>
            <ac:spMk id="22" creationId="{F13BEEC6-D252-4B2D-B152-CD11907DAEAE}"/>
          </ac:spMkLst>
        </pc:spChg>
        <pc:spChg chg="add del">
          <ac:chgData name="Hyun Suk Shin (SEATTLE MTC)" userId="066a5242-16bf-4435-a097-69b4e8274bba" providerId="ADAL" clId="{96D5EAEA-A849-41AF-B996-C6EDD6C3A444}" dt="2018-07-23T23:51:07.383" v="1020"/>
          <ac:spMkLst>
            <pc:docMk/>
            <pc:sldMk cId="1328267637" sldId="260"/>
            <ac:spMk id="23" creationId="{6B64CF4C-FAE6-4B42-8AA8-DC5708F8E463}"/>
          </ac:spMkLst>
        </pc:spChg>
        <pc:spChg chg="mod">
          <ac:chgData name="Hyun Suk Shin (SEATTLE MTC)" userId="066a5242-16bf-4435-a097-69b4e8274bba" providerId="ADAL" clId="{96D5EAEA-A849-41AF-B996-C6EDD6C3A444}" dt="2018-07-23T17:24:45.304" v="207" actId="20577"/>
          <ac:spMkLst>
            <pc:docMk/>
            <pc:sldMk cId="1328267637" sldId="260"/>
            <ac:spMk id="27" creationId="{9FAD1C9B-9C3D-4314-9768-59EAA2AA8BE1}"/>
          </ac:spMkLst>
        </pc:spChg>
        <pc:spChg chg="mod topLvl">
          <ac:chgData name="Hyun Suk Shin (SEATTLE MTC)" userId="066a5242-16bf-4435-a097-69b4e8274bba" providerId="ADAL" clId="{96D5EAEA-A849-41AF-B996-C6EDD6C3A444}" dt="2018-07-23T18:04:35.066" v="819" actId="165"/>
          <ac:spMkLst>
            <pc:docMk/>
            <pc:sldMk cId="1328267637" sldId="260"/>
            <ac:spMk id="32" creationId="{7F5B07CD-9051-475D-AF72-05F242BB4039}"/>
          </ac:spMkLst>
        </pc:spChg>
        <pc:spChg chg="mod topLvl">
          <ac:chgData name="Hyun Suk Shin (SEATTLE MTC)" userId="066a5242-16bf-4435-a097-69b4e8274bba" providerId="ADAL" clId="{96D5EAEA-A849-41AF-B996-C6EDD6C3A444}" dt="2018-07-23T18:04:35.066" v="819" actId="165"/>
          <ac:spMkLst>
            <pc:docMk/>
            <pc:sldMk cId="1328267637" sldId="260"/>
            <ac:spMk id="34" creationId="{8032BBB1-0C1F-422A-8983-6F2D6016535A}"/>
          </ac:spMkLst>
        </pc:spChg>
        <pc:spChg chg="del mod topLvl">
          <ac:chgData name="Hyun Suk Shin (SEATTLE MTC)" userId="066a5242-16bf-4435-a097-69b4e8274bba" providerId="ADAL" clId="{96D5EAEA-A849-41AF-B996-C6EDD6C3A444}" dt="2018-07-23T18:04:38.937" v="820" actId="478"/>
          <ac:spMkLst>
            <pc:docMk/>
            <pc:sldMk cId="1328267637" sldId="260"/>
            <ac:spMk id="35" creationId="{07A36892-0B57-4668-92A3-88A7E302C608}"/>
          </ac:spMkLst>
        </pc:spChg>
        <pc:spChg chg="mod topLvl">
          <ac:chgData name="Hyun Suk Shin (SEATTLE MTC)" userId="066a5242-16bf-4435-a097-69b4e8274bba" providerId="ADAL" clId="{96D5EAEA-A849-41AF-B996-C6EDD6C3A444}" dt="2018-07-23T18:04:35.066" v="819" actId="165"/>
          <ac:spMkLst>
            <pc:docMk/>
            <pc:sldMk cId="1328267637" sldId="260"/>
            <ac:spMk id="38" creationId="{0C4C6B11-91AD-458C-BF87-2BCA28739AD3}"/>
          </ac:spMkLst>
        </pc:spChg>
        <pc:spChg chg="mod topLvl">
          <ac:chgData name="Hyun Suk Shin (SEATTLE MTC)" userId="066a5242-16bf-4435-a097-69b4e8274bba" providerId="ADAL" clId="{96D5EAEA-A849-41AF-B996-C6EDD6C3A444}" dt="2018-07-23T18:04:35.066" v="819" actId="165"/>
          <ac:spMkLst>
            <pc:docMk/>
            <pc:sldMk cId="1328267637" sldId="260"/>
            <ac:spMk id="39" creationId="{A2522A4D-46A2-4485-825E-AF49313A5253}"/>
          </ac:spMkLst>
        </pc:spChg>
        <pc:spChg chg="mod topLvl">
          <ac:chgData name="Hyun Suk Shin (SEATTLE MTC)" userId="066a5242-16bf-4435-a097-69b4e8274bba" providerId="ADAL" clId="{96D5EAEA-A849-41AF-B996-C6EDD6C3A444}" dt="2018-07-23T18:04:35.066" v="819" actId="165"/>
          <ac:spMkLst>
            <pc:docMk/>
            <pc:sldMk cId="1328267637" sldId="260"/>
            <ac:spMk id="40" creationId="{C4D6541C-D478-4C6A-98E4-66F582987D2E}"/>
          </ac:spMkLst>
        </pc:spChg>
        <pc:spChg chg="mod topLvl">
          <ac:chgData name="Hyun Suk Shin (SEATTLE MTC)" userId="066a5242-16bf-4435-a097-69b4e8274bba" providerId="ADAL" clId="{96D5EAEA-A849-41AF-B996-C6EDD6C3A444}" dt="2018-07-23T18:04:35.066" v="819" actId="165"/>
          <ac:spMkLst>
            <pc:docMk/>
            <pc:sldMk cId="1328267637" sldId="260"/>
            <ac:spMk id="41" creationId="{6C0EBEDC-E5ED-4D1F-980C-FC4ECE4401D0}"/>
          </ac:spMkLst>
        </pc:spChg>
        <pc:spChg chg="del mod topLvl">
          <ac:chgData name="Hyun Suk Shin (SEATTLE MTC)" userId="066a5242-16bf-4435-a097-69b4e8274bba" providerId="ADAL" clId="{96D5EAEA-A849-41AF-B996-C6EDD6C3A444}" dt="2018-07-23T18:04:38.937" v="820" actId="478"/>
          <ac:spMkLst>
            <pc:docMk/>
            <pc:sldMk cId="1328267637" sldId="260"/>
            <ac:spMk id="42" creationId="{AAE0920D-402E-4555-878D-294030208C4A}"/>
          </ac:spMkLst>
        </pc:spChg>
        <pc:spChg chg="del mod topLvl">
          <ac:chgData name="Hyun Suk Shin (SEATTLE MTC)" userId="066a5242-16bf-4435-a097-69b4e8274bba" providerId="ADAL" clId="{96D5EAEA-A849-41AF-B996-C6EDD6C3A444}" dt="2018-07-23T18:04:42.247" v="821" actId="478"/>
          <ac:spMkLst>
            <pc:docMk/>
            <pc:sldMk cId="1328267637" sldId="260"/>
            <ac:spMk id="43" creationId="{5EAAD4D9-85A1-45AD-B238-CCA697B210EC}"/>
          </ac:spMkLst>
        </pc:spChg>
        <pc:spChg chg="mod topLvl">
          <ac:chgData name="Hyun Suk Shin (SEATTLE MTC)" userId="066a5242-16bf-4435-a097-69b4e8274bba" providerId="ADAL" clId="{96D5EAEA-A849-41AF-B996-C6EDD6C3A444}" dt="2018-07-23T18:04:35.066" v="819" actId="165"/>
          <ac:spMkLst>
            <pc:docMk/>
            <pc:sldMk cId="1328267637" sldId="260"/>
            <ac:spMk id="44" creationId="{79C78C00-B2FF-4123-BEB6-5C0255BFEDA2}"/>
          </ac:spMkLst>
        </pc:spChg>
        <pc:spChg chg="mod topLvl">
          <ac:chgData name="Hyun Suk Shin (SEATTLE MTC)" userId="066a5242-16bf-4435-a097-69b4e8274bba" providerId="ADAL" clId="{96D5EAEA-A849-41AF-B996-C6EDD6C3A444}" dt="2018-07-23T18:04:35.066" v="819" actId="165"/>
          <ac:spMkLst>
            <pc:docMk/>
            <pc:sldMk cId="1328267637" sldId="260"/>
            <ac:spMk id="45" creationId="{FC7F95DF-6A96-4123-A5C8-97D49C64AC2C}"/>
          </ac:spMkLst>
        </pc:spChg>
        <pc:spChg chg="mod topLvl">
          <ac:chgData name="Hyun Suk Shin (SEATTLE MTC)" userId="066a5242-16bf-4435-a097-69b4e8274bba" providerId="ADAL" clId="{96D5EAEA-A849-41AF-B996-C6EDD6C3A444}" dt="2018-07-23T18:04:35.066" v="819" actId="165"/>
          <ac:spMkLst>
            <pc:docMk/>
            <pc:sldMk cId="1328267637" sldId="260"/>
            <ac:spMk id="46" creationId="{B72146B6-70EB-43F5-A936-676D2FB28D5F}"/>
          </ac:spMkLst>
        </pc:spChg>
        <pc:spChg chg="del mod topLvl">
          <ac:chgData name="Hyun Suk Shin (SEATTLE MTC)" userId="066a5242-16bf-4435-a097-69b4e8274bba" providerId="ADAL" clId="{96D5EAEA-A849-41AF-B996-C6EDD6C3A444}" dt="2018-07-23T18:04:42.247" v="821" actId="478"/>
          <ac:spMkLst>
            <pc:docMk/>
            <pc:sldMk cId="1328267637" sldId="260"/>
            <ac:spMk id="47" creationId="{72E3AA8E-442F-449A-8B2B-965813DE4D7D}"/>
          </ac:spMkLst>
        </pc:spChg>
        <pc:spChg chg="mod topLvl">
          <ac:chgData name="Hyun Suk Shin (SEATTLE MTC)" userId="066a5242-16bf-4435-a097-69b4e8274bba" providerId="ADAL" clId="{96D5EAEA-A849-41AF-B996-C6EDD6C3A444}" dt="2018-07-23T18:04:35.066" v="819" actId="165"/>
          <ac:spMkLst>
            <pc:docMk/>
            <pc:sldMk cId="1328267637" sldId="260"/>
            <ac:spMk id="48" creationId="{3CFBD087-DFAC-4A4F-BC3F-95AFB6316C86}"/>
          </ac:spMkLst>
        </pc:spChg>
        <pc:spChg chg="del mod topLvl">
          <ac:chgData name="Hyun Suk Shin (SEATTLE MTC)" userId="066a5242-16bf-4435-a097-69b4e8274bba" providerId="ADAL" clId="{96D5EAEA-A849-41AF-B996-C6EDD6C3A444}" dt="2018-07-23T18:04:38.937" v="820" actId="478"/>
          <ac:spMkLst>
            <pc:docMk/>
            <pc:sldMk cId="1328267637" sldId="260"/>
            <ac:spMk id="49" creationId="{622E01A7-8395-43CF-8EF0-3AF101887BDB}"/>
          </ac:spMkLst>
        </pc:spChg>
        <pc:spChg chg="del mod topLvl">
          <ac:chgData name="Hyun Suk Shin (SEATTLE MTC)" userId="066a5242-16bf-4435-a097-69b4e8274bba" providerId="ADAL" clId="{96D5EAEA-A849-41AF-B996-C6EDD6C3A444}" dt="2018-07-23T18:04:38.937" v="820" actId="478"/>
          <ac:spMkLst>
            <pc:docMk/>
            <pc:sldMk cId="1328267637" sldId="260"/>
            <ac:spMk id="50" creationId="{834B01D8-6A73-4C18-83D3-439DA3AA8508}"/>
          </ac:spMkLst>
        </pc:spChg>
        <pc:spChg chg="del mod topLvl">
          <ac:chgData name="Hyun Suk Shin (SEATTLE MTC)" userId="066a5242-16bf-4435-a097-69b4e8274bba" providerId="ADAL" clId="{96D5EAEA-A849-41AF-B996-C6EDD6C3A444}" dt="2018-07-23T18:04:38.937" v="820" actId="478"/>
          <ac:spMkLst>
            <pc:docMk/>
            <pc:sldMk cId="1328267637" sldId="260"/>
            <ac:spMk id="51" creationId="{8C13A08B-DB44-42EC-A399-DC5F16B60B12}"/>
          </ac:spMkLst>
        </pc:spChg>
        <pc:grpChg chg="add del">
          <ac:chgData name="Hyun Suk Shin (SEATTLE MTC)" userId="066a5242-16bf-4435-a097-69b4e8274bba" providerId="ADAL" clId="{96D5EAEA-A849-41AF-B996-C6EDD6C3A444}" dt="2018-07-23T18:04:35.066" v="819" actId="165"/>
          <ac:grpSpMkLst>
            <pc:docMk/>
            <pc:sldMk cId="1328267637" sldId="260"/>
            <ac:grpSpMk id="13" creationId="{B376FDAC-4374-4A46-A2FA-F375257A97BE}"/>
          </ac:grpSpMkLst>
        </pc:grpChg>
        <pc:picChg chg="del">
          <ac:chgData name="Hyun Suk Shin (SEATTLE MTC)" userId="066a5242-16bf-4435-a097-69b4e8274bba" providerId="ADAL" clId="{96D5EAEA-A849-41AF-B996-C6EDD6C3A444}" dt="2018-07-23T17:39:31.449" v="344" actId="478"/>
          <ac:picMkLst>
            <pc:docMk/>
            <pc:sldMk cId="1328267637" sldId="260"/>
            <ac:picMk id="10" creationId="{CE4BAEB5-8FBC-489F-B2B8-327C0D456265}"/>
          </ac:picMkLst>
        </pc:picChg>
        <pc:picChg chg="del">
          <ac:chgData name="Hyun Suk Shin (SEATTLE MTC)" userId="066a5242-16bf-4435-a097-69b4e8274bba" providerId="ADAL" clId="{96D5EAEA-A849-41AF-B996-C6EDD6C3A444}" dt="2018-07-23T17:39:31.449" v="344" actId="478"/>
          <ac:picMkLst>
            <pc:docMk/>
            <pc:sldMk cId="1328267637" sldId="260"/>
            <ac:picMk id="12" creationId="{0890912C-C3D9-4626-B04A-85A917DE42AE}"/>
          </ac:picMkLst>
        </pc:picChg>
        <pc:picChg chg="del">
          <ac:chgData name="Hyun Suk Shin (SEATTLE MTC)" userId="066a5242-16bf-4435-a097-69b4e8274bba" providerId="ADAL" clId="{96D5EAEA-A849-41AF-B996-C6EDD6C3A444}" dt="2018-07-23T17:39:31.449" v="344" actId="478"/>
          <ac:picMkLst>
            <pc:docMk/>
            <pc:sldMk cId="1328267637" sldId="260"/>
            <ac:picMk id="14" creationId="{29453960-2830-4D24-90B4-E1D484D86011}"/>
          </ac:picMkLst>
        </pc:picChg>
        <pc:picChg chg="mod topLvl">
          <ac:chgData name="Hyun Suk Shin (SEATTLE MTC)" userId="066a5242-16bf-4435-a097-69b4e8274bba" providerId="ADAL" clId="{96D5EAEA-A849-41AF-B996-C6EDD6C3A444}" dt="2018-07-23T18:04:35.066" v="819" actId="165"/>
          <ac:picMkLst>
            <pc:docMk/>
            <pc:sldMk cId="1328267637" sldId="260"/>
            <ac:picMk id="15" creationId="{D07121D6-2B20-4858-B223-477F55AD2D38}"/>
          </ac:picMkLst>
        </pc:picChg>
        <pc:picChg chg="del">
          <ac:chgData name="Hyun Suk Shin (SEATTLE MTC)" userId="066a5242-16bf-4435-a097-69b4e8274bba" providerId="ADAL" clId="{96D5EAEA-A849-41AF-B996-C6EDD6C3A444}" dt="2018-07-23T17:39:31.449" v="344" actId="478"/>
          <ac:picMkLst>
            <pc:docMk/>
            <pc:sldMk cId="1328267637" sldId="260"/>
            <ac:picMk id="16" creationId="{37DF3F4F-147D-4A78-A895-A16C2DFAAB01}"/>
          </ac:picMkLst>
        </pc:picChg>
        <pc:picChg chg="del mod topLvl">
          <ac:chgData name="Hyun Suk Shin (SEATTLE MTC)" userId="066a5242-16bf-4435-a097-69b4e8274bba" providerId="ADAL" clId="{96D5EAEA-A849-41AF-B996-C6EDD6C3A444}" dt="2018-07-23T18:04:42.247" v="821" actId="478"/>
          <ac:picMkLst>
            <pc:docMk/>
            <pc:sldMk cId="1328267637" sldId="260"/>
            <ac:picMk id="17" creationId="{2FF41479-B8D8-4271-A602-C89AACEB4A79}"/>
          </ac:picMkLst>
        </pc:picChg>
        <pc:picChg chg="del">
          <ac:chgData name="Hyun Suk Shin (SEATTLE MTC)" userId="066a5242-16bf-4435-a097-69b4e8274bba" providerId="ADAL" clId="{96D5EAEA-A849-41AF-B996-C6EDD6C3A444}" dt="2018-07-23T17:39:31.449" v="344" actId="478"/>
          <ac:picMkLst>
            <pc:docMk/>
            <pc:sldMk cId="1328267637" sldId="260"/>
            <ac:picMk id="18" creationId="{E0014547-8EA5-452F-A7CF-E1A491D1E7D9}"/>
          </ac:picMkLst>
        </pc:picChg>
        <pc:picChg chg="del mod topLvl">
          <ac:chgData name="Hyun Suk Shin (SEATTLE MTC)" userId="066a5242-16bf-4435-a097-69b4e8274bba" providerId="ADAL" clId="{96D5EAEA-A849-41AF-B996-C6EDD6C3A444}" dt="2018-07-23T18:04:42.247" v="821" actId="478"/>
          <ac:picMkLst>
            <pc:docMk/>
            <pc:sldMk cId="1328267637" sldId="260"/>
            <ac:picMk id="19" creationId="{614EE9C0-ABBC-4C83-B1DB-273C4F9D9B75}"/>
          </ac:picMkLst>
        </pc:picChg>
        <pc:picChg chg="del">
          <ac:chgData name="Hyun Suk Shin (SEATTLE MTC)" userId="066a5242-16bf-4435-a097-69b4e8274bba" providerId="ADAL" clId="{96D5EAEA-A849-41AF-B996-C6EDD6C3A444}" dt="2018-07-23T17:39:31.449" v="344" actId="478"/>
          <ac:picMkLst>
            <pc:docMk/>
            <pc:sldMk cId="1328267637" sldId="260"/>
            <ac:picMk id="20" creationId="{312CA340-03DE-4F80-B746-5DB5CE2BB98F}"/>
          </ac:picMkLst>
        </pc:picChg>
        <pc:picChg chg="del mod topLvl">
          <ac:chgData name="Hyun Suk Shin (SEATTLE MTC)" userId="066a5242-16bf-4435-a097-69b4e8274bba" providerId="ADAL" clId="{96D5EAEA-A849-41AF-B996-C6EDD6C3A444}" dt="2018-07-23T18:04:38.937" v="820" actId="478"/>
          <ac:picMkLst>
            <pc:docMk/>
            <pc:sldMk cId="1328267637" sldId="260"/>
            <ac:picMk id="21" creationId="{3D70FDE0-628E-4D4F-B586-17B76F3FE2AF}"/>
          </ac:picMkLst>
        </pc:picChg>
        <pc:picChg chg="del mod topLvl">
          <ac:chgData name="Hyun Suk Shin (SEATTLE MTC)" userId="066a5242-16bf-4435-a097-69b4e8274bba" providerId="ADAL" clId="{96D5EAEA-A849-41AF-B996-C6EDD6C3A444}" dt="2018-07-23T18:04:38.937" v="820" actId="478"/>
          <ac:picMkLst>
            <pc:docMk/>
            <pc:sldMk cId="1328267637" sldId="260"/>
            <ac:picMk id="22" creationId="{2C181E53-82FD-49E6-9CCE-90D5B9CEEABE}"/>
          </ac:picMkLst>
        </pc:picChg>
        <pc:picChg chg="del">
          <ac:chgData name="Hyun Suk Shin (SEATTLE MTC)" userId="066a5242-16bf-4435-a097-69b4e8274bba" providerId="ADAL" clId="{96D5EAEA-A849-41AF-B996-C6EDD6C3A444}" dt="2018-07-23T17:39:31.449" v="344" actId="478"/>
          <ac:picMkLst>
            <pc:docMk/>
            <pc:sldMk cId="1328267637" sldId="260"/>
            <ac:picMk id="23" creationId="{60682EB8-5133-4864-9342-CA0F5A31EFD9}"/>
          </ac:picMkLst>
        </pc:picChg>
        <pc:picChg chg="del">
          <ac:chgData name="Hyun Suk Shin (SEATTLE MTC)" userId="066a5242-16bf-4435-a097-69b4e8274bba" providerId="ADAL" clId="{96D5EAEA-A849-41AF-B996-C6EDD6C3A444}" dt="2018-07-23T17:39:31.449" v="344" actId="478"/>
          <ac:picMkLst>
            <pc:docMk/>
            <pc:sldMk cId="1328267637" sldId="260"/>
            <ac:picMk id="24" creationId="{EAC31F44-0F5F-4170-8B9E-934CF9CFECC3}"/>
          </ac:picMkLst>
        </pc:picChg>
        <pc:picChg chg="del mod topLvl">
          <ac:chgData name="Hyun Suk Shin (SEATTLE MTC)" userId="066a5242-16bf-4435-a097-69b4e8274bba" providerId="ADAL" clId="{96D5EAEA-A849-41AF-B996-C6EDD6C3A444}" dt="2018-07-23T18:04:38.937" v="820" actId="478"/>
          <ac:picMkLst>
            <pc:docMk/>
            <pc:sldMk cId="1328267637" sldId="260"/>
            <ac:picMk id="25" creationId="{FA89B43F-7607-4BE1-858D-519BDA916436}"/>
          </ac:picMkLst>
        </pc:picChg>
        <pc:picChg chg="mod topLvl">
          <ac:chgData name="Hyun Suk Shin (SEATTLE MTC)" userId="066a5242-16bf-4435-a097-69b4e8274bba" providerId="ADAL" clId="{96D5EAEA-A849-41AF-B996-C6EDD6C3A444}" dt="2018-07-23T18:04:35.066" v="819" actId="165"/>
          <ac:picMkLst>
            <pc:docMk/>
            <pc:sldMk cId="1328267637" sldId="260"/>
            <ac:picMk id="26" creationId="{264FC31C-46C8-4E2B-9087-5DF1CACEAE52}"/>
          </ac:picMkLst>
        </pc:picChg>
        <pc:picChg chg="mod topLvl">
          <ac:chgData name="Hyun Suk Shin (SEATTLE MTC)" userId="066a5242-16bf-4435-a097-69b4e8274bba" providerId="ADAL" clId="{96D5EAEA-A849-41AF-B996-C6EDD6C3A444}" dt="2018-07-23T18:04:35.066" v="819" actId="165"/>
          <ac:picMkLst>
            <pc:docMk/>
            <pc:sldMk cId="1328267637" sldId="260"/>
            <ac:picMk id="28" creationId="{F9FB48CE-B6AC-4C1B-9824-591EACDCC2DA}"/>
          </ac:picMkLst>
        </pc:picChg>
        <pc:picChg chg="mod topLvl">
          <ac:chgData name="Hyun Suk Shin (SEATTLE MTC)" userId="066a5242-16bf-4435-a097-69b4e8274bba" providerId="ADAL" clId="{96D5EAEA-A849-41AF-B996-C6EDD6C3A444}" dt="2018-07-23T18:04:35.066" v="819" actId="165"/>
          <ac:picMkLst>
            <pc:docMk/>
            <pc:sldMk cId="1328267637" sldId="260"/>
            <ac:picMk id="29" creationId="{30DD5A31-C8A8-4CEA-848A-C2DB7448F15E}"/>
          </ac:picMkLst>
        </pc:picChg>
        <pc:picChg chg="mod topLvl">
          <ac:chgData name="Hyun Suk Shin (SEATTLE MTC)" userId="066a5242-16bf-4435-a097-69b4e8274bba" providerId="ADAL" clId="{96D5EAEA-A849-41AF-B996-C6EDD6C3A444}" dt="2018-07-23T18:04:35.066" v="819" actId="165"/>
          <ac:picMkLst>
            <pc:docMk/>
            <pc:sldMk cId="1328267637" sldId="260"/>
            <ac:picMk id="30" creationId="{B380E827-4DC3-4ED1-BFBC-934BD3314DE8}"/>
          </ac:picMkLst>
        </pc:picChg>
        <pc:picChg chg="mod topLvl">
          <ac:chgData name="Hyun Suk Shin (SEATTLE MTC)" userId="066a5242-16bf-4435-a097-69b4e8274bba" providerId="ADAL" clId="{96D5EAEA-A849-41AF-B996-C6EDD6C3A444}" dt="2018-07-23T18:04:35.066" v="819" actId="165"/>
          <ac:picMkLst>
            <pc:docMk/>
            <pc:sldMk cId="1328267637" sldId="260"/>
            <ac:picMk id="31" creationId="{E80D77DF-9317-414B-A752-FEE11D91C375}"/>
          </ac:picMkLst>
        </pc:picChg>
        <pc:picChg chg="mod topLvl">
          <ac:chgData name="Hyun Suk Shin (SEATTLE MTC)" userId="066a5242-16bf-4435-a097-69b4e8274bba" providerId="ADAL" clId="{96D5EAEA-A849-41AF-B996-C6EDD6C3A444}" dt="2018-07-23T18:04:35.066" v="819" actId="165"/>
          <ac:picMkLst>
            <pc:docMk/>
            <pc:sldMk cId="1328267637" sldId="260"/>
            <ac:picMk id="33" creationId="{856149AB-F64C-4678-AFA6-50A7FD1D77BB}"/>
          </ac:picMkLst>
        </pc:picChg>
        <pc:picChg chg="mod topLvl">
          <ac:chgData name="Hyun Suk Shin (SEATTLE MTC)" userId="066a5242-16bf-4435-a097-69b4e8274bba" providerId="ADAL" clId="{96D5EAEA-A849-41AF-B996-C6EDD6C3A444}" dt="2018-07-23T18:04:35.066" v="819" actId="165"/>
          <ac:picMkLst>
            <pc:docMk/>
            <pc:sldMk cId="1328267637" sldId="260"/>
            <ac:picMk id="36" creationId="{74CAF003-86E8-4706-9A78-8F0F36E5D018}"/>
          </ac:picMkLst>
        </pc:picChg>
        <pc:picChg chg="del mod topLvl">
          <ac:chgData name="Hyun Suk Shin (SEATTLE MTC)" userId="066a5242-16bf-4435-a097-69b4e8274bba" providerId="ADAL" clId="{96D5EAEA-A849-41AF-B996-C6EDD6C3A444}" dt="2018-07-23T18:04:38.937" v="820" actId="478"/>
          <ac:picMkLst>
            <pc:docMk/>
            <pc:sldMk cId="1328267637" sldId="260"/>
            <ac:picMk id="37" creationId="{7B69798B-F739-44F6-9FE4-7B3D66BAA472}"/>
          </ac:picMkLst>
        </pc:picChg>
      </pc:sldChg>
      <pc:sldChg chg="addSp delSp modSp add">
        <pc:chgData name="Hyun Suk Shin (SEATTLE MTC)" userId="066a5242-16bf-4435-a097-69b4e8274bba" providerId="ADAL" clId="{96D5EAEA-A849-41AF-B996-C6EDD6C3A444}" dt="2018-07-23T23:51:03.847" v="1018"/>
        <pc:sldMkLst>
          <pc:docMk/>
          <pc:sldMk cId="1294674808" sldId="261"/>
        </pc:sldMkLst>
        <pc:spChg chg="mod">
          <ac:chgData name="Hyun Suk Shin (SEATTLE MTC)" userId="066a5242-16bf-4435-a097-69b4e8274bba" providerId="ADAL" clId="{96D5EAEA-A849-41AF-B996-C6EDD6C3A444}" dt="2018-07-23T17:25:01.103" v="280" actId="20577"/>
          <ac:spMkLst>
            <pc:docMk/>
            <pc:sldMk cId="1294674808" sldId="261"/>
            <ac:spMk id="27" creationId="{9FAD1C9B-9C3D-4314-9768-59EAA2AA8BE1}"/>
          </ac:spMkLst>
        </pc:spChg>
        <pc:spChg chg="mod topLvl">
          <ac:chgData name="Hyun Suk Shin (SEATTLE MTC)" userId="066a5242-16bf-4435-a097-69b4e8274bba" providerId="ADAL" clId="{96D5EAEA-A849-41AF-B996-C6EDD6C3A444}" dt="2018-07-23T18:04:49.319" v="823" actId="165"/>
          <ac:spMkLst>
            <pc:docMk/>
            <pc:sldMk cId="1294674808" sldId="261"/>
            <ac:spMk id="32" creationId="{0448F38F-6307-436E-9149-D83856B50602}"/>
          </ac:spMkLst>
        </pc:spChg>
        <pc:spChg chg="mod topLvl">
          <ac:chgData name="Hyun Suk Shin (SEATTLE MTC)" userId="066a5242-16bf-4435-a097-69b4e8274bba" providerId="ADAL" clId="{96D5EAEA-A849-41AF-B996-C6EDD6C3A444}" dt="2018-07-23T18:04:49.319" v="823" actId="165"/>
          <ac:spMkLst>
            <pc:docMk/>
            <pc:sldMk cId="1294674808" sldId="261"/>
            <ac:spMk id="34" creationId="{FBB51523-8CDF-4033-92C7-CF0E2771BEB5}"/>
          </ac:spMkLst>
        </pc:spChg>
        <pc:spChg chg="del mod topLvl">
          <ac:chgData name="Hyun Suk Shin (SEATTLE MTC)" userId="066a5242-16bf-4435-a097-69b4e8274bba" providerId="ADAL" clId="{96D5EAEA-A849-41AF-B996-C6EDD6C3A444}" dt="2018-07-23T18:04:52.473" v="824" actId="478"/>
          <ac:spMkLst>
            <pc:docMk/>
            <pc:sldMk cId="1294674808" sldId="261"/>
            <ac:spMk id="35" creationId="{C77ED0AE-38EE-4740-97BC-2EA643B08FB9}"/>
          </ac:spMkLst>
        </pc:spChg>
        <pc:spChg chg="add del">
          <ac:chgData name="Hyun Suk Shin (SEATTLE MTC)" userId="066a5242-16bf-4435-a097-69b4e8274bba" providerId="ADAL" clId="{96D5EAEA-A849-41AF-B996-C6EDD6C3A444}" dt="2018-07-23T23:51:03.847" v="1018"/>
          <ac:spMkLst>
            <pc:docMk/>
            <pc:sldMk cId="1294674808" sldId="261"/>
            <ac:spMk id="35" creationId="{4FAEE828-3C27-4CB9-BBC7-23A6B3FFB3D7}"/>
          </ac:spMkLst>
        </pc:spChg>
        <pc:spChg chg="add del">
          <ac:chgData name="Hyun Suk Shin (SEATTLE MTC)" userId="066a5242-16bf-4435-a097-69b4e8274bba" providerId="ADAL" clId="{96D5EAEA-A849-41AF-B996-C6EDD6C3A444}" dt="2018-07-23T23:51:03.847" v="1018"/>
          <ac:spMkLst>
            <pc:docMk/>
            <pc:sldMk cId="1294674808" sldId="261"/>
            <ac:spMk id="37" creationId="{7DA6C159-8707-4E36-B0AF-58F9BEFB5102}"/>
          </ac:spMkLst>
        </pc:spChg>
        <pc:spChg chg="mod topLvl">
          <ac:chgData name="Hyun Suk Shin (SEATTLE MTC)" userId="066a5242-16bf-4435-a097-69b4e8274bba" providerId="ADAL" clId="{96D5EAEA-A849-41AF-B996-C6EDD6C3A444}" dt="2018-07-23T18:04:49.319" v="823" actId="165"/>
          <ac:spMkLst>
            <pc:docMk/>
            <pc:sldMk cId="1294674808" sldId="261"/>
            <ac:spMk id="38" creationId="{55566AF0-5FE0-4EBC-9060-202D4531968F}"/>
          </ac:spMkLst>
        </pc:spChg>
        <pc:spChg chg="mod topLvl">
          <ac:chgData name="Hyun Suk Shin (SEATTLE MTC)" userId="066a5242-16bf-4435-a097-69b4e8274bba" providerId="ADAL" clId="{96D5EAEA-A849-41AF-B996-C6EDD6C3A444}" dt="2018-07-23T18:04:49.319" v="823" actId="165"/>
          <ac:spMkLst>
            <pc:docMk/>
            <pc:sldMk cId="1294674808" sldId="261"/>
            <ac:spMk id="39" creationId="{47C4DD02-9651-4E20-9826-6BD468FCA5C2}"/>
          </ac:spMkLst>
        </pc:spChg>
        <pc:spChg chg="mod topLvl">
          <ac:chgData name="Hyun Suk Shin (SEATTLE MTC)" userId="066a5242-16bf-4435-a097-69b4e8274bba" providerId="ADAL" clId="{96D5EAEA-A849-41AF-B996-C6EDD6C3A444}" dt="2018-07-23T18:04:49.319" v="823" actId="165"/>
          <ac:spMkLst>
            <pc:docMk/>
            <pc:sldMk cId="1294674808" sldId="261"/>
            <ac:spMk id="40" creationId="{0FCF6837-D329-4B6A-8414-F08DC42355C5}"/>
          </ac:spMkLst>
        </pc:spChg>
        <pc:spChg chg="mod topLvl">
          <ac:chgData name="Hyun Suk Shin (SEATTLE MTC)" userId="066a5242-16bf-4435-a097-69b4e8274bba" providerId="ADAL" clId="{96D5EAEA-A849-41AF-B996-C6EDD6C3A444}" dt="2018-07-23T18:04:49.319" v="823" actId="165"/>
          <ac:spMkLst>
            <pc:docMk/>
            <pc:sldMk cId="1294674808" sldId="261"/>
            <ac:spMk id="41" creationId="{55B126C6-70F5-4088-BDB5-965D9E2190AA}"/>
          </ac:spMkLst>
        </pc:spChg>
        <pc:spChg chg="del mod topLvl">
          <ac:chgData name="Hyun Suk Shin (SEATTLE MTC)" userId="066a5242-16bf-4435-a097-69b4e8274bba" providerId="ADAL" clId="{96D5EAEA-A849-41AF-B996-C6EDD6C3A444}" dt="2018-07-23T18:04:52.473" v="824" actId="478"/>
          <ac:spMkLst>
            <pc:docMk/>
            <pc:sldMk cId="1294674808" sldId="261"/>
            <ac:spMk id="42" creationId="{DF940256-8053-47C3-86D0-45805898E05B}"/>
          </ac:spMkLst>
        </pc:spChg>
        <pc:spChg chg="mod topLvl">
          <ac:chgData name="Hyun Suk Shin (SEATTLE MTC)" userId="066a5242-16bf-4435-a097-69b4e8274bba" providerId="ADAL" clId="{96D5EAEA-A849-41AF-B996-C6EDD6C3A444}" dt="2018-07-23T18:04:49.319" v="823" actId="165"/>
          <ac:spMkLst>
            <pc:docMk/>
            <pc:sldMk cId="1294674808" sldId="261"/>
            <ac:spMk id="43" creationId="{FF45A7C9-1F7E-471C-8FB4-A6A024F1AE00}"/>
          </ac:spMkLst>
        </pc:spChg>
        <pc:spChg chg="mod topLvl">
          <ac:chgData name="Hyun Suk Shin (SEATTLE MTC)" userId="066a5242-16bf-4435-a097-69b4e8274bba" providerId="ADAL" clId="{96D5EAEA-A849-41AF-B996-C6EDD6C3A444}" dt="2018-07-23T18:04:49.319" v="823" actId="165"/>
          <ac:spMkLst>
            <pc:docMk/>
            <pc:sldMk cId="1294674808" sldId="261"/>
            <ac:spMk id="44" creationId="{E3FB9C2A-9D8D-4D5E-8BB1-6E76D1BE042D}"/>
          </ac:spMkLst>
        </pc:spChg>
        <pc:spChg chg="mod topLvl">
          <ac:chgData name="Hyun Suk Shin (SEATTLE MTC)" userId="066a5242-16bf-4435-a097-69b4e8274bba" providerId="ADAL" clId="{96D5EAEA-A849-41AF-B996-C6EDD6C3A444}" dt="2018-07-23T18:04:49.319" v="823" actId="165"/>
          <ac:spMkLst>
            <pc:docMk/>
            <pc:sldMk cId="1294674808" sldId="261"/>
            <ac:spMk id="45" creationId="{5A057C04-D841-419C-A8DF-5D2268AD4661}"/>
          </ac:spMkLst>
        </pc:spChg>
        <pc:spChg chg="mod topLvl">
          <ac:chgData name="Hyun Suk Shin (SEATTLE MTC)" userId="066a5242-16bf-4435-a097-69b4e8274bba" providerId="ADAL" clId="{96D5EAEA-A849-41AF-B996-C6EDD6C3A444}" dt="2018-07-23T18:04:49.319" v="823" actId="165"/>
          <ac:spMkLst>
            <pc:docMk/>
            <pc:sldMk cId="1294674808" sldId="261"/>
            <ac:spMk id="46" creationId="{2263EAD3-5869-4A7C-BE4B-4D1F14EC4EA4}"/>
          </ac:spMkLst>
        </pc:spChg>
        <pc:spChg chg="mod topLvl">
          <ac:chgData name="Hyun Suk Shin (SEATTLE MTC)" userId="066a5242-16bf-4435-a097-69b4e8274bba" providerId="ADAL" clId="{96D5EAEA-A849-41AF-B996-C6EDD6C3A444}" dt="2018-07-23T18:04:49.319" v="823" actId="165"/>
          <ac:spMkLst>
            <pc:docMk/>
            <pc:sldMk cId="1294674808" sldId="261"/>
            <ac:spMk id="47" creationId="{CF1BF90B-78D0-4D69-A9B5-2E512D58F302}"/>
          </ac:spMkLst>
        </pc:spChg>
        <pc:spChg chg="mod topLvl">
          <ac:chgData name="Hyun Suk Shin (SEATTLE MTC)" userId="066a5242-16bf-4435-a097-69b4e8274bba" providerId="ADAL" clId="{96D5EAEA-A849-41AF-B996-C6EDD6C3A444}" dt="2018-07-23T18:04:49.319" v="823" actId="165"/>
          <ac:spMkLst>
            <pc:docMk/>
            <pc:sldMk cId="1294674808" sldId="261"/>
            <ac:spMk id="48" creationId="{F92F720D-9835-497B-865A-E84821E9FDEF}"/>
          </ac:spMkLst>
        </pc:spChg>
        <pc:spChg chg="del mod topLvl">
          <ac:chgData name="Hyun Suk Shin (SEATTLE MTC)" userId="066a5242-16bf-4435-a097-69b4e8274bba" providerId="ADAL" clId="{96D5EAEA-A849-41AF-B996-C6EDD6C3A444}" dt="2018-07-23T18:04:52.473" v="824" actId="478"/>
          <ac:spMkLst>
            <pc:docMk/>
            <pc:sldMk cId="1294674808" sldId="261"/>
            <ac:spMk id="49" creationId="{37366641-9471-45CF-9C73-39D3E2EC4366}"/>
          </ac:spMkLst>
        </pc:spChg>
        <pc:spChg chg="del mod topLvl">
          <ac:chgData name="Hyun Suk Shin (SEATTLE MTC)" userId="066a5242-16bf-4435-a097-69b4e8274bba" providerId="ADAL" clId="{96D5EAEA-A849-41AF-B996-C6EDD6C3A444}" dt="2018-07-23T18:04:52.473" v="824" actId="478"/>
          <ac:spMkLst>
            <pc:docMk/>
            <pc:sldMk cId="1294674808" sldId="261"/>
            <ac:spMk id="50" creationId="{E8812FC7-4BC1-4AB0-87FC-7634EBD74B3A}"/>
          </ac:spMkLst>
        </pc:spChg>
        <pc:spChg chg="del mod topLvl">
          <ac:chgData name="Hyun Suk Shin (SEATTLE MTC)" userId="066a5242-16bf-4435-a097-69b4e8274bba" providerId="ADAL" clId="{96D5EAEA-A849-41AF-B996-C6EDD6C3A444}" dt="2018-07-23T18:04:52.473" v="824" actId="478"/>
          <ac:spMkLst>
            <pc:docMk/>
            <pc:sldMk cId="1294674808" sldId="261"/>
            <ac:spMk id="51" creationId="{5A61CA7F-185B-4A61-8170-0C2D878C32AB}"/>
          </ac:spMkLst>
        </pc:spChg>
        <pc:grpChg chg="add del">
          <ac:chgData name="Hyun Suk Shin (SEATTLE MTC)" userId="066a5242-16bf-4435-a097-69b4e8274bba" providerId="ADAL" clId="{96D5EAEA-A849-41AF-B996-C6EDD6C3A444}" dt="2018-07-23T18:04:49.319" v="823" actId="165"/>
          <ac:grpSpMkLst>
            <pc:docMk/>
            <pc:sldMk cId="1294674808" sldId="261"/>
            <ac:grpSpMk id="13" creationId="{ED9460AF-3304-4CB8-8863-53A47C6FF392}"/>
          </ac:grpSpMkLst>
        </pc:grpChg>
        <pc:picChg chg="del">
          <ac:chgData name="Hyun Suk Shin (SEATTLE MTC)" userId="066a5242-16bf-4435-a097-69b4e8274bba" providerId="ADAL" clId="{96D5EAEA-A849-41AF-B996-C6EDD6C3A444}" dt="2018-07-23T17:39:33.134" v="345" actId="478"/>
          <ac:picMkLst>
            <pc:docMk/>
            <pc:sldMk cId="1294674808" sldId="261"/>
            <ac:picMk id="10" creationId="{CE4BAEB5-8FBC-489F-B2B8-327C0D456265}"/>
          </ac:picMkLst>
        </pc:picChg>
        <pc:picChg chg="del">
          <ac:chgData name="Hyun Suk Shin (SEATTLE MTC)" userId="066a5242-16bf-4435-a097-69b4e8274bba" providerId="ADAL" clId="{96D5EAEA-A849-41AF-B996-C6EDD6C3A444}" dt="2018-07-23T17:39:33.134" v="345" actId="478"/>
          <ac:picMkLst>
            <pc:docMk/>
            <pc:sldMk cId="1294674808" sldId="261"/>
            <ac:picMk id="12" creationId="{0890912C-C3D9-4626-B04A-85A917DE42AE}"/>
          </ac:picMkLst>
        </pc:picChg>
        <pc:picChg chg="del">
          <ac:chgData name="Hyun Suk Shin (SEATTLE MTC)" userId="066a5242-16bf-4435-a097-69b4e8274bba" providerId="ADAL" clId="{96D5EAEA-A849-41AF-B996-C6EDD6C3A444}" dt="2018-07-23T17:39:33.134" v="345" actId="478"/>
          <ac:picMkLst>
            <pc:docMk/>
            <pc:sldMk cId="1294674808" sldId="261"/>
            <ac:picMk id="14" creationId="{29453960-2830-4D24-90B4-E1D484D86011}"/>
          </ac:picMkLst>
        </pc:picChg>
        <pc:picChg chg="mod topLvl">
          <ac:chgData name="Hyun Suk Shin (SEATTLE MTC)" userId="066a5242-16bf-4435-a097-69b4e8274bba" providerId="ADAL" clId="{96D5EAEA-A849-41AF-B996-C6EDD6C3A444}" dt="2018-07-23T18:04:49.319" v="823" actId="165"/>
          <ac:picMkLst>
            <pc:docMk/>
            <pc:sldMk cId="1294674808" sldId="261"/>
            <ac:picMk id="15" creationId="{2007F6F4-2130-4914-9755-F8D37946A766}"/>
          </ac:picMkLst>
        </pc:picChg>
        <pc:picChg chg="del">
          <ac:chgData name="Hyun Suk Shin (SEATTLE MTC)" userId="066a5242-16bf-4435-a097-69b4e8274bba" providerId="ADAL" clId="{96D5EAEA-A849-41AF-B996-C6EDD6C3A444}" dt="2018-07-23T17:39:33.134" v="345" actId="478"/>
          <ac:picMkLst>
            <pc:docMk/>
            <pc:sldMk cId="1294674808" sldId="261"/>
            <ac:picMk id="16" creationId="{37DF3F4F-147D-4A78-A895-A16C2DFAAB01}"/>
          </ac:picMkLst>
        </pc:picChg>
        <pc:picChg chg="mod topLvl">
          <ac:chgData name="Hyun Suk Shin (SEATTLE MTC)" userId="066a5242-16bf-4435-a097-69b4e8274bba" providerId="ADAL" clId="{96D5EAEA-A849-41AF-B996-C6EDD6C3A444}" dt="2018-07-23T18:04:49.319" v="823" actId="165"/>
          <ac:picMkLst>
            <pc:docMk/>
            <pc:sldMk cId="1294674808" sldId="261"/>
            <ac:picMk id="17" creationId="{16868A53-090F-42D7-A992-4E4D30E6ED07}"/>
          </ac:picMkLst>
        </pc:picChg>
        <pc:picChg chg="del">
          <ac:chgData name="Hyun Suk Shin (SEATTLE MTC)" userId="066a5242-16bf-4435-a097-69b4e8274bba" providerId="ADAL" clId="{96D5EAEA-A849-41AF-B996-C6EDD6C3A444}" dt="2018-07-23T17:39:33.134" v="345" actId="478"/>
          <ac:picMkLst>
            <pc:docMk/>
            <pc:sldMk cId="1294674808" sldId="261"/>
            <ac:picMk id="18" creationId="{E0014547-8EA5-452F-A7CF-E1A491D1E7D9}"/>
          </ac:picMkLst>
        </pc:picChg>
        <pc:picChg chg="mod topLvl">
          <ac:chgData name="Hyun Suk Shin (SEATTLE MTC)" userId="066a5242-16bf-4435-a097-69b4e8274bba" providerId="ADAL" clId="{96D5EAEA-A849-41AF-B996-C6EDD6C3A444}" dt="2018-07-23T18:04:49.319" v="823" actId="165"/>
          <ac:picMkLst>
            <pc:docMk/>
            <pc:sldMk cId="1294674808" sldId="261"/>
            <ac:picMk id="19" creationId="{5D738062-E1AF-4C40-8F91-67FBAF723C95}"/>
          </ac:picMkLst>
        </pc:picChg>
        <pc:picChg chg="del">
          <ac:chgData name="Hyun Suk Shin (SEATTLE MTC)" userId="066a5242-16bf-4435-a097-69b4e8274bba" providerId="ADAL" clId="{96D5EAEA-A849-41AF-B996-C6EDD6C3A444}" dt="2018-07-23T17:39:33.134" v="345" actId="478"/>
          <ac:picMkLst>
            <pc:docMk/>
            <pc:sldMk cId="1294674808" sldId="261"/>
            <ac:picMk id="20" creationId="{312CA340-03DE-4F80-B746-5DB5CE2BB98F}"/>
          </ac:picMkLst>
        </pc:picChg>
        <pc:picChg chg="del mod topLvl">
          <ac:chgData name="Hyun Suk Shin (SEATTLE MTC)" userId="066a5242-16bf-4435-a097-69b4e8274bba" providerId="ADAL" clId="{96D5EAEA-A849-41AF-B996-C6EDD6C3A444}" dt="2018-07-23T18:04:52.473" v="824" actId="478"/>
          <ac:picMkLst>
            <pc:docMk/>
            <pc:sldMk cId="1294674808" sldId="261"/>
            <ac:picMk id="21" creationId="{870673FD-59E7-411B-885A-6CF3CA10C943}"/>
          </ac:picMkLst>
        </pc:picChg>
        <pc:picChg chg="del mod topLvl">
          <ac:chgData name="Hyun Suk Shin (SEATTLE MTC)" userId="066a5242-16bf-4435-a097-69b4e8274bba" providerId="ADAL" clId="{96D5EAEA-A849-41AF-B996-C6EDD6C3A444}" dt="2018-07-23T18:04:52.473" v="824" actId="478"/>
          <ac:picMkLst>
            <pc:docMk/>
            <pc:sldMk cId="1294674808" sldId="261"/>
            <ac:picMk id="22" creationId="{6C38CFFF-D27A-4154-B037-B87858A5188D}"/>
          </ac:picMkLst>
        </pc:picChg>
        <pc:picChg chg="del">
          <ac:chgData name="Hyun Suk Shin (SEATTLE MTC)" userId="066a5242-16bf-4435-a097-69b4e8274bba" providerId="ADAL" clId="{96D5EAEA-A849-41AF-B996-C6EDD6C3A444}" dt="2018-07-23T17:39:33.134" v="345" actId="478"/>
          <ac:picMkLst>
            <pc:docMk/>
            <pc:sldMk cId="1294674808" sldId="261"/>
            <ac:picMk id="23" creationId="{60682EB8-5133-4864-9342-CA0F5A31EFD9}"/>
          </ac:picMkLst>
        </pc:picChg>
        <pc:picChg chg="del">
          <ac:chgData name="Hyun Suk Shin (SEATTLE MTC)" userId="066a5242-16bf-4435-a097-69b4e8274bba" providerId="ADAL" clId="{96D5EAEA-A849-41AF-B996-C6EDD6C3A444}" dt="2018-07-23T17:39:33.134" v="345" actId="478"/>
          <ac:picMkLst>
            <pc:docMk/>
            <pc:sldMk cId="1294674808" sldId="261"/>
            <ac:picMk id="24" creationId="{EAC31F44-0F5F-4170-8B9E-934CF9CFECC3}"/>
          </ac:picMkLst>
        </pc:picChg>
        <pc:picChg chg="del mod topLvl">
          <ac:chgData name="Hyun Suk Shin (SEATTLE MTC)" userId="066a5242-16bf-4435-a097-69b4e8274bba" providerId="ADAL" clId="{96D5EAEA-A849-41AF-B996-C6EDD6C3A444}" dt="2018-07-23T18:04:52.473" v="824" actId="478"/>
          <ac:picMkLst>
            <pc:docMk/>
            <pc:sldMk cId="1294674808" sldId="261"/>
            <ac:picMk id="25" creationId="{EBFEC5AC-DF2E-4175-B296-BA97B2F2B0BC}"/>
          </ac:picMkLst>
        </pc:picChg>
        <pc:picChg chg="mod topLvl">
          <ac:chgData name="Hyun Suk Shin (SEATTLE MTC)" userId="066a5242-16bf-4435-a097-69b4e8274bba" providerId="ADAL" clId="{96D5EAEA-A849-41AF-B996-C6EDD6C3A444}" dt="2018-07-23T18:04:49.319" v="823" actId="165"/>
          <ac:picMkLst>
            <pc:docMk/>
            <pc:sldMk cId="1294674808" sldId="261"/>
            <ac:picMk id="26" creationId="{68C0C0E7-82C5-4496-80C7-70B48D5FCCA2}"/>
          </ac:picMkLst>
        </pc:picChg>
        <pc:picChg chg="mod topLvl">
          <ac:chgData name="Hyun Suk Shin (SEATTLE MTC)" userId="066a5242-16bf-4435-a097-69b4e8274bba" providerId="ADAL" clId="{96D5EAEA-A849-41AF-B996-C6EDD6C3A444}" dt="2018-07-23T18:04:49.319" v="823" actId="165"/>
          <ac:picMkLst>
            <pc:docMk/>
            <pc:sldMk cId="1294674808" sldId="261"/>
            <ac:picMk id="28" creationId="{8743FFAC-B98A-4C85-BD9F-FAE020A10968}"/>
          </ac:picMkLst>
        </pc:picChg>
        <pc:picChg chg="mod topLvl">
          <ac:chgData name="Hyun Suk Shin (SEATTLE MTC)" userId="066a5242-16bf-4435-a097-69b4e8274bba" providerId="ADAL" clId="{96D5EAEA-A849-41AF-B996-C6EDD6C3A444}" dt="2018-07-23T18:04:49.319" v="823" actId="165"/>
          <ac:picMkLst>
            <pc:docMk/>
            <pc:sldMk cId="1294674808" sldId="261"/>
            <ac:picMk id="29" creationId="{9505837B-1FD6-4DC8-BEED-8132BCCDE6B8}"/>
          </ac:picMkLst>
        </pc:picChg>
        <pc:picChg chg="mod topLvl">
          <ac:chgData name="Hyun Suk Shin (SEATTLE MTC)" userId="066a5242-16bf-4435-a097-69b4e8274bba" providerId="ADAL" clId="{96D5EAEA-A849-41AF-B996-C6EDD6C3A444}" dt="2018-07-23T18:04:49.319" v="823" actId="165"/>
          <ac:picMkLst>
            <pc:docMk/>
            <pc:sldMk cId="1294674808" sldId="261"/>
            <ac:picMk id="30" creationId="{CC2D5152-F8C8-47D9-971F-8DE6FDD8CD9E}"/>
          </ac:picMkLst>
        </pc:picChg>
        <pc:picChg chg="mod topLvl">
          <ac:chgData name="Hyun Suk Shin (SEATTLE MTC)" userId="066a5242-16bf-4435-a097-69b4e8274bba" providerId="ADAL" clId="{96D5EAEA-A849-41AF-B996-C6EDD6C3A444}" dt="2018-07-23T18:04:49.319" v="823" actId="165"/>
          <ac:picMkLst>
            <pc:docMk/>
            <pc:sldMk cId="1294674808" sldId="261"/>
            <ac:picMk id="31" creationId="{7CCE9A3D-1112-44F2-BC5F-50A7486B6177}"/>
          </ac:picMkLst>
        </pc:picChg>
        <pc:picChg chg="mod topLvl">
          <ac:chgData name="Hyun Suk Shin (SEATTLE MTC)" userId="066a5242-16bf-4435-a097-69b4e8274bba" providerId="ADAL" clId="{96D5EAEA-A849-41AF-B996-C6EDD6C3A444}" dt="2018-07-23T18:04:49.319" v="823" actId="165"/>
          <ac:picMkLst>
            <pc:docMk/>
            <pc:sldMk cId="1294674808" sldId="261"/>
            <ac:picMk id="33" creationId="{0530C0EB-04F0-49AA-8332-A8508EF081AF}"/>
          </ac:picMkLst>
        </pc:picChg>
        <pc:picChg chg="mod topLvl">
          <ac:chgData name="Hyun Suk Shin (SEATTLE MTC)" userId="066a5242-16bf-4435-a097-69b4e8274bba" providerId="ADAL" clId="{96D5EAEA-A849-41AF-B996-C6EDD6C3A444}" dt="2018-07-23T18:04:49.319" v="823" actId="165"/>
          <ac:picMkLst>
            <pc:docMk/>
            <pc:sldMk cId="1294674808" sldId="261"/>
            <ac:picMk id="36" creationId="{2840701B-79E8-4F4D-A9CC-891BAC3D782F}"/>
          </ac:picMkLst>
        </pc:picChg>
        <pc:picChg chg="del mod topLvl">
          <ac:chgData name="Hyun Suk Shin (SEATTLE MTC)" userId="066a5242-16bf-4435-a097-69b4e8274bba" providerId="ADAL" clId="{96D5EAEA-A849-41AF-B996-C6EDD6C3A444}" dt="2018-07-23T18:04:52.473" v="824" actId="478"/>
          <ac:picMkLst>
            <pc:docMk/>
            <pc:sldMk cId="1294674808" sldId="261"/>
            <ac:picMk id="37" creationId="{A7FB59AA-27C2-4BFA-91AE-933B904DD5AE}"/>
          </ac:picMkLst>
        </pc:picChg>
      </pc:sldChg>
      <pc:sldChg chg="addSp delSp modSp add">
        <pc:chgData name="Hyun Suk Shin (SEATTLE MTC)" userId="066a5242-16bf-4435-a097-69b4e8274bba" providerId="ADAL" clId="{96D5EAEA-A849-41AF-B996-C6EDD6C3A444}" dt="2018-07-23T18:01:04.085" v="801"/>
        <pc:sldMkLst>
          <pc:docMk/>
          <pc:sldMk cId="160263914" sldId="262"/>
        </pc:sldMkLst>
        <pc:spChg chg="mod">
          <ac:chgData name="Hyun Suk Shin (SEATTLE MTC)" userId="066a5242-16bf-4435-a097-69b4e8274bba" providerId="ADAL" clId="{96D5EAEA-A849-41AF-B996-C6EDD6C3A444}" dt="2018-07-23T17:25:29.501" v="305" actId="20577"/>
          <ac:spMkLst>
            <pc:docMk/>
            <pc:sldMk cId="160263914" sldId="262"/>
            <ac:spMk id="27" creationId="{9FAD1C9B-9C3D-4314-9768-59EAA2AA8BE1}"/>
          </ac:spMkLst>
        </pc:spChg>
        <pc:grpChg chg="add">
          <ac:chgData name="Hyun Suk Shin (SEATTLE MTC)" userId="066a5242-16bf-4435-a097-69b4e8274bba" providerId="ADAL" clId="{96D5EAEA-A849-41AF-B996-C6EDD6C3A444}" dt="2018-07-23T18:01:04.085" v="801"/>
          <ac:grpSpMkLst>
            <pc:docMk/>
            <pc:sldMk cId="160263914" sldId="262"/>
            <ac:grpSpMk id="13" creationId="{8E8B38F5-845C-4507-A1BF-17DB3AD35A03}"/>
          </ac:grpSpMkLst>
        </pc:grpChg>
        <pc:picChg chg="del">
          <ac:chgData name="Hyun Suk Shin (SEATTLE MTC)" userId="066a5242-16bf-4435-a097-69b4e8274bba" providerId="ADAL" clId="{96D5EAEA-A849-41AF-B996-C6EDD6C3A444}" dt="2018-07-23T17:39:36.437" v="346" actId="478"/>
          <ac:picMkLst>
            <pc:docMk/>
            <pc:sldMk cId="160263914" sldId="262"/>
            <ac:picMk id="10" creationId="{CE4BAEB5-8FBC-489F-B2B8-327C0D456265}"/>
          </ac:picMkLst>
        </pc:picChg>
        <pc:picChg chg="del">
          <ac:chgData name="Hyun Suk Shin (SEATTLE MTC)" userId="066a5242-16bf-4435-a097-69b4e8274bba" providerId="ADAL" clId="{96D5EAEA-A849-41AF-B996-C6EDD6C3A444}" dt="2018-07-23T17:39:36.437" v="346" actId="478"/>
          <ac:picMkLst>
            <pc:docMk/>
            <pc:sldMk cId="160263914" sldId="262"/>
            <ac:picMk id="12" creationId="{0890912C-C3D9-4626-B04A-85A917DE42AE}"/>
          </ac:picMkLst>
        </pc:picChg>
        <pc:picChg chg="del">
          <ac:chgData name="Hyun Suk Shin (SEATTLE MTC)" userId="066a5242-16bf-4435-a097-69b4e8274bba" providerId="ADAL" clId="{96D5EAEA-A849-41AF-B996-C6EDD6C3A444}" dt="2018-07-23T17:39:36.437" v="346" actId="478"/>
          <ac:picMkLst>
            <pc:docMk/>
            <pc:sldMk cId="160263914" sldId="262"/>
            <ac:picMk id="14" creationId="{29453960-2830-4D24-90B4-E1D484D86011}"/>
          </ac:picMkLst>
        </pc:picChg>
        <pc:picChg chg="del">
          <ac:chgData name="Hyun Suk Shin (SEATTLE MTC)" userId="066a5242-16bf-4435-a097-69b4e8274bba" providerId="ADAL" clId="{96D5EAEA-A849-41AF-B996-C6EDD6C3A444}" dt="2018-07-23T17:39:36.437" v="346" actId="478"/>
          <ac:picMkLst>
            <pc:docMk/>
            <pc:sldMk cId="160263914" sldId="262"/>
            <ac:picMk id="16" creationId="{37DF3F4F-147D-4A78-A895-A16C2DFAAB01}"/>
          </ac:picMkLst>
        </pc:picChg>
        <pc:picChg chg="del">
          <ac:chgData name="Hyun Suk Shin (SEATTLE MTC)" userId="066a5242-16bf-4435-a097-69b4e8274bba" providerId="ADAL" clId="{96D5EAEA-A849-41AF-B996-C6EDD6C3A444}" dt="2018-07-23T17:39:36.437" v="346" actId="478"/>
          <ac:picMkLst>
            <pc:docMk/>
            <pc:sldMk cId="160263914" sldId="262"/>
            <ac:picMk id="18" creationId="{E0014547-8EA5-452F-A7CF-E1A491D1E7D9}"/>
          </ac:picMkLst>
        </pc:picChg>
        <pc:picChg chg="del">
          <ac:chgData name="Hyun Suk Shin (SEATTLE MTC)" userId="066a5242-16bf-4435-a097-69b4e8274bba" providerId="ADAL" clId="{96D5EAEA-A849-41AF-B996-C6EDD6C3A444}" dt="2018-07-23T17:39:36.437" v="346" actId="478"/>
          <ac:picMkLst>
            <pc:docMk/>
            <pc:sldMk cId="160263914" sldId="262"/>
            <ac:picMk id="20" creationId="{312CA340-03DE-4F80-B746-5DB5CE2BB98F}"/>
          </ac:picMkLst>
        </pc:picChg>
        <pc:picChg chg="del">
          <ac:chgData name="Hyun Suk Shin (SEATTLE MTC)" userId="066a5242-16bf-4435-a097-69b4e8274bba" providerId="ADAL" clId="{96D5EAEA-A849-41AF-B996-C6EDD6C3A444}" dt="2018-07-23T17:39:36.437" v="346" actId="478"/>
          <ac:picMkLst>
            <pc:docMk/>
            <pc:sldMk cId="160263914" sldId="262"/>
            <ac:picMk id="23" creationId="{60682EB8-5133-4864-9342-CA0F5A31EFD9}"/>
          </ac:picMkLst>
        </pc:picChg>
        <pc:picChg chg="del">
          <ac:chgData name="Hyun Suk Shin (SEATTLE MTC)" userId="066a5242-16bf-4435-a097-69b4e8274bba" providerId="ADAL" clId="{96D5EAEA-A849-41AF-B996-C6EDD6C3A444}" dt="2018-07-23T17:39:36.437" v="346" actId="478"/>
          <ac:picMkLst>
            <pc:docMk/>
            <pc:sldMk cId="160263914" sldId="262"/>
            <ac:picMk id="24" creationId="{EAC31F44-0F5F-4170-8B9E-934CF9CFECC3}"/>
          </ac:picMkLst>
        </pc:picChg>
      </pc:sldChg>
      <pc:sldChg chg="add">
        <pc:chgData name="Hyun Suk Shin (SEATTLE MTC)" userId="066a5242-16bf-4435-a097-69b4e8274bba" providerId="ADAL" clId="{96D5EAEA-A849-41AF-B996-C6EDD6C3A444}" dt="2018-07-23T17:25:42.649" v="306"/>
        <pc:sldMkLst>
          <pc:docMk/>
          <pc:sldMk cId="3783150494" sldId="263"/>
        </pc:sldMkLst>
      </pc:sldChg>
      <pc:sldChg chg="addSp delSp modSp add">
        <pc:chgData name="Hyun Suk Shin (SEATTLE MTC)" userId="066a5242-16bf-4435-a097-69b4e8274bba" providerId="ADAL" clId="{96D5EAEA-A849-41AF-B996-C6EDD6C3A444}" dt="2018-07-23T18:14:14.606" v="828" actId="478"/>
        <pc:sldMkLst>
          <pc:docMk/>
          <pc:sldMk cId="4044264195" sldId="264"/>
        </pc:sldMkLst>
        <pc:spChg chg="add del mod">
          <ac:chgData name="Hyun Suk Shin (SEATTLE MTC)" userId="066a5242-16bf-4435-a097-69b4e8274bba" providerId="ADAL" clId="{96D5EAEA-A849-41AF-B996-C6EDD6C3A444}" dt="2018-07-23T18:14:14.606" v="828" actId="478"/>
          <ac:spMkLst>
            <pc:docMk/>
            <pc:sldMk cId="4044264195" sldId="264"/>
            <ac:spMk id="4" creationId="{C8C78429-4914-4616-A6B0-E22A3DD75996}"/>
          </ac:spMkLst>
        </pc:spChg>
        <pc:spChg chg="del">
          <ac:chgData name="Hyun Suk Shin (SEATTLE MTC)" userId="066a5242-16bf-4435-a097-69b4e8274bba" providerId="ADAL" clId="{96D5EAEA-A849-41AF-B996-C6EDD6C3A444}" dt="2018-07-23T18:14:13.026" v="827" actId="478"/>
          <ac:spMkLst>
            <pc:docMk/>
            <pc:sldMk cId="4044264195" sldId="264"/>
            <ac:spMk id="27" creationId="{9FAD1C9B-9C3D-4314-9768-59EAA2AA8BE1}"/>
          </ac:spMkLst>
        </pc:spChg>
      </pc:sldChg>
      <pc:sldChg chg="addSp modSp add">
        <pc:chgData name="Hyun Suk Shin (SEATTLE MTC)" userId="066a5242-16bf-4435-a097-69b4e8274bba" providerId="ADAL" clId="{96D5EAEA-A849-41AF-B996-C6EDD6C3A444}" dt="2018-07-23T18:32:27.174" v="1014" actId="1076"/>
        <pc:sldMkLst>
          <pc:docMk/>
          <pc:sldMk cId="2129693626" sldId="265"/>
        </pc:sldMkLst>
        <pc:spChg chg="add mod">
          <ac:chgData name="Hyun Suk Shin (SEATTLE MTC)" userId="066a5242-16bf-4435-a097-69b4e8274bba" providerId="ADAL" clId="{96D5EAEA-A849-41AF-B996-C6EDD6C3A444}" dt="2018-07-23T18:32:27.174" v="1014" actId="1076"/>
          <ac:spMkLst>
            <pc:docMk/>
            <pc:sldMk cId="2129693626" sldId="265"/>
            <ac:spMk id="3" creationId="{56427BBD-A570-4732-AE6B-4015DE284B43}"/>
          </ac:spMkLst>
        </pc:spChg>
        <pc:spChg chg="mod">
          <ac:chgData name="Hyun Suk Shin (SEATTLE MTC)" userId="066a5242-16bf-4435-a097-69b4e8274bba" providerId="ADAL" clId="{96D5EAEA-A849-41AF-B996-C6EDD6C3A444}" dt="2018-07-23T18:15:24.042" v="849" actId="20577"/>
          <ac:spMkLst>
            <pc:docMk/>
            <pc:sldMk cId="2129693626" sldId="265"/>
            <ac:spMk id="27" creationId="{9FAD1C9B-9C3D-4314-9768-59EAA2AA8BE1}"/>
          </ac:spMkLst>
        </pc:spChg>
        <pc:spChg chg="add mod">
          <ac:chgData name="Hyun Suk Shin (SEATTLE MTC)" userId="066a5242-16bf-4435-a097-69b4e8274bba" providerId="ADAL" clId="{96D5EAEA-A849-41AF-B996-C6EDD6C3A444}" dt="2018-07-23T18:32:25.144" v="1013" actId="1076"/>
          <ac:spMkLst>
            <pc:docMk/>
            <pc:sldMk cId="2129693626" sldId="265"/>
            <ac:spMk id="35" creationId="{2E0B0500-AC1E-4B89-B76C-CB4E918C557E}"/>
          </ac:spMkLst>
        </pc:spChg>
        <pc:spChg chg="mod">
          <ac:chgData name="Hyun Suk Shin (SEATTLE MTC)" userId="066a5242-16bf-4435-a097-69b4e8274bba" providerId="ADAL" clId="{96D5EAEA-A849-41AF-B996-C6EDD6C3A444}" dt="2018-07-23T18:20:42.201" v="878" actId="14861"/>
          <ac:spMkLst>
            <pc:docMk/>
            <pc:sldMk cId="2129693626" sldId="265"/>
            <ac:spMk id="38" creationId="{55566AF0-5FE0-4EBC-9060-202D4531968F}"/>
          </ac:spMkLst>
        </pc:spChg>
      </pc:sldChg>
      <pc:sldChg chg="modSp add">
        <pc:chgData name="Hyun Suk Shin (SEATTLE MTC)" userId="066a5242-16bf-4435-a097-69b4e8274bba" providerId="ADAL" clId="{96D5EAEA-A849-41AF-B996-C6EDD6C3A444}" dt="2018-07-23T18:20:45.515" v="879" actId="14861"/>
        <pc:sldMkLst>
          <pc:docMk/>
          <pc:sldMk cId="2868361510" sldId="266"/>
        </pc:sldMkLst>
        <pc:spChg chg="mod">
          <ac:chgData name="Hyun Suk Shin (SEATTLE MTC)" userId="066a5242-16bf-4435-a097-69b4e8274bba" providerId="ADAL" clId="{96D5EAEA-A849-41AF-B996-C6EDD6C3A444}" dt="2018-07-23T18:15:48.870" v="865" actId="20577"/>
          <ac:spMkLst>
            <pc:docMk/>
            <pc:sldMk cId="2868361510" sldId="266"/>
            <ac:spMk id="27" creationId="{9FAD1C9B-9C3D-4314-9768-59EAA2AA8BE1}"/>
          </ac:spMkLst>
        </pc:spChg>
        <pc:spChg chg="mod">
          <ac:chgData name="Hyun Suk Shin (SEATTLE MTC)" userId="066a5242-16bf-4435-a097-69b4e8274bba" providerId="ADAL" clId="{96D5EAEA-A849-41AF-B996-C6EDD6C3A444}" dt="2018-07-23T18:20:45.515" v="879" actId="14861"/>
          <ac:spMkLst>
            <pc:docMk/>
            <pc:sldMk cId="2868361510" sldId="266"/>
            <ac:spMk id="38" creationId="{55566AF0-5FE0-4EBC-9060-202D4531968F}"/>
          </ac:spMkLst>
        </pc:spChg>
      </pc:sldChg>
      <pc:sldChg chg="modSp add">
        <pc:chgData name="Hyun Suk Shin (SEATTLE MTC)" userId="066a5242-16bf-4435-a097-69b4e8274bba" providerId="ADAL" clId="{96D5EAEA-A849-41AF-B996-C6EDD6C3A444}" dt="2018-07-23T18:20:48.953" v="880" actId="14861"/>
        <pc:sldMkLst>
          <pc:docMk/>
          <pc:sldMk cId="1619332029" sldId="267"/>
        </pc:sldMkLst>
        <pc:spChg chg="mod">
          <ac:chgData name="Hyun Suk Shin (SEATTLE MTC)" userId="066a5242-16bf-4435-a097-69b4e8274bba" providerId="ADAL" clId="{96D5EAEA-A849-41AF-B996-C6EDD6C3A444}" dt="2018-07-23T18:16:03.112" v="877" actId="20577"/>
          <ac:spMkLst>
            <pc:docMk/>
            <pc:sldMk cId="1619332029" sldId="267"/>
            <ac:spMk id="27" creationId="{9FAD1C9B-9C3D-4314-9768-59EAA2AA8BE1}"/>
          </ac:spMkLst>
        </pc:spChg>
        <pc:spChg chg="mod">
          <ac:chgData name="Hyun Suk Shin (SEATTLE MTC)" userId="066a5242-16bf-4435-a097-69b4e8274bba" providerId="ADAL" clId="{96D5EAEA-A849-41AF-B996-C6EDD6C3A444}" dt="2018-07-23T18:20:48.953" v="880" actId="14861"/>
          <ac:spMkLst>
            <pc:docMk/>
            <pc:sldMk cId="1619332029" sldId="267"/>
            <ac:spMk id="38" creationId="{55566AF0-5FE0-4EBC-9060-202D4531968F}"/>
          </ac:spMkLst>
        </pc:spChg>
      </pc:sldChg>
      <pc:sldChg chg="addSp delSp modSp add">
        <pc:chgData name="Hyun Suk Shin (SEATTLE MTC)" userId="066a5242-16bf-4435-a097-69b4e8274bba" providerId="ADAL" clId="{96D5EAEA-A849-41AF-B996-C6EDD6C3A444}" dt="2018-07-23T18:29:32.500" v="942" actId="20577"/>
        <pc:sldMkLst>
          <pc:docMk/>
          <pc:sldMk cId="1848362082" sldId="268"/>
        </pc:sldMkLst>
        <pc:spChg chg="mod">
          <ac:chgData name="Hyun Suk Shin (SEATTLE MTC)" userId="066a5242-16bf-4435-a097-69b4e8274bba" providerId="ADAL" clId="{96D5EAEA-A849-41AF-B996-C6EDD6C3A444}" dt="2018-07-23T18:29:32.500" v="942" actId="20577"/>
          <ac:spMkLst>
            <pc:docMk/>
            <pc:sldMk cId="1848362082" sldId="268"/>
            <ac:spMk id="27" creationId="{9FAD1C9B-9C3D-4314-9768-59EAA2AA8BE1}"/>
          </ac:spMkLst>
        </pc:spChg>
        <pc:spChg chg="add mod">
          <ac:chgData name="Hyun Suk Shin (SEATTLE MTC)" userId="066a5242-16bf-4435-a097-69b4e8274bba" providerId="ADAL" clId="{96D5EAEA-A849-41AF-B996-C6EDD6C3A444}" dt="2018-07-23T18:23:47.601" v="928" actId="208"/>
          <ac:spMkLst>
            <pc:docMk/>
            <pc:sldMk cId="1848362082" sldId="268"/>
            <ac:spMk id="37" creationId="{F6DE6E2F-F7BF-4B7F-B1DB-BF9382AF29DC}"/>
          </ac:spMkLst>
        </pc:spChg>
        <pc:spChg chg="del">
          <ac:chgData name="Hyun Suk Shin (SEATTLE MTC)" userId="066a5242-16bf-4435-a097-69b4e8274bba" providerId="ADAL" clId="{96D5EAEA-A849-41AF-B996-C6EDD6C3A444}" dt="2018-07-23T18:22:21.204" v="903" actId="478"/>
          <ac:spMkLst>
            <pc:docMk/>
            <pc:sldMk cId="1848362082" sldId="268"/>
            <ac:spMk id="39" creationId="{47C4DD02-9651-4E20-9826-6BD468FCA5C2}"/>
          </ac:spMkLst>
        </pc:spChg>
        <pc:spChg chg="add mod">
          <ac:chgData name="Hyun Suk Shin (SEATTLE MTC)" userId="066a5242-16bf-4435-a097-69b4e8274bba" providerId="ADAL" clId="{96D5EAEA-A849-41AF-B996-C6EDD6C3A444}" dt="2018-07-23T18:21:42.087" v="894" actId="164"/>
          <ac:spMkLst>
            <pc:docMk/>
            <pc:sldMk cId="1848362082" sldId="268"/>
            <ac:spMk id="42" creationId="{CED9E762-FD4E-4ABC-9BB2-8FE287CAB6EF}"/>
          </ac:spMkLst>
        </pc:spChg>
        <pc:spChg chg="add del mod">
          <ac:chgData name="Hyun Suk Shin (SEATTLE MTC)" userId="066a5242-16bf-4435-a097-69b4e8274bba" providerId="ADAL" clId="{96D5EAEA-A849-41AF-B996-C6EDD6C3A444}" dt="2018-07-23T18:22:05.948" v="901" actId="478"/>
          <ac:spMkLst>
            <pc:docMk/>
            <pc:sldMk cId="1848362082" sldId="268"/>
            <ac:spMk id="49" creationId="{BA2A4D43-2CC0-4157-BE92-532762BDE8DA}"/>
          </ac:spMkLst>
        </pc:spChg>
        <pc:spChg chg="add mod">
          <ac:chgData name="Hyun Suk Shin (SEATTLE MTC)" userId="066a5242-16bf-4435-a097-69b4e8274bba" providerId="ADAL" clId="{96D5EAEA-A849-41AF-B996-C6EDD6C3A444}" dt="2018-07-23T18:23:26.136" v="926" actId="1076"/>
          <ac:spMkLst>
            <pc:docMk/>
            <pc:sldMk cId="1848362082" sldId="268"/>
            <ac:spMk id="50" creationId="{29782F94-656D-45DC-91DA-7415F73D0D11}"/>
          </ac:spMkLst>
        </pc:spChg>
        <pc:grpChg chg="add mod">
          <ac:chgData name="Hyun Suk Shin (SEATTLE MTC)" userId="066a5242-16bf-4435-a097-69b4e8274bba" providerId="ADAL" clId="{96D5EAEA-A849-41AF-B996-C6EDD6C3A444}" dt="2018-07-23T18:21:44.657" v="895" actId="12789"/>
          <ac:grpSpMkLst>
            <pc:docMk/>
            <pc:sldMk cId="1848362082" sldId="268"/>
            <ac:grpSpMk id="3" creationId="{C13856E4-5F8A-4075-80A6-9AF876CAB532}"/>
          </ac:grpSpMkLst>
        </pc:grpChg>
        <pc:picChg chg="del">
          <ac:chgData name="Hyun Suk Shin (SEATTLE MTC)" userId="066a5242-16bf-4435-a097-69b4e8274bba" providerId="ADAL" clId="{96D5EAEA-A849-41AF-B996-C6EDD6C3A444}" dt="2018-07-23T18:22:21.204" v="903" actId="478"/>
          <ac:picMkLst>
            <pc:docMk/>
            <pc:sldMk cId="1848362082" sldId="268"/>
            <ac:picMk id="31" creationId="{7CCE9A3D-1112-44F2-BC5F-50A7486B6177}"/>
          </ac:picMkLst>
        </pc:picChg>
        <pc:picChg chg="del">
          <ac:chgData name="Hyun Suk Shin (SEATTLE MTC)" userId="066a5242-16bf-4435-a097-69b4e8274bba" providerId="ADAL" clId="{96D5EAEA-A849-41AF-B996-C6EDD6C3A444}" dt="2018-07-23T18:22:21.204" v="903" actId="478"/>
          <ac:picMkLst>
            <pc:docMk/>
            <pc:sldMk cId="1848362082" sldId="268"/>
            <ac:picMk id="33" creationId="{0530C0EB-04F0-49AA-8332-A8508EF081AF}"/>
          </ac:picMkLst>
        </pc:picChg>
        <pc:picChg chg="add mod">
          <ac:chgData name="Hyun Suk Shin (SEATTLE MTC)" userId="066a5242-16bf-4435-a097-69b4e8274bba" providerId="ADAL" clId="{96D5EAEA-A849-41AF-B996-C6EDD6C3A444}" dt="2018-07-23T18:28:11.657" v="938" actId="108"/>
          <ac:picMkLst>
            <pc:docMk/>
            <pc:sldMk cId="1848362082" sldId="268"/>
            <ac:picMk id="35" creationId="{1ACC2136-EF38-483C-A758-00C48AC1AA38}"/>
          </ac:picMkLst>
        </pc:picChg>
        <pc:cxnChg chg="add mod">
          <ac:chgData name="Hyun Suk Shin (SEATTLE MTC)" userId="066a5242-16bf-4435-a097-69b4e8274bba" providerId="ADAL" clId="{96D5EAEA-A849-41AF-B996-C6EDD6C3A444}" dt="2018-07-23T18:23:00.818" v="923" actId="13822"/>
          <ac:cxnSpMkLst>
            <pc:docMk/>
            <pc:sldMk cId="1848362082" sldId="268"/>
            <ac:cxnSpMk id="5" creationId="{B5B4AE7C-B3A3-47AC-B0A0-D484AC9EB38C}"/>
          </ac:cxnSpMkLst>
        </pc:cxnChg>
      </pc:sldChg>
      <pc:sldChg chg="delSp modSp add">
        <pc:chgData name="Hyun Suk Shin (SEATTLE MTC)" userId="066a5242-16bf-4435-a097-69b4e8274bba" providerId="ADAL" clId="{96D5EAEA-A849-41AF-B996-C6EDD6C3A444}" dt="2018-07-23T18:29:37.458" v="946" actId="20577"/>
        <pc:sldMkLst>
          <pc:docMk/>
          <pc:sldMk cId="3328696984" sldId="269"/>
        </pc:sldMkLst>
        <pc:spChg chg="mod">
          <ac:chgData name="Hyun Suk Shin (SEATTLE MTC)" userId="066a5242-16bf-4435-a097-69b4e8274bba" providerId="ADAL" clId="{96D5EAEA-A849-41AF-B996-C6EDD6C3A444}" dt="2018-07-23T18:29:37.458" v="946" actId="20577"/>
          <ac:spMkLst>
            <pc:docMk/>
            <pc:sldMk cId="3328696984" sldId="269"/>
            <ac:spMk id="27" creationId="{9FAD1C9B-9C3D-4314-9768-59EAA2AA8BE1}"/>
          </ac:spMkLst>
        </pc:spChg>
        <pc:spChg chg="del">
          <ac:chgData name="Hyun Suk Shin (SEATTLE MTC)" userId="066a5242-16bf-4435-a097-69b4e8274bba" providerId="ADAL" clId="{96D5EAEA-A849-41AF-B996-C6EDD6C3A444}" dt="2018-07-23T18:25:49.257" v="930" actId="478"/>
          <ac:spMkLst>
            <pc:docMk/>
            <pc:sldMk cId="3328696984" sldId="269"/>
            <ac:spMk id="37" creationId="{F6DE6E2F-F7BF-4B7F-B1DB-BF9382AF29DC}"/>
          </ac:spMkLst>
        </pc:spChg>
        <pc:spChg chg="mod">
          <ac:chgData name="Hyun Suk Shin (SEATTLE MTC)" userId="066a5242-16bf-4435-a097-69b4e8274bba" providerId="ADAL" clId="{96D5EAEA-A849-41AF-B996-C6EDD6C3A444}" dt="2018-07-23T18:26:20.993" v="936" actId="14861"/>
          <ac:spMkLst>
            <pc:docMk/>
            <pc:sldMk cId="3328696984" sldId="269"/>
            <ac:spMk id="45" creationId="{5A057C04-D841-419C-A8DF-5D2268AD4661}"/>
          </ac:spMkLst>
        </pc:spChg>
        <pc:spChg chg="del">
          <ac:chgData name="Hyun Suk Shin (SEATTLE MTC)" userId="066a5242-16bf-4435-a097-69b4e8274bba" providerId="ADAL" clId="{96D5EAEA-A849-41AF-B996-C6EDD6C3A444}" dt="2018-07-23T18:26:04.710" v="934" actId="478"/>
          <ac:spMkLst>
            <pc:docMk/>
            <pc:sldMk cId="3328696984" sldId="269"/>
            <ac:spMk id="50" creationId="{29782F94-656D-45DC-91DA-7415F73D0D11}"/>
          </ac:spMkLst>
        </pc:spChg>
        <pc:grpChg chg="del">
          <ac:chgData name="Hyun Suk Shin (SEATTLE MTC)" userId="066a5242-16bf-4435-a097-69b4e8274bba" providerId="ADAL" clId="{96D5EAEA-A849-41AF-B996-C6EDD6C3A444}" dt="2018-07-23T18:25:49.257" v="930" actId="478"/>
          <ac:grpSpMkLst>
            <pc:docMk/>
            <pc:sldMk cId="3328696984" sldId="269"/>
            <ac:grpSpMk id="3" creationId="{C13856E4-5F8A-4075-80A6-9AF876CAB532}"/>
          </ac:grpSpMkLst>
        </pc:grpChg>
        <pc:picChg chg="mod">
          <ac:chgData name="Hyun Suk Shin (SEATTLE MTC)" userId="066a5242-16bf-4435-a097-69b4e8274bba" providerId="ADAL" clId="{96D5EAEA-A849-41AF-B996-C6EDD6C3A444}" dt="2018-07-23T18:26:20.993" v="936" actId="14861"/>
          <ac:picMkLst>
            <pc:docMk/>
            <pc:sldMk cId="3328696984" sldId="269"/>
            <ac:picMk id="26" creationId="{68C0C0E7-82C5-4496-80C7-70B48D5FCCA2}"/>
          </ac:picMkLst>
        </pc:picChg>
        <pc:cxnChg chg="del mod">
          <ac:chgData name="Hyun Suk Shin (SEATTLE MTC)" userId="066a5242-16bf-4435-a097-69b4e8274bba" providerId="ADAL" clId="{96D5EAEA-A849-41AF-B996-C6EDD6C3A444}" dt="2018-07-23T18:26:11.027" v="935" actId="478"/>
          <ac:cxnSpMkLst>
            <pc:docMk/>
            <pc:sldMk cId="3328696984" sldId="269"/>
            <ac:cxnSpMk id="5" creationId="{B5B4AE7C-B3A3-47AC-B0A0-D484AC9EB38C}"/>
          </ac:cxnSpMkLst>
        </pc:cxn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227423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12778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75227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0933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18151063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910579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9A2A-8B6E-464C-9803-F5A30790B12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EF72CCB-A396-4B89-84FE-8EEC29D9FA4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9756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06. </a:t>
            </a:r>
            <a:r>
              <a:rPr lang="en-US"/>
              <a:t>Model Selection</a:t>
            </a:r>
            <a:endParaRPr lang="en-US" dirty="0"/>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ffectLst>
            <a:glow rad="2286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a:effectLst>
            <a:glow rad="228600">
              <a:schemeClr val="accent2">
                <a:satMod val="175000"/>
                <a:alpha val="40000"/>
              </a:schemeClr>
            </a:glow>
          </a:effectLst>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3328696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06. Model Selection</a:t>
            </a:r>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
        <p:nvSpPr>
          <p:cNvPr id="37" name="Rectangle 36">
            <a:extLst>
              <a:ext uri="{FF2B5EF4-FFF2-40B4-BE49-F238E27FC236}">
                <a16:creationId xmlns:a16="http://schemas.microsoft.com/office/drawing/2014/main" id="{F6DE6E2F-F7BF-4B7F-B1DB-BF9382AF29DC}"/>
              </a:ext>
            </a:extLst>
          </p:cNvPr>
          <p:cNvSpPr/>
          <p:nvPr/>
        </p:nvSpPr>
        <p:spPr>
          <a:xfrm>
            <a:off x="349819" y="1302203"/>
            <a:ext cx="1797674" cy="2061915"/>
          </a:xfrm>
          <a:prstGeom prst="rect">
            <a:avLst/>
          </a:prstGeom>
          <a:noFill/>
          <a:ln>
            <a:solidFill>
              <a:schemeClr val="accent2"/>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C13856E4-5F8A-4075-80A6-9AF876CAB532}"/>
              </a:ext>
            </a:extLst>
          </p:cNvPr>
          <p:cNvGrpSpPr/>
          <p:nvPr/>
        </p:nvGrpSpPr>
        <p:grpSpPr>
          <a:xfrm>
            <a:off x="858165" y="1796089"/>
            <a:ext cx="780983" cy="1074142"/>
            <a:chOff x="858165" y="1689233"/>
            <a:chExt cx="780983" cy="1074142"/>
          </a:xfrm>
        </p:grpSpPr>
        <p:pic>
          <p:nvPicPr>
            <p:cNvPr id="35" name="Picture 34" descr="A picture containing electronics, display&#10;&#10;Description generated with very high confidence">
              <a:extLst>
                <a:ext uri="{FF2B5EF4-FFF2-40B4-BE49-F238E27FC236}">
                  <a16:creationId xmlns:a16="http://schemas.microsoft.com/office/drawing/2014/main" id="{1ACC2136-EF38-483C-A758-00C48AC1AA3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8511" y="1689233"/>
              <a:ext cx="780290" cy="780290"/>
            </a:xfrm>
            <a:prstGeom prst="rect">
              <a:avLst/>
            </a:prstGeom>
            <a:noFill/>
            <a:effectLst>
              <a:glow rad="228600">
                <a:schemeClr val="accent2">
                  <a:satMod val="175000"/>
                  <a:alpha val="40000"/>
                </a:schemeClr>
              </a:glow>
            </a:effectLst>
          </p:spPr>
        </p:pic>
        <p:sp>
          <p:nvSpPr>
            <p:cNvPr id="42" name="TextBox 41">
              <a:extLst>
                <a:ext uri="{FF2B5EF4-FFF2-40B4-BE49-F238E27FC236}">
                  <a16:creationId xmlns:a16="http://schemas.microsoft.com/office/drawing/2014/main" id="{CED9E762-FD4E-4ABC-9BB2-8FE287CAB6EF}"/>
                </a:ext>
              </a:extLst>
            </p:cNvPr>
            <p:cNvSpPr txBox="1"/>
            <p:nvPr/>
          </p:nvSpPr>
          <p:spPr>
            <a:xfrm>
              <a:off x="858165" y="2486376"/>
              <a:ext cx="780983" cy="276999"/>
            </a:xfrm>
            <a:prstGeom prst="rect">
              <a:avLst/>
            </a:prstGeom>
            <a:noFill/>
          </p:spPr>
          <p:txBody>
            <a:bodyPr wrap="none" rtlCol="0">
              <a:spAutoFit/>
            </a:bodyPr>
            <a:lstStyle/>
            <a:p>
              <a:pPr algn="ctr"/>
              <a:r>
                <a:rPr lang="en-US" sz="1200" dirty="0"/>
                <a:t>GPU VM</a:t>
              </a:r>
            </a:p>
          </p:txBody>
        </p:sp>
      </p:grpSp>
      <p:cxnSp>
        <p:nvCxnSpPr>
          <p:cNvPr id="5" name="Connector: Elbow 4">
            <a:extLst>
              <a:ext uri="{FF2B5EF4-FFF2-40B4-BE49-F238E27FC236}">
                <a16:creationId xmlns:a16="http://schemas.microsoft.com/office/drawing/2014/main" id="{B5B4AE7C-B3A3-47AC-B0A0-D484AC9EB38C}"/>
              </a:ext>
            </a:extLst>
          </p:cNvPr>
          <p:cNvCxnSpPr>
            <a:stCxn id="38" idx="1"/>
            <a:endCxn id="42" idx="2"/>
          </p:cNvCxnSpPr>
          <p:nvPr/>
        </p:nvCxnSpPr>
        <p:spPr>
          <a:xfrm rot="10800000">
            <a:off x="1248657" y="2870231"/>
            <a:ext cx="3049838" cy="164512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50" name="TextBox 49">
            <a:extLst>
              <a:ext uri="{FF2B5EF4-FFF2-40B4-BE49-F238E27FC236}">
                <a16:creationId xmlns:a16="http://schemas.microsoft.com/office/drawing/2014/main" id="{29782F94-656D-45DC-91DA-7415F73D0D11}"/>
              </a:ext>
            </a:extLst>
          </p:cNvPr>
          <p:cNvSpPr txBox="1"/>
          <p:nvPr/>
        </p:nvSpPr>
        <p:spPr>
          <a:xfrm>
            <a:off x="1322732" y="4161260"/>
            <a:ext cx="1353256" cy="276999"/>
          </a:xfrm>
          <a:prstGeom prst="rect">
            <a:avLst/>
          </a:prstGeom>
          <a:noFill/>
        </p:spPr>
        <p:txBody>
          <a:bodyPr wrap="none" rtlCol="0">
            <a:spAutoFit/>
          </a:bodyPr>
          <a:lstStyle/>
          <a:p>
            <a:pPr algn="ctr"/>
            <a:r>
              <a:rPr lang="en-US" sz="1200" i="1" dirty="0"/>
              <a:t>Push Experiment</a:t>
            </a:r>
          </a:p>
        </p:txBody>
      </p:sp>
    </p:spTree>
    <p:extLst>
      <p:ext uri="{BB962C8B-B14F-4D97-AF65-F5344CB8AC3E}">
        <p14:creationId xmlns:p14="http://schemas.microsoft.com/office/powerpoint/2010/main" val="1848362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07. Deploy Model</a:t>
            </a:r>
          </a:p>
        </p:txBody>
      </p:sp>
      <p:grpSp>
        <p:nvGrpSpPr>
          <p:cNvPr id="13" name="Group 12">
            <a:extLst>
              <a:ext uri="{FF2B5EF4-FFF2-40B4-BE49-F238E27FC236}">
                <a16:creationId xmlns:a16="http://schemas.microsoft.com/office/drawing/2014/main" id="{8E8B38F5-845C-4507-A1BF-17DB3AD35A03}"/>
              </a:ext>
            </a:extLst>
          </p:cNvPr>
          <p:cNvGrpSpPr/>
          <p:nvPr/>
        </p:nvGrpSpPr>
        <p:grpSpPr>
          <a:xfrm>
            <a:off x="805599" y="1302203"/>
            <a:ext cx="10395801" cy="5229225"/>
            <a:chOff x="805599" y="1302203"/>
            <a:chExt cx="10395801" cy="5229225"/>
          </a:xfrm>
        </p:grpSpPr>
        <p:pic>
          <p:nvPicPr>
            <p:cNvPr id="15" name="Picture 14" descr="A close up of a logo&#10;&#10;Description generated with very high confidence">
              <a:extLst>
                <a:ext uri="{FF2B5EF4-FFF2-40B4-BE49-F238E27FC236}">
                  <a16:creationId xmlns:a16="http://schemas.microsoft.com/office/drawing/2014/main" id="{E04D4833-0D55-42BD-B421-B424DE862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F1BAFFBF-B668-46DA-85F8-B983E96FA1E5}"/>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A183F495-BEEB-4C9C-BB8D-A02C4EEF0A3A}"/>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1" name="Picture 20" descr="A close up of a sign&#10;&#10;Description generated with very high confidence">
              <a:extLst>
                <a:ext uri="{FF2B5EF4-FFF2-40B4-BE49-F238E27FC236}">
                  <a16:creationId xmlns:a16="http://schemas.microsoft.com/office/drawing/2014/main" id="{755587C7-A471-4433-A4D3-29D778BF4D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4403" y="3807340"/>
              <a:ext cx="780290" cy="780290"/>
            </a:xfrm>
            <a:prstGeom prst="rect">
              <a:avLst/>
            </a:prstGeom>
          </p:spPr>
        </p:pic>
        <p:pic>
          <p:nvPicPr>
            <p:cNvPr id="22" name="Picture 21" descr="A stop sign&#10;&#10;Description generated with high confidence">
              <a:extLst>
                <a:ext uri="{FF2B5EF4-FFF2-40B4-BE49-F238E27FC236}">
                  <a16:creationId xmlns:a16="http://schemas.microsoft.com/office/drawing/2014/main" id="{E6E15F5C-9474-4762-9CC2-90FF7BF8B8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4403" y="5187888"/>
              <a:ext cx="780290" cy="780290"/>
            </a:xfrm>
            <a:prstGeom prst="rect">
              <a:avLst/>
            </a:prstGeom>
          </p:spPr>
        </p:pic>
        <p:pic>
          <p:nvPicPr>
            <p:cNvPr id="25" name="Picture 24">
              <a:extLst>
                <a:ext uri="{FF2B5EF4-FFF2-40B4-BE49-F238E27FC236}">
                  <a16:creationId xmlns:a16="http://schemas.microsoft.com/office/drawing/2014/main" id="{235BE933-3B77-4E6B-AEC0-BC8C20E808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4403" y="2370178"/>
              <a:ext cx="780290" cy="780290"/>
            </a:xfrm>
            <a:prstGeom prst="rect">
              <a:avLst/>
            </a:prstGeom>
          </p:spPr>
        </p:pic>
        <p:pic>
          <p:nvPicPr>
            <p:cNvPr id="26" name="Picture 8" descr="Image result for docker">
              <a:extLst>
                <a:ext uri="{FF2B5EF4-FFF2-40B4-BE49-F238E27FC236}">
                  <a16:creationId xmlns:a16="http://schemas.microsoft.com/office/drawing/2014/main" id="{B2D65D98-0EF9-4794-8373-3A0938D0F8E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B27CD519-DEF4-45F4-9935-C619167E2CD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048343F-05BA-4CBD-9BC3-A24EB6F089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AF75853B-AFFE-46DE-891A-E12BF6241B8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02C6F423-7ADE-42CB-9AC4-7DC718CFB97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655C547B-C50E-4A7F-AC99-D2C883D9DDF7}"/>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9AE8AC68-4DD9-48E7-BA2F-E4A74EAEDD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8A388E62-A730-49D1-A5A0-A3580FD94CBC}"/>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BEF6C09-AC0B-4C63-B3D6-5F0195DA8F4D}"/>
                </a:ext>
              </a:extLst>
            </p:cNvPr>
            <p:cNvSpPr/>
            <p:nvPr/>
          </p:nvSpPr>
          <p:spPr>
            <a:xfrm>
              <a:off x="7785293"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A5D3283D-83B9-4958-BD84-EF57D6791BD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pic>
          <p:nvPicPr>
            <p:cNvPr id="37" name="Picture 36" descr="A picture containing furniture, table&#10;&#10;Description generated with high confidence">
              <a:extLst>
                <a:ext uri="{FF2B5EF4-FFF2-40B4-BE49-F238E27FC236}">
                  <a16:creationId xmlns:a16="http://schemas.microsoft.com/office/drawing/2014/main" id="{A188CF34-C42B-4729-8D8A-42424B50856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00706" y="1519668"/>
              <a:ext cx="780290" cy="780290"/>
            </a:xfrm>
            <a:prstGeom prst="rect">
              <a:avLst/>
            </a:prstGeom>
            <a:solidFill>
              <a:schemeClr val="bg1"/>
            </a:solidFill>
          </p:spPr>
        </p:pic>
        <p:sp>
          <p:nvSpPr>
            <p:cNvPr id="38" name="Rectangle 37">
              <a:extLst>
                <a:ext uri="{FF2B5EF4-FFF2-40B4-BE49-F238E27FC236}">
                  <a16:creationId xmlns:a16="http://schemas.microsoft.com/office/drawing/2014/main" id="{83A2D856-9C7E-4A69-876F-3E05B05443C2}"/>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63CFF4C-6D31-4EE4-B13D-CA14B41E660B}"/>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5059FBC5-B684-44C0-8EFC-094BA16FE394}"/>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BC9EF236-6737-4F68-AF50-A7824B8C106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2" name="TextBox 41">
              <a:extLst>
                <a:ext uri="{FF2B5EF4-FFF2-40B4-BE49-F238E27FC236}">
                  <a16:creationId xmlns:a16="http://schemas.microsoft.com/office/drawing/2014/main" id="{5296BAF6-E311-48B9-8ADE-2B07161F8714}"/>
                </a:ext>
              </a:extLst>
            </p:cNvPr>
            <p:cNvSpPr txBox="1"/>
            <p:nvPr/>
          </p:nvSpPr>
          <p:spPr>
            <a:xfrm>
              <a:off x="8229695" y="1579826"/>
              <a:ext cx="1687257" cy="276999"/>
            </a:xfrm>
            <a:prstGeom prst="rect">
              <a:avLst/>
            </a:prstGeom>
            <a:noFill/>
          </p:spPr>
          <p:txBody>
            <a:bodyPr wrap="none" rtlCol="0">
              <a:spAutoFit/>
            </a:bodyPr>
            <a:lstStyle/>
            <a:p>
              <a:r>
                <a:rPr lang="en-US" sz="1200" dirty="0"/>
                <a:t>Machine Learning RG</a:t>
              </a:r>
            </a:p>
          </p:txBody>
        </p:sp>
        <p:sp>
          <p:nvSpPr>
            <p:cNvPr id="43" name="TextBox 42">
              <a:extLst>
                <a:ext uri="{FF2B5EF4-FFF2-40B4-BE49-F238E27FC236}">
                  <a16:creationId xmlns:a16="http://schemas.microsoft.com/office/drawing/2014/main" id="{9655649F-37E0-4693-B8FF-A0028D6F0421}"/>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364B61C3-60AB-416F-BF5B-809E7CC47EBA}"/>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C171D7D-DF93-4D43-BA07-4B057667D626}"/>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66D9212E-F936-4BA1-840D-98B8B9A656D2}"/>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A80A324A-B7D8-4734-8E91-B9DE2CBFBADA}"/>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B6A6CBEB-427E-4737-A2A9-84EF4D36E1C5}"/>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
          <p:nvSpPr>
            <p:cNvPr id="49" name="TextBox 48">
              <a:extLst>
                <a:ext uri="{FF2B5EF4-FFF2-40B4-BE49-F238E27FC236}">
                  <a16:creationId xmlns:a16="http://schemas.microsoft.com/office/drawing/2014/main" id="{25D91242-DFCE-4827-B185-C03D9F13D8C5}"/>
                </a:ext>
              </a:extLst>
            </p:cNvPr>
            <p:cNvSpPr txBox="1"/>
            <p:nvPr/>
          </p:nvSpPr>
          <p:spPr>
            <a:xfrm>
              <a:off x="8465922" y="4550330"/>
              <a:ext cx="1926939" cy="276999"/>
            </a:xfrm>
            <a:prstGeom prst="rect">
              <a:avLst/>
            </a:prstGeom>
            <a:noFill/>
          </p:spPr>
          <p:txBody>
            <a:bodyPr wrap="none" rtlCol="0">
              <a:spAutoFit/>
            </a:bodyPr>
            <a:lstStyle/>
            <a:p>
              <a:pPr algn="ctr"/>
              <a:r>
                <a:rPr lang="en-US" sz="1200" dirty="0"/>
                <a:t>Azure Container Registry</a:t>
              </a:r>
            </a:p>
          </p:txBody>
        </p:sp>
        <p:sp>
          <p:nvSpPr>
            <p:cNvPr id="50" name="TextBox 49">
              <a:extLst>
                <a:ext uri="{FF2B5EF4-FFF2-40B4-BE49-F238E27FC236}">
                  <a16:creationId xmlns:a16="http://schemas.microsoft.com/office/drawing/2014/main" id="{FAAE0EA1-C6AF-4A65-B74D-9EFE359105EB}"/>
                </a:ext>
              </a:extLst>
            </p:cNvPr>
            <p:cNvSpPr txBox="1"/>
            <p:nvPr/>
          </p:nvSpPr>
          <p:spPr>
            <a:xfrm>
              <a:off x="9179965" y="5955323"/>
              <a:ext cx="498855" cy="276999"/>
            </a:xfrm>
            <a:prstGeom prst="rect">
              <a:avLst/>
            </a:prstGeom>
            <a:noFill/>
          </p:spPr>
          <p:txBody>
            <a:bodyPr wrap="none" rtlCol="0">
              <a:spAutoFit/>
            </a:bodyPr>
            <a:lstStyle/>
            <a:p>
              <a:pPr algn="ctr"/>
              <a:r>
                <a:rPr lang="en-US" sz="1200" dirty="0"/>
                <a:t>Blob</a:t>
              </a:r>
            </a:p>
          </p:txBody>
        </p:sp>
        <p:sp>
          <p:nvSpPr>
            <p:cNvPr id="51" name="TextBox 50">
              <a:extLst>
                <a:ext uri="{FF2B5EF4-FFF2-40B4-BE49-F238E27FC236}">
                  <a16:creationId xmlns:a16="http://schemas.microsoft.com/office/drawing/2014/main" id="{1595D3F8-1A23-46A4-9F31-AC0E05D52E25}"/>
                </a:ext>
              </a:extLst>
            </p:cNvPr>
            <p:cNvSpPr txBox="1"/>
            <p:nvPr/>
          </p:nvSpPr>
          <p:spPr>
            <a:xfrm>
              <a:off x="8413089" y="3118187"/>
              <a:ext cx="2032609" cy="276999"/>
            </a:xfrm>
            <a:prstGeom prst="rect">
              <a:avLst/>
            </a:prstGeom>
            <a:noFill/>
          </p:spPr>
          <p:txBody>
            <a:bodyPr wrap="none" rtlCol="0">
              <a:spAutoFit/>
            </a:bodyPr>
            <a:lstStyle/>
            <a:p>
              <a:pPr algn="ctr"/>
              <a:r>
                <a:rPr lang="en-US" sz="1200" dirty="0"/>
                <a:t>Azure Kubernetes Services</a:t>
              </a:r>
            </a:p>
          </p:txBody>
        </p:sp>
      </p:grpSp>
    </p:spTree>
    <p:extLst>
      <p:ext uri="{BB962C8B-B14F-4D97-AF65-F5344CB8AC3E}">
        <p14:creationId xmlns:p14="http://schemas.microsoft.com/office/powerpoint/2010/main" val="160263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15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dirty="0"/>
              <a:t>Azure Machine Learning Workbench Hand on lab</a:t>
            </a:r>
          </a:p>
        </p:txBody>
      </p:sp>
      <p:pic>
        <p:nvPicPr>
          <p:cNvPr id="10" name="Picture 9" descr="A picture containing electronics, display&#10;&#10;Description generated with very high confidence">
            <a:extLst>
              <a:ext uri="{FF2B5EF4-FFF2-40B4-BE49-F238E27FC236}">
                <a16:creationId xmlns:a16="http://schemas.microsoft.com/office/drawing/2014/main" id="{CE4BAEB5-8FBC-489F-B2B8-327C0D456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024" y="3429000"/>
            <a:ext cx="780290" cy="780290"/>
          </a:xfrm>
          <a:prstGeom prst="rect">
            <a:avLst/>
          </a:prstGeom>
        </p:spPr>
      </p:pic>
      <p:pic>
        <p:nvPicPr>
          <p:cNvPr id="12" name="Picture 11" descr="A close up of a sign&#10;&#10;Description generated with very high confidence">
            <a:extLst>
              <a:ext uri="{FF2B5EF4-FFF2-40B4-BE49-F238E27FC236}">
                <a16:creationId xmlns:a16="http://schemas.microsoft.com/office/drawing/2014/main" id="{0890912C-C3D9-4626-B04A-85A917DE4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575" y="3735953"/>
            <a:ext cx="780290" cy="780290"/>
          </a:xfrm>
          <a:prstGeom prst="rect">
            <a:avLst/>
          </a:prstGeom>
        </p:spPr>
      </p:pic>
      <p:pic>
        <p:nvPicPr>
          <p:cNvPr id="14" name="Picture 13" descr="A picture containing furniture, table&#10;&#10;Description generated with high confidence">
            <a:extLst>
              <a:ext uri="{FF2B5EF4-FFF2-40B4-BE49-F238E27FC236}">
                <a16:creationId xmlns:a16="http://schemas.microsoft.com/office/drawing/2014/main" id="{29453960-2830-4D24-90B4-E1D484D86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5073" y="1716241"/>
            <a:ext cx="780290" cy="780290"/>
          </a:xfrm>
          <a:prstGeom prst="rect">
            <a:avLst/>
          </a:prstGeom>
        </p:spPr>
      </p:pic>
      <p:pic>
        <p:nvPicPr>
          <p:cNvPr id="16" name="Picture 15" descr="A close up of a logo&#10;&#10;Description generated with high confidence">
            <a:extLst>
              <a:ext uri="{FF2B5EF4-FFF2-40B4-BE49-F238E27FC236}">
                <a16:creationId xmlns:a16="http://schemas.microsoft.com/office/drawing/2014/main" id="{37DF3F4F-147D-4A78-A895-A16C2DFAAB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2575" y="2258565"/>
            <a:ext cx="780290" cy="780290"/>
          </a:xfrm>
          <a:prstGeom prst="rect">
            <a:avLst/>
          </a:prstGeom>
        </p:spPr>
      </p:pic>
      <p:pic>
        <p:nvPicPr>
          <p:cNvPr id="18" name="Picture 17" descr="A close up of a logo&#10;&#10;Description generated with very high confidence">
            <a:extLst>
              <a:ext uri="{FF2B5EF4-FFF2-40B4-BE49-F238E27FC236}">
                <a16:creationId xmlns:a16="http://schemas.microsoft.com/office/drawing/2014/main" id="{E0014547-8EA5-452F-A7CF-E1A491D1E7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5420" y="2921288"/>
            <a:ext cx="780290" cy="780290"/>
          </a:xfrm>
          <a:prstGeom prst="rect">
            <a:avLst/>
          </a:prstGeom>
        </p:spPr>
      </p:pic>
      <p:pic>
        <p:nvPicPr>
          <p:cNvPr id="20" name="Picture 19">
            <a:extLst>
              <a:ext uri="{FF2B5EF4-FFF2-40B4-BE49-F238E27FC236}">
                <a16:creationId xmlns:a16="http://schemas.microsoft.com/office/drawing/2014/main" id="{312CA340-03DE-4F80-B746-5DB5CE2BB9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2271" y="3581180"/>
            <a:ext cx="780290" cy="780290"/>
          </a:xfrm>
          <a:prstGeom prst="rect">
            <a:avLst/>
          </a:prstGeom>
        </p:spPr>
      </p:pic>
      <p:pic>
        <p:nvPicPr>
          <p:cNvPr id="23" name="Picture 8" descr="Image result for docker">
            <a:extLst>
              <a:ext uri="{FF2B5EF4-FFF2-40B4-BE49-F238E27FC236}">
                <a16:creationId xmlns:a16="http://schemas.microsoft.com/office/drawing/2014/main" id="{60682EB8-5133-4864-9342-CA0F5A31EFD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42739" y="4300713"/>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https://ms-toolsai.gallerycdn.vsassets.io/extensions/ms-toolsai/vscode-ai/0.1.2/1507534591592/Microsoft.VisualStudio.Services.Icons.Default">
            <a:extLst>
              <a:ext uri="{FF2B5EF4-FFF2-40B4-BE49-F238E27FC236}">
                <a16:creationId xmlns:a16="http://schemas.microsoft.com/office/drawing/2014/main" id="{EAC31F44-0F5F-4170-8B9E-934CF9CFECC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86378" y="2702567"/>
            <a:ext cx="543352" cy="54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156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grpSp>
        <p:nvGrpSpPr>
          <p:cNvPr id="13" name="Group 12">
            <a:extLst>
              <a:ext uri="{FF2B5EF4-FFF2-40B4-BE49-F238E27FC236}">
                <a16:creationId xmlns:a16="http://schemas.microsoft.com/office/drawing/2014/main" id="{8E8B38F5-845C-4507-A1BF-17DB3AD35A03}"/>
              </a:ext>
            </a:extLst>
          </p:cNvPr>
          <p:cNvGrpSpPr/>
          <p:nvPr/>
        </p:nvGrpSpPr>
        <p:grpSpPr>
          <a:xfrm>
            <a:off x="805599" y="1302203"/>
            <a:ext cx="10395801" cy="5229225"/>
            <a:chOff x="805599" y="1302203"/>
            <a:chExt cx="10395801" cy="5229225"/>
          </a:xfrm>
        </p:grpSpPr>
        <p:pic>
          <p:nvPicPr>
            <p:cNvPr id="15" name="Picture 14" descr="A close up of a logo&#10;&#10;Description generated with very high confidence">
              <a:extLst>
                <a:ext uri="{FF2B5EF4-FFF2-40B4-BE49-F238E27FC236}">
                  <a16:creationId xmlns:a16="http://schemas.microsoft.com/office/drawing/2014/main" id="{E04D4833-0D55-42BD-B421-B424DE862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F1BAFFBF-B668-46DA-85F8-B983E96FA1E5}"/>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A183F495-BEEB-4C9C-BB8D-A02C4EEF0A3A}"/>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1" name="Picture 20" descr="A close up of a sign&#10;&#10;Description generated with very high confidence">
              <a:extLst>
                <a:ext uri="{FF2B5EF4-FFF2-40B4-BE49-F238E27FC236}">
                  <a16:creationId xmlns:a16="http://schemas.microsoft.com/office/drawing/2014/main" id="{755587C7-A471-4433-A4D3-29D778BF4D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4403" y="3807340"/>
              <a:ext cx="780290" cy="780290"/>
            </a:xfrm>
            <a:prstGeom prst="rect">
              <a:avLst/>
            </a:prstGeom>
          </p:spPr>
        </p:pic>
        <p:pic>
          <p:nvPicPr>
            <p:cNvPr id="22" name="Picture 21" descr="A stop sign&#10;&#10;Description generated with high confidence">
              <a:extLst>
                <a:ext uri="{FF2B5EF4-FFF2-40B4-BE49-F238E27FC236}">
                  <a16:creationId xmlns:a16="http://schemas.microsoft.com/office/drawing/2014/main" id="{E6E15F5C-9474-4762-9CC2-90FF7BF8B8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4403" y="5187888"/>
              <a:ext cx="780290" cy="780290"/>
            </a:xfrm>
            <a:prstGeom prst="rect">
              <a:avLst/>
            </a:prstGeom>
          </p:spPr>
        </p:pic>
        <p:pic>
          <p:nvPicPr>
            <p:cNvPr id="25" name="Picture 24">
              <a:extLst>
                <a:ext uri="{FF2B5EF4-FFF2-40B4-BE49-F238E27FC236}">
                  <a16:creationId xmlns:a16="http://schemas.microsoft.com/office/drawing/2014/main" id="{235BE933-3B77-4E6B-AEC0-BC8C20E808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4403" y="2370178"/>
              <a:ext cx="780290" cy="780290"/>
            </a:xfrm>
            <a:prstGeom prst="rect">
              <a:avLst/>
            </a:prstGeom>
          </p:spPr>
        </p:pic>
        <p:pic>
          <p:nvPicPr>
            <p:cNvPr id="26" name="Picture 8" descr="Image result for docker">
              <a:extLst>
                <a:ext uri="{FF2B5EF4-FFF2-40B4-BE49-F238E27FC236}">
                  <a16:creationId xmlns:a16="http://schemas.microsoft.com/office/drawing/2014/main" id="{B2D65D98-0EF9-4794-8373-3A0938D0F8E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B27CD519-DEF4-45F4-9935-C619167E2CD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048343F-05BA-4CBD-9BC3-A24EB6F089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AF75853B-AFFE-46DE-891A-E12BF6241B8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02C6F423-7ADE-42CB-9AC4-7DC718CFB97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655C547B-C50E-4A7F-AC99-D2C883D9DDF7}"/>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9AE8AC68-4DD9-48E7-BA2F-E4A74EAEDD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8A388E62-A730-49D1-A5A0-A3580FD94CBC}"/>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BEF6C09-AC0B-4C63-B3D6-5F0195DA8F4D}"/>
                </a:ext>
              </a:extLst>
            </p:cNvPr>
            <p:cNvSpPr/>
            <p:nvPr/>
          </p:nvSpPr>
          <p:spPr>
            <a:xfrm>
              <a:off x="7785293"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A5D3283D-83B9-4958-BD84-EF57D6791BD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pic>
          <p:nvPicPr>
            <p:cNvPr id="37" name="Picture 36" descr="A picture containing furniture, table&#10;&#10;Description generated with high confidence">
              <a:extLst>
                <a:ext uri="{FF2B5EF4-FFF2-40B4-BE49-F238E27FC236}">
                  <a16:creationId xmlns:a16="http://schemas.microsoft.com/office/drawing/2014/main" id="{A188CF34-C42B-4729-8D8A-42424B50856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00706" y="1519668"/>
              <a:ext cx="780290" cy="780290"/>
            </a:xfrm>
            <a:prstGeom prst="rect">
              <a:avLst/>
            </a:prstGeom>
            <a:solidFill>
              <a:schemeClr val="bg1"/>
            </a:solidFill>
          </p:spPr>
        </p:pic>
        <p:sp>
          <p:nvSpPr>
            <p:cNvPr id="38" name="Rectangle 37">
              <a:extLst>
                <a:ext uri="{FF2B5EF4-FFF2-40B4-BE49-F238E27FC236}">
                  <a16:creationId xmlns:a16="http://schemas.microsoft.com/office/drawing/2014/main" id="{83A2D856-9C7E-4A69-876F-3E05B05443C2}"/>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63CFF4C-6D31-4EE4-B13D-CA14B41E660B}"/>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5059FBC5-B684-44C0-8EFC-094BA16FE394}"/>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BC9EF236-6737-4F68-AF50-A7824B8C106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2" name="TextBox 41">
              <a:extLst>
                <a:ext uri="{FF2B5EF4-FFF2-40B4-BE49-F238E27FC236}">
                  <a16:creationId xmlns:a16="http://schemas.microsoft.com/office/drawing/2014/main" id="{5296BAF6-E311-48B9-8ADE-2B07161F8714}"/>
                </a:ext>
              </a:extLst>
            </p:cNvPr>
            <p:cNvSpPr txBox="1"/>
            <p:nvPr/>
          </p:nvSpPr>
          <p:spPr>
            <a:xfrm>
              <a:off x="8229695" y="1579826"/>
              <a:ext cx="1687257" cy="276999"/>
            </a:xfrm>
            <a:prstGeom prst="rect">
              <a:avLst/>
            </a:prstGeom>
            <a:noFill/>
          </p:spPr>
          <p:txBody>
            <a:bodyPr wrap="none" rtlCol="0">
              <a:spAutoFit/>
            </a:bodyPr>
            <a:lstStyle/>
            <a:p>
              <a:r>
                <a:rPr lang="en-US" sz="1200" dirty="0"/>
                <a:t>Machine Learning RG</a:t>
              </a:r>
            </a:p>
          </p:txBody>
        </p:sp>
        <p:sp>
          <p:nvSpPr>
            <p:cNvPr id="43" name="TextBox 42">
              <a:extLst>
                <a:ext uri="{FF2B5EF4-FFF2-40B4-BE49-F238E27FC236}">
                  <a16:creationId xmlns:a16="http://schemas.microsoft.com/office/drawing/2014/main" id="{9655649F-37E0-4693-B8FF-A0028D6F0421}"/>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364B61C3-60AB-416F-BF5B-809E7CC47EBA}"/>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C171D7D-DF93-4D43-BA07-4B057667D626}"/>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66D9212E-F936-4BA1-840D-98B8B9A656D2}"/>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A80A324A-B7D8-4734-8E91-B9DE2CBFBADA}"/>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B6A6CBEB-427E-4737-A2A9-84EF4D36E1C5}"/>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
          <p:nvSpPr>
            <p:cNvPr id="49" name="TextBox 48">
              <a:extLst>
                <a:ext uri="{FF2B5EF4-FFF2-40B4-BE49-F238E27FC236}">
                  <a16:creationId xmlns:a16="http://schemas.microsoft.com/office/drawing/2014/main" id="{25D91242-DFCE-4827-B185-C03D9F13D8C5}"/>
                </a:ext>
              </a:extLst>
            </p:cNvPr>
            <p:cNvSpPr txBox="1"/>
            <p:nvPr/>
          </p:nvSpPr>
          <p:spPr>
            <a:xfrm>
              <a:off x="8465922" y="4550330"/>
              <a:ext cx="1926939" cy="276999"/>
            </a:xfrm>
            <a:prstGeom prst="rect">
              <a:avLst/>
            </a:prstGeom>
            <a:noFill/>
          </p:spPr>
          <p:txBody>
            <a:bodyPr wrap="none" rtlCol="0">
              <a:spAutoFit/>
            </a:bodyPr>
            <a:lstStyle/>
            <a:p>
              <a:pPr algn="ctr"/>
              <a:r>
                <a:rPr lang="en-US" sz="1200" dirty="0"/>
                <a:t>Azure Container Registry</a:t>
              </a:r>
            </a:p>
          </p:txBody>
        </p:sp>
        <p:sp>
          <p:nvSpPr>
            <p:cNvPr id="50" name="TextBox 49">
              <a:extLst>
                <a:ext uri="{FF2B5EF4-FFF2-40B4-BE49-F238E27FC236}">
                  <a16:creationId xmlns:a16="http://schemas.microsoft.com/office/drawing/2014/main" id="{FAAE0EA1-C6AF-4A65-B74D-9EFE359105EB}"/>
                </a:ext>
              </a:extLst>
            </p:cNvPr>
            <p:cNvSpPr txBox="1"/>
            <p:nvPr/>
          </p:nvSpPr>
          <p:spPr>
            <a:xfrm>
              <a:off x="9179965" y="5955323"/>
              <a:ext cx="498855" cy="276999"/>
            </a:xfrm>
            <a:prstGeom prst="rect">
              <a:avLst/>
            </a:prstGeom>
            <a:noFill/>
          </p:spPr>
          <p:txBody>
            <a:bodyPr wrap="none" rtlCol="0">
              <a:spAutoFit/>
            </a:bodyPr>
            <a:lstStyle/>
            <a:p>
              <a:pPr algn="ctr"/>
              <a:r>
                <a:rPr lang="en-US" sz="1200" dirty="0"/>
                <a:t>Blob</a:t>
              </a:r>
            </a:p>
          </p:txBody>
        </p:sp>
        <p:sp>
          <p:nvSpPr>
            <p:cNvPr id="51" name="TextBox 50">
              <a:extLst>
                <a:ext uri="{FF2B5EF4-FFF2-40B4-BE49-F238E27FC236}">
                  <a16:creationId xmlns:a16="http://schemas.microsoft.com/office/drawing/2014/main" id="{1595D3F8-1A23-46A4-9F31-AC0E05D52E25}"/>
                </a:ext>
              </a:extLst>
            </p:cNvPr>
            <p:cNvSpPr txBox="1"/>
            <p:nvPr/>
          </p:nvSpPr>
          <p:spPr>
            <a:xfrm>
              <a:off x="8413089" y="3118187"/>
              <a:ext cx="2032609" cy="276999"/>
            </a:xfrm>
            <a:prstGeom prst="rect">
              <a:avLst/>
            </a:prstGeom>
            <a:noFill/>
          </p:spPr>
          <p:txBody>
            <a:bodyPr wrap="none" rtlCol="0">
              <a:spAutoFit/>
            </a:bodyPr>
            <a:lstStyle/>
            <a:p>
              <a:pPr algn="ctr"/>
              <a:r>
                <a:rPr lang="en-US" sz="1200" dirty="0"/>
                <a:t>Azure Kubernetes Services</a:t>
              </a:r>
            </a:p>
          </p:txBody>
        </p:sp>
      </p:grpSp>
    </p:spTree>
    <p:extLst>
      <p:ext uri="{BB962C8B-B14F-4D97-AF65-F5344CB8AC3E}">
        <p14:creationId xmlns:p14="http://schemas.microsoft.com/office/powerpoint/2010/main" val="404426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01. Create DSVM</a:t>
            </a:r>
          </a:p>
        </p:txBody>
      </p:sp>
      <p:pic>
        <p:nvPicPr>
          <p:cNvPr id="18" name="Picture 17" descr="A close up of a logo&#10;&#10;Description generated with very high confidence">
            <a:extLst>
              <a:ext uri="{FF2B5EF4-FFF2-40B4-BE49-F238E27FC236}">
                <a16:creationId xmlns:a16="http://schemas.microsoft.com/office/drawing/2014/main" id="{E0014547-8EA5-452F-A7CF-E1A491D1E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36" name="Picture 35">
            <a:extLst>
              <a:ext uri="{FF2B5EF4-FFF2-40B4-BE49-F238E27FC236}">
                <a16:creationId xmlns:a16="http://schemas.microsoft.com/office/drawing/2014/main" id="{57366375-3067-4EDB-85C1-D9B57EA09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7" name="Picture 36" descr="A picture containing electronics, display&#10;&#10;Description generated with very high confidence">
            <a:extLst>
              <a:ext uri="{FF2B5EF4-FFF2-40B4-BE49-F238E27FC236}">
                <a16:creationId xmlns:a16="http://schemas.microsoft.com/office/drawing/2014/main" id="{4529BB23-79E6-4614-B649-EA04A0C46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9" name="Graphic 38" descr="Laptop">
            <a:extLst>
              <a:ext uri="{FF2B5EF4-FFF2-40B4-BE49-F238E27FC236}">
                <a16:creationId xmlns:a16="http://schemas.microsoft.com/office/drawing/2014/main" id="{29408A6F-C3BA-4438-A8BA-6C79349D9E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5599" y="4598917"/>
            <a:ext cx="914400" cy="914400"/>
          </a:xfrm>
          <a:prstGeom prst="rect">
            <a:avLst/>
          </a:prstGeom>
        </p:spPr>
      </p:pic>
      <p:sp>
        <p:nvSpPr>
          <p:cNvPr id="40" name="Rectangle 39">
            <a:extLst>
              <a:ext uri="{FF2B5EF4-FFF2-40B4-BE49-F238E27FC236}">
                <a16:creationId xmlns:a16="http://schemas.microsoft.com/office/drawing/2014/main" id="{E9288487-91B4-4587-BFEA-CBC41EE337FB}"/>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User">
            <a:extLst>
              <a:ext uri="{FF2B5EF4-FFF2-40B4-BE49-F238E27FC236}">
                <a16:creationId xmlns:a16="http://schemas.microsoft.com/office/drawing/2014/main" id="{07F132D3-7BF8-456D-AF1A-DF55852118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4048" y="3804191"/>
            <a:ext cx="914400" cy="914400"/>
          </a:xfrm>
          <a:prstGeom prst="rect">
            <a:avLst/>
          </a:prstGeom>
        </p:spPr>
      </p:pic>
      <p:sp>
        <p:nvSpPr>
          <p:cNvPr id="43" name="Rectangle 42">
            <a:extLst>
              <a:ext uri="{FF2B5EF4-FFF2-40B4-BE49-F238E27FC236}">
                <a16:creationId xmlns:a16="http://schemas.microsoft.com/office/drawing/2014/main" id="{681239B1-346C-47FD-9D16-51228B0B25DC}"/>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furniture, table&#10;&#10;Description generated with high confidence">
            <a:extLst>
              <a:ext uri="{FF2B5EF4-FFF2-40B4-BE49-F238E27FC236}">
                <a16:creationId xmlns:a16="http://schemas.microsoft.com/office/drawing/2014/main" id="{29453960-2830-4D24-90B4-E1D484D860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46" name="Rectangle 45">
            <a:extLst>
              <a:ext uri="{FF2B5EF4-FFF2-40B4-BE49-F238E27FC236}">
                <a16:creationId xmlns:a16="http://schemas.microsoft.com/office/drawing/2014/main" id="{F0C1D732-6064-4FD8-9161-EF209B72642F}"/>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479444E8-23A2-44AE-85E7-76DC9BD3C6F9}"/>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9" name="TextBox 48">
            <a:extLst>
              <a:ext uri="{FF2B5EF4-FFF2-40B4-BE49-F238E27FC236}">
                <a16:creationId xmlns:a16="http://schemas.microsoft.com/office/drawing/2014/main" id="{5B0C5843-4EBC-4982-BD5D-ECFBF652EC1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50" name="TextBox 49">
            <a:extLst>
              <a:ext uri="{FF2B5EF4-FFF2-40B4-BE49-F238E27FC236}">
                <a16:creationId xmlns:a16="http://schemas.microsoft.com/office/drawing/2014/main" id="{594C7A63-88EA-428F-A07A-6C9202F84513}"/>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53" name="TextBox 52">
            <a:extLst>
              <a:ext uri="{FF2B5EF4-FFF2-40B4-BE49-F238E27FC236}">
                <a16:creationId xmlns:a16="http://schemas.microsoft.com/office/drawing/2014/main" id="{5DC54006-55AE-453D-922B-CD7AF29B5B0C}"/>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59" name="TextBox 58">
            <a:extLst>
              <a:ext uri="{FF2B5EF4-FFF2-40B4-BE49-F238E27FC236}">
                <a16:creationId xmlns:a16="http://schemas.microsoft.com/office/drawing/2014/main" id="{4C55AD4A-84B5-4C1E-BA27-62A1AFFC06D5}"/>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338847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a:xfrm>
            <a:off x="312418" y="783773"/>
            <a:ext cx="11567160" cy="429208"/>
          </a:xfrm>
        </p:spPr>
        <p:txBody>
          <a:bodyPr/>
          <a:lstStyle/>
          <a:p>
            <a:r>
              <a:rPr lang="en-US" dirty="0"/>
              <a:t>02. Install Docker</a:t>
            </a:r>
          </a:p>
        </p:txBody>
      </p:sp>
      <p:pic>
        <p:nvPicPr>
          <p:cNvPr id="15" name="Picture 14" descr="A close up of a logo&#10;&#10;Description generated with very high confidence">
            <a:extLst>
              <a:ext uri="{FF2B5EF4-FFF2-40B4-BE49-F238E27FC236}">
                <a16:creationId xmlns:a16="http://schemas.microsoft.com/office/drawing/2014/main" id="{10A78A99-E028-4D0C-B2D0-AF48AB89B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26" name="Picture 8" descr="Image result for docker">
            <a:extLst>
              <a:ext uri="{FF2B5EF4-FFF2-40B4-BE49-F238E27FC236}">
                <a16:creationId xmlns:a16="http://schemas.microsoft.com/office/drawing/2014/main" id="{FD442045-A428-4A1A-B04B-787BBBB5B1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F19FC915-23A8-4F36-BECD-2F03F7C33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B74F70A0-0356-42B6-B7B5-511DC5974B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F664EBD5-47E0-414C-9340-50501BEC128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8940DB3D-5E77-4F12-9AF0-A3030BA392C4}"/>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C1F354D8-9A74-462E-AAEE-E0F563D321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DEC38518-9B54-491D-89CE-0CE2F2AA3B74}"/>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7070F5C6-C1A0-4B7C-8696-1F4CED90D5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83618458-34C1-48AB-8588-1E6AEDF1E804}"/>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D61FEF7-2660-4F3E-BEEA-9152A155D0F8}"/>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3BDA44E9-3239-4F95-8DD6-50EBA39F0ADE}"/>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890B103A-A259-45E2-8FDC-441FA965E176}"/>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4" name="TextBox 43">
            <a:extLst>
              <a:ext uri="{FF2B5EF4-FFF2-40B4-BE49-F238E27FC236}">
                <a16:creationId xmlns:a16="http://schemas.microsoft.com/office/drawing/2014/main" id="{18A28056-6F92-4D9D-9BD1-AFE7FAF3B7C0}"/>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BAC4E395-4B58-46CD-8E0B-0E8D5151406C}"/>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8" name="TextBox 47">
            <a:extLst>
              <a:ext uri="{FF2B5EF4-FFF2-40B4-BE49-F238E27FC236}">
                <a16:creationId xmlns:a16="http://schemas.microsoft.com/office/drawing/2014/main" id="{7CB3E775-2838-49A9-BE4D-BAEB0B5EB06E}"/>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
        <p:nvSpPr>
          <p:cNvPr id="20" name="Arrow: Down 19">
            <a:extLst>
              <a:ext uri="{FF2B5EF4-FFF2-40B4-BE49-F238E27FC236}">
                <a16:creationId xmlns:a16="http://schemas.microsoft.com/office/drawing/2014/main" id="{C82A3F50-7EAF-46C5-A5DD-9FB494585AE6}"/>
              </a:ext>
            </a:extLst>
          </p:cNvPr>
          <p:cNvSpPr/>
          <p:nvPr/>
        </p:nvSpPr>
        <p:spPr>
          <a:xfrm rot="17114060">
            <a:off x="4229702" y="4387118"/>
            <a:ext cx="482164" cy="663731"/>
          </a:xfrm>
          <a:prstGeom prst="down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6D54489-10C9-4028-8FDE-DDD47CEF8600}"/>
              </a:ext>
            </a:extLst>
          </p:cNvPr>
          <p:cNvSpPr txBox="1"/>
          <p:nvPr/>
        </p:nvSpPr>
        <p:spPr>
          <a:xfrm>
            <a:off x="2419046" y="4479278"/>
            <a:ext cx="1771126" cy="276999"/>
          </a:xfrm>
          <a:prstGeom prst="rect">
            <a:avLst/>
          </a:prstGeom>
          <a:noFill/>
        </p:spPr>
        <p:txBody>
          <a:bodyPr wrap="none" rtlCol="0">
            <a:spAutoFit/>
          </a:bodyPr>
          <a:lstStyle/>
          <a:p>
            <a:pPr algn="ctr"/>
            <a:r>
              <a:rPr lang="en-US" sz="1200" b="1" dirty="0">
                <a:solidFill>
                  <a:srgbClr val="FF0000"/>
                </a:solidFill>
              </a:rPr>
              <a:t>Work inside of DSVM</a:t>
            </a:r>
          </a:p>
        </p:txBody>
      </p:sp>
    </p:spTree>
    <p:extLst>
      <p:ext uri="{BB962C8B-B14F-4D97-AF65-F5344CB8AC3E}">
        <p14:creationId xmlns:p14="http://schemas.microsoft.com/office/powerpoint/2010/main" val="3245916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03. Install Azure Machine Learning Workbench</a:t>
            </a:r>
          </a:p>
        </p:txBody>
      </p:sp>
      <p:pic>
        <p:nvPicPr>
          <p:cNvPr id="15" name="Picture 14" descr="A close up of a logo&#10;&#10;Description generated with very high confidence">
            <a:extLst>
              <a:ext uri="{FF2B5EF4-FFF2-40B4-BE49-F238E27FC236}">
                <a16:creationId xmlns:a16="http://schemas.microsoft.com/office/drawing/2014/main" id="{D07121D6-2B20-4858-B223-477F55AD2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26" name="Picture 8" descr="Image result for docker">
            <a:extLst>
              <a:ext uri="{FF2B5EF4-FFF2-40B4-BE49-F238E27FC236}">
                <a16:creationId xmlns:a16="http://schemas.microsoft.com/office/drawing/2014/main" id="{264FC31C-46C8-4E2B-9087-5DF1CACEAE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F9FB48CE-B6AC-4C1B-9824-591EACDCC2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30DD5A31-C8A8-4CEA-848A-C2DB7448F1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B380E827-4DC3-4ED1-BFBC-934BD3314D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E80D77DF-9317-414B-A752-FEE11D91C3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7F5B07CD-9051-475D-AF72-05F242BB4039}"/>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856149AB-F64C-4678-AFA6-50A7FD1D77B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8032BBB1-0C1F-422A-8983-6F2D6016535A}"/>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74CAF003-86E8-4706-9A78-8F0F36E5D01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0C4C6B11-91AD-458C-BF87-2BCA28739AD3}"/>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2522A4D-46A2-4485-825E-AF49313A5253}"/>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C4D6541C-D478-4C6A-98E4-66F582987D2E}"/>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6C0EBEDC-E5ED-4D1F-980C-FC4ECE4401D0}"/>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4" name="TextBox 43">
            <a:extLst>
              <a:ext uri="{FF2B5EF4-FFF2-40B4-BE49-F238E27FC236}">
                <a16:creationId xmlns:a16="http://schemas.microsoft.com/office/drawing/2014/main" id="{79C78C00-B2FF-4123-BEB6-5C0255BFEDA2}"/>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FC7F95DF-6A96-4123-A5C8-97D49C64AC2C}"/>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B72146B6-70EB-43F5-A936-676D2FB28D5F}"/>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8" name="TextBox 47">
            <a:extLst>
              <a:ext uri="{FF2B5EF4-FFF2-40B4-BE49-F238E27FC236}">
                <a16:creationId xmlns:a16="http://schemas.microsoft.com/office/drawing/2014/main" id="{3CFBD087-DFAC-4A4F-BC3F-95AFB6316C86}"/>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
        <p:nvSpPr>
          <p:cNvPr id="22" name="Arrow: Down 21">
            <a:extLst>
              <a:ext uri="{FF2B5EF4-FFF2-40B4-BE49-F238E27FC236}">
                <a16:creationId xmlns:a16="http://schemas.microsoft.com/office/drawing/2014/main" id="{F13BEEC6-D252-4B2D-B152-CD11907DAEAE}"/>
              </a:ext>
            </a:extLst>
          </p:cNvPr>
          <p:cNvSpPr/>
          <p:nvPr/>
        </p:nvSpPr>
        <p:spPr>
          <a:xfrm rot="17114060">
            <a:off x="4229702" y="4387118"/>
            <a:ext cx="482164" cy="663731"/>
          </a:xfrm>
          <a:prstGeom prst="down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B64CF4C-FAE6-4B42-8AA8-DC5708F8E463}"/>
              </a:ext>
            </a:extLst>
          </p:cNvPr>
          <p:cNvSpPr txBox="1"/>
          <p:nvPr/>
        </p:nvSpPr>
        <p:spPr>
          <a:xfrm>
            <a:off x="2419046" y="4479278"/>
            <a:ext cx="1771126" cy="276999"/>
          </a:xfrm>
          <a:prstGeom prst="rect">
            <a:avLst/>
          </a:prstGeom>
          <a:noFill/>
        </p:spPr>
        <p:txBody>
          <a:bodyPr wrap="none" rtlCol="0">
            <a:spAutoFit/>
          </a:bodyPr>
          <a:lstStyle/>
          <a:p>
            <a:pPr algn="ctr"/>
            <a:r>
              <a:rPr lang="en-US" sz="1200" b="1" dirty="0">
                <a:solidFill>
                  <a:srgbClr val="FF0000"/>
                </a:solidFill>
              </a:rPr>
              <a:t>Work inside of DSVM</a:t>
            </a:r>
          </a:p>
        </p:txBody>
      </p:sp>
    </p:spTree>
    <p:extLst>
      <p:ext uri="{BB962C8B-B14F-4D97-AF65-F5344CB8AC3E}">
        <p14:creationId xmlns:p14="http://schemas.microsoft.com/office/powerpoint/2010/main" val="132826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04. Create Azure Machine Learning Services and Model Management Services</a:t>
            </a:r>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129467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05. Create New Project</a:t>
            </a:r>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
        <p:nvSpPr>
          <p:cNvPr id="3" name="Arrow: Down 2">
            <a:extLst>
              <a:ext uri="{FF2B5EF4-FFF2-40B4-BE49-F238E27FC236}">
                <a16:creationId xmlns:a16="http://schemas.microsoft.com/office/drawing/2014/main" id="{56427BBD-A570-4732-AE6B-4015DE284B43}"/>
              </a:ext>
            </a:extLst>
          </p:cNvPr>
          <p:cNvSpPr/>
          <p:nvPr/>
        </p:nvSpPr>
        <p:spPr>
          <a:xfrm rot="17114060">
            <a:off x="4229702" y="4387118"/>
            <a:ext cx="482164" cy="663731"/>
          </a:xfrm>
          <a:prstGeom prst="down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E0B0500-AC1E-4B89-B76C-CB4E918C557E}"/>
              </a:ext>
            </a:extLst>
          </p:cNvPr>
          <p:cNvSpPr txBox="1"/>
          <p:nvPr/>
        </p:nvSpPr>
        <p:spPr>
          <a:xfrm>
            <a:off x="2419046" y="4479278"/>
            <a:ext cx="1771126" cy="276999"/>
          </a:xfrm>
          <a:prstGeom prst="rect">
            <a:avLst/>
          </a:prstGeom>
          <a:noFill/>
        </p:spPr>
        <p:txBody>
          <a:bodyPr wrap="none" rtlCol="0">
            <a:spAutoFit/>
          </a:bodyPr>
          <a:lstStyle/>
          <a:p>
            <a:pPr algn="ctr"/>
            <a:r>
              <a:rPr lang="en-US" sz="1200" b="1" dirty="0">
                <a:solidFill>
                  <a:srgbClr val="FF0000"/>
                </a:solidFill>
              </a:rPr>
              <a:t>Work inside of DSVM</a:t>
            </a:r>
          </a:p>
        </p:txBody>
      </p:sp>
    </p:spTree>
    <p:extLst>
      <p:ext uri="{BB962C8B-B14F-4D97-AF65-F5344CB8AC3E}">
        <p14:creationId xmlns:p14="http://schemas.microsoft.com/office/powerpoint/2010/main" val="212969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06. Model Selection</a:t>
            </a:r>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2868361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06. </a:t>
            </a:r>
            <a:r>
              <a:rPr lang="en-US"/>
              <a:t>Model Selection (Continue)</a:t>
            </a:r>
            <a:endParaRPr lang="en-US" dirty="0"/>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1619332029"/>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74</TotalTime>
  <Words>322</Words>
  <Application>Microsoft Office PowerPoint</Application>
  <PresentationFormat>Widescreen</PresentationFormat>
  <Paragraphs>123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맑은 고딕</vt:lpstr>
      <vt:lpstr>Arial</vt:lpstr>
      <vt:lpstr>Segoe UI</vt:lpstr>
      <vt:lpstr>Wingdings</vt:lpstr>
      <vt:lpstr>기본1</vt:lpstr>
      <vt:lpstr>PowerPoint Presentation</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PowerPoint Presentation</vt:lpstr>
      <vt:lpstr>Azure Machine Learning Workbench Hand on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(SEATTLE MTC)</dc:creator>
  <cp:lastModifiedBy>Hyun Suk Shin (SEATTLE MTC)</cp:lastModifiedBy>
  <cp:revision>1</cp:revision>
  <dcterms:created xsi:type="dcterms:W3CDTF">2018-07-23T17:09:50Z</dcterms:created>
  <dcterms:modified xsi:type="dcterms:W3CDTF">2018-07-23T23:51:12Z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hyssh@microsoft.com</vt:lpwstr>
  </property>
  <property fmtid="{D5CDD505-2E9C-101B-9397-08002B2CF9AE}" pid="5" name="MSIP_Label_f42aa342-8706-4288-bd11-ebb85995028c_SetDate">
    <vt:lpwstr>2018-07-23T18:12:13.2250293Z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