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5" r:id="rId3"/>
    <p:sldId id="257" r:id="rId4"/>
    <p:sldId id="270" r:id="rId5"/>
    <p:sldId id="261" r:id="rId6"/>
    <p:sldId id="260" r:id="rId7"/>
    <p:sldId id="262" r:id="rId8"/>
    <p:sldId id="264" r:id="rId9"/>
    <p:sldId id="263" r:id="rId10"/>
    <p:sldId id="268" r:id="rId11"/>
    <p:sldId id="266" r:id="rId12"/>
    <p:sldId id="258" r:id="rId13"/>
    <p:sldId id="269"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951E2-4289-41FC-8297-7DCBBFB58DC0}" type="datetimeFigureOut">
              <a:rPr lang="en-US" smtClean="0"/>
              <a:t>10/12/2017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AC4CA-4A69-4D34-B963-879238E9EC21}" type="slidenum">
              <a:rPr lang="en-US" smtClean="0"/>
              <a:t>‹#›</a:t>
            </a:fld>
            <a:endParaRPr lang="en-US"/>
          </a:p>
        </p:txBody>
      </p:sp>
    </p:spTree>
    <p:extLst>
      <p:ext uri="{BB962C8B-B14F-4D97-AF65-F5344CB8AC3E}">
        <p14:creationId xmlns:p14="http://schemas.microsoft.com/office/powerpoint/2010/main" val="119742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1</a:t>
            </a:fld>
            <a:endParaRPr lang="en-US"/>
          </a:p>
        </p:txBody>
      </p:sp>
    </p:spTree>
    <p:extLst>
      <p:ext uri="{BB962C8B-B14F-4D97-AF65-F5344CB8AC3E}">
        <p14:creationId xmlns:p14="http://schemas.microsoft.com/office/powerpoint/2010/main" val="22247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10</a:t>
            </a:fld>
            <a:endParaRPr lang="en-US"/>
          </a:p>
        </p:txBody>
      </p:sp>
    </p:spTree>
    <p:extLst>
      <p:ext uri="{BB962C8B-B14F-4D97-AF65-F5344CB8AC3E}">
        <p14:creationId xmlns:p14="http://schemas.microsoft.com/office/powerpoint/2010/main" val="421139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11</a:t>
            </a:fld>
            <a:endParaRPr lang="en-US"/>
          </a:p>
        </p:txBody>
      </p:sp>
    </p:spTree>
    <p:extLst>
      <p:ext uri="{BB962C8B-B14F-4D97-AF65-F5344CB8AC3E}">
        <p14:creationId xmlns:p14="http://schemas.microsoft.com/office/powerpoint/2010/main" val="307353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BAC4CA-4A69-4D34-B963-879238E9EC21}" type="slidenum">
              <a:rPr lang="en-US" smtClean="0"/>
              <a:t>12</a:t>
            </a:fld>
            <a:endParaRPr lang="en-US"/>
          </a:p>
        </p:txBody>
      </p:sp>
    </p:spTree>
    <p:extLst>
      <p:ext uri="{BB962C8B-B14F-4D97-AF65-F5344CB8AC3E}">
        <p14:creationId xmlns:p14="http://schemas.microsoft.com/office/powerpoint/2010/main" val="2914394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BAC4CA-4A69-4D34-B963-879238E9EC21}" type="slidenum">
              <a:rPr lang="en-US" smtClean="0"/>
              <a:t>13</a:t>
            </a:fld>
            <a:endParaRPr lang="en-US"/>
          </a:p>
        </p:txBody>
      </p:sp>
    </p:spTree>
    <p:extLst>
      <p:ext uri="{BB962C8B-B14F-4D97-AF65-F5344CB8AC3E}">
        <p14:creationId xmlns:p14="http://schemas.microsoft.com/office/powerpoint/2010/main" val="373390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2</a:t>
            </a:fld>
            <a:endParaRPr lang="en-US"/>
          </a:p>
        </p:txBody>
      </p:sp>
    </p:spTree>
    <p:extLst>
      <p:ext uri="{BB962C8B-B14F-4D97-AF65-F5344CB8AC3E}">
        <p14:creationId xmlns:p14="http://schemas.microsoft.com/office/powerpoint/2010/main" val="2740716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3</a:t>
            </a:fld>
            <a:endParaRPr lang="en-US"/>
          </a:p>
        </p:txBody>
      </p:sp>
    </p:spTree>
    <p:extLst>
      <p:ext uri="{BB962C8B-B14F-4D97-AF65-F5344CB8AC3E}">
        <p14:creationId xmlns:p14="http://schemas.microsoft.com/office/powerpoint/2010/main" val="285575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4</a:t>
            </a:fld>
            <a:endParaRPr lang="en-US"/>
          </a:p>
        </p:txBody>
      </p:sp>
    </p:spTree>
    <p:extLst>
      <p:ext uri="{BB962C8B-B14F-4D97-AF65-F5344CB8AC3E}">
        <p14:creationId xmlns:p14="http://schemas.microsoft.com/office/powerpoint/2010/main" val="77817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5</a:t>
            </a:fld>
            <a:endParaRPr lang="en-US"/>
          </a:p>
        </p:txBody>
      </p:sp>
    </p:spTree>
    <p:extLst>
      <p:ext uri="{BB962C8B-B14F-4D97-AF65-F5344CB8AC3E}">
        <p14:creationId xmlns:p14="http://schemas.microsoft.com/office/powerpoint/2010/main" val="2471629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6</a:t>
            </a:fld>
            <a:endParaRPr lang="en-US"/>
          </a:p>
        </p:txBody>
      </p:sp>
    </p:spTree>
    <p:extLst>
      <p:ext uri="{BB962C8B-B14F-4D97-AF65-F5344CB8AC3E}">
        <p14:creationId xmlns:p14="http://schemas.microsoft.com/office/powerpoint/2010/main" val="14632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7</a:t>
            </a:fld>
            <a:endParaRPr lang="en-US"/>
          </a:p>
        </p:txBody>
      </p:sp>
    </p:spTree>
    <p:extLst>
      <p:ext uri="{BB962C8B-B14F-4D97-AF65-F5344CB8AC3E}">
        <p14:creationId xmlns:p14="http://schemas.microsoft.com/office/powerpoint/2010/main" val="58482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8</a:t>
            </a:fld>
            <a:endParaRPr lang="en-US"/>
          </a:p>
        </p:txBody>
      </p:sp>
    </p:spTree>
    <p:extLst>
      <p:ext uri="{BB962C8B-B14F-4D97-AF65-F5344CB8AC3E}">
        <p14:creationId xmlns:p14="http://schemas.microsoft.com/office/powerpoint/2010/main" val="4118866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BAC4CA-4A69-4D34-B963-879238E9EC21}" type="slidenum">
              <a:rPr lang="en-US" smtClean="0"/>
              <a:t>9</a:t>
            </a:fld>
            <a:endParaRPr lang="en-US"/>
          </a:p>
        </p:txBody>
      </p:sp>
    </p:spTree>
    <p:extLst>
      <p:ext uri="{BB962C8B-B14F-4D97-AF65-F5344CB8AC3E}">
        <p14:creationId xmlns:p14="http://schemas.microsoft.com/office/powerpoint/2010/main" val="35680629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2203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170429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365470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37802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89851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8275-428B-4470-A819-916EDC1B6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E0A79-DDB1-4C43-90A8-D4B6460BA8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8E573-F9BF-4102-A89F-EB039B1000C0}"/>
              </a:ext>
            </a:extLst>
          </p:cNvPr>
          <p:cNvSpPr>
            <a:spLocks noGrp="1"/>
          </p:cNvSpPr>
          <p:nvPr>
            <p:ph type="dt" sz="half" idx="10"/>
          </p:nvPr>
        </p:nvSpPr>
        <p:spPr/>
        <p:txBody>
          <a:bodyPr/>
          <a:lstStyle/>
          <a:p>
            <a:fld id="{A4488567-B95A-46D4-B06F-429C0806534C}" type="datetimeFigureOut">
              <a:rPr lang="en-US" smtClean="0"/>
              <a:t>10/12/2017</a:t>
            </a:fld>
            <a:endParaRPr lang="en-US"/>
          </a:p>
        </p:txBody>
      </p:sp>
      <p:sp>
        <p:nvSpPr>
          <p:cNvPr id="5" name="Footer Placeholder 4">
            <a:extLst>
              <a:ext uri="{FF2B5EF4-FFF2-40B4-BE49-F238E27FC236}">
                <a16:creationId xmlns:a16="http://schemas.microsoft.com/office/drawing/2014/main" id="{ACD7E4E2-4C0C-42E9-989F-ECE5455A7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23A84-6C65-43A4-9200-31EBE371D52E}"/>
              </a:ext>
            </a:extLst>
          </p:cNvPr>
          <p:cNvSpPr>
            <a:spLocks noGrp="1"/>
          </p:cNvSpPr>
          <p:nvPr>
            <p:ph type="sldNum" sz="quarter" idx="12"/>
          </p:nvPr>
        </p:nvSpPr>
        <p:spPr/>
        <p:txBody>
          <a:bodyPr/>
          <a:lstStyle/>
          <a:p>
            <a:fld id="{C60A53D7-362C-436E-BD1A-11C275B10728}" type="slidenum">
              <a:rPr lang="en-US" smtClean="0"/>
              <a:t>‹#›</a:t>
            </a:fld>
            <a:endParaRPr lang="en-US"/>
          </a:p>
        </p:txBody>
      </p:sp>
    </p:spTree>
    <p:extLst>
      <p:ext uri="{BB962C8B-B14F-4D97-AF65-F5344CB8AC3E}">
        <p14:creationId xmlns:p14="http://schemas.microsoft.com/office/powerpoint/2010/main" val="1598860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189728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5578-7B36-4055-9EDD-51BE693793E6}"/>
              </a:ext>
            </a:extLst>
          </p:cNvPr>
          <p:cNvSpPr>
            <a:spLocks noGrp="1"/>
          </p:cNvSpPr>
          <p:nvPr>
            <p:ph type="ctrTitle"/>
          </p:nvPr>
        </p:nvSpPr>
        <p:spPr/>
        <p:txBody>
          <a:bodyPr/>
          <a:lstStyle/>
          <a:p>
            <a:r>
              <a:rPr lang="en-US" dirty="0"/>
              <a:t>Azure Data Services Demo</a:t>
            </a:r>
          </a:p>
        </p:txBody>
      </p:sp>
      <p:sp>
        <p:nvSpPr>
          <p:cNvPr id="3" name="Subtitle 2">
            <a:extLst>
              <a:ext uri="{FF2B5EF4-FFF2-40B4-BE49-F238E27FC236}">
                <a16:creationId xmlns:a16="http://schemas.microsoft.com/office/drawing/2014/main" id="{A1FFDCBB-A0A1-41DA-B944-67DEF55766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7102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C004-3570-4A3D-95DF-05AD0C7E133F}"/>
              </a:ext>
            </a:extLst>
          </p:cNvPr>
          <p:cNvSpPr>
            <a:spLocks noGrp="1"/>
          </p:cNvSpPr>
          <p:nvPr>
            <p:ph type="title"/>
          </p:nvPr>
        </p:nvSpPr>
        <p:spPr/>
        <p:txBody>
          <a:bodyPr/>
          <a:lstStyle/>
          <a:p>
            <a:r>
              <a:rPr lang="en-US" dirty="0"/>
              <a:t>TDSP (Team Data Science Process) </a:t>
            </a:r>
          </a:p>
        </p:txBody>
      </p:sp>
      <p:sp>
        <p:nvSpPr>
          <p:cNvPr id="3" name="Content Placeholder 2">
            <a:extLst>
              <a:ext uri="{FF2B5EF4-FFF2-40B4-BE49-F238E27FC236}">
                <a16:creationId xmlns:a16="http://schemas.microsoft.com/office/drawing/2014/main" id="{10526E8D-1B06-4189-86BB-747327BDD9D1}"/>
              </a:ext>
            </a:extLst>
          </p:cNvPr>
          <p:cNvSpPr>
            <a:spLocks noGrp="1"/>
          </p:cNvSpPr>
          <p:nvPr>
            <p:ph idx="1"/>
          </p:nvPr>
        </p:nvSpPr>
        <p:spPr/>
        <p:txBody>
          <a:bodyPr/>
          <a:lstStyle/>
          <a:p>
            <a:r>
              <a:rPr lang="en-US" dirty="0"/>
              <a:t>Business Understanding</a:t>
            </a:r>
          </a:p>
          <a:p>
            <a:pPr marL="0" indent="0">
              <a:buNone/>
            </a:pPr>
            <a:endParaRPr lang="en-US" dirty="0"/>
          </a:p>
        </p:txBody>
      </p:sp>
      <p:pic>
        <p:nvPicPr>
          <p:cNvPr id="4" name="Content Placeholder 4">
            <a:extLst>
              <a:ext uri="{FF2B5EF4-FFF2-40B4-BE49-F238E27FC236}">
                <a16:creationId xmlns:a16="http://schemas.microsoft.com/office/drawing/2014/main" id="{AB9A3EA3-6A30-47C1-AB29-2995648B3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913" y="2296208"/>
            <a:ext cx="8430175" cy="6288945"/>
          </a:xfrm>
          <a:prstGeom prst="rect">
            <a:avLst/>
          </a:prstGeom>
        </p:spPr>
      </p:pic>
    </p:spTree>
    <p:extLst>
      <p:ext uri="{BB962C8B-B14F-4D97-AF65-F5344CB8AC3E}">
        <p14:creationId xmlns:p14="http://schemas.microsoft.com/office/powerpoint/2010/main" val="418394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AD33-023A-40FC-9E3D-AEC8DF25197B}"/>
              </a:ext>
            </a:extLst>
          </p:cNvPr>
          <p:cNvSpPr>
            <a:spLocks noGrp="1"/>
          </p:cNvSpPr>
          <p:nvPr>
            <p:ph type="title"/>
          </p:nvPr>
        </p:nvSpPr>
        <p:spPr/>
        <p:txBody>
          <a:bodyPr/>
          <a:lstStyle/>
          <a:p>
            <a:r>
              <a:rPr lang="en-US" dirty="0"/>
              <a:t>TDSP (Team Data Science Process) </a:t>
            </a:r>
          </a:p>
        </p:txBody>
      </p:sp>
      <p:sp>
        <p:nvSpPr>
          <p:cNvPr id="3" name="Content Placeholder 2">
            <a:extLst>
              <a:ext uri="{FF2B5EF4-FFF2-40B4-BE49-F238E27FC236}">
                <a16:creationId xmlns:a16="http://schemas.microsoft.com/office/drawing/2014/main" id="{CE82B993-0D91-4E73-A219-0FCEB7FB8084}"/>
              </a:ext>
            </a:extLst>
          </p:cNvPr>
          <p:cNvSpPr>
            <a:spLocks noGrp="1"/>
          </p:cNvSpPr>
          <p:nvPr>
            <p:ph idx="1"/>
          </p:nvPr>
        </p:nvSpPr>
        <p:spPr/>
        <p:txBody>
          <a:bodyPr/>
          <a:lstStyle/>
          <a:p>
            <a:r>
              <a:rPr lang="en-US" dirty="0"/>
              <a:t>Data Acquisition and Understanding</a:t>
            </a:r>
          </a:p>
        </p:txBody>
      </p:sp>
      <p:pic>
        <p:nvPicPr>
          <p:cNvPr id="17" name="Picture 16">
            <a:extLst>
              <a:ext uri="{FF2B5EF4-FFF2-40B4-BE49-F238E27FC236}">
                <a16:creationId xmlns:a16="http://schemas.microsoft.com/office/drawing/2014/main" id="{CCD016C7-7D2E-4C5E-B384-B0F68315B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8322" y="4413227"/>
            <a:ext cx="780290" cy="780290"/>
          </a:xfrm>
          <a:prstGeom prst="rect">
            <a:avLst/>
          </a:prstGeom>
        </p:spPr>
      </p:pic>
      <p:pic>
        <p:nvPicPr>
          <p:cNvPr id="18" name="Picture 17">
            <a:extLst>
              <a:ext uri="{FF2B5EF4-FFF2-40B4-BE49-F238E27FC236}">
                <a16:creationId xmlns:a16="http://schemas.microsoft.com/office/drawing/2014/main" id="{2A033F31-39D0-4031-B6ED-612BA3C5F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197" y="5527965"/>
            <a:ext cx="780290" cy="780290"/>
          </a:xfrm>
          <a:prstGeom prst="rect">
            <a:avLst/>
          </a:prstGeom>
        </p:spPr>
      </p:pic>
      <p:pic>
        <p:nvPicPr>
          <p:cNvPr id="19" name="Picture 18">
            <a:extLst>
              <a:ext uri="{FF2B5EF4-FFF2-40B4-BE49-F238E27FC236}">
                <a16:creationId xmlns:a16="http://schemas.microsoft.com/office/drawing/2014/main" id="{477F5386-425E-4B2C-935E-CC3D4C68E1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0693" y="4557314"/>
            <a:ext cx="780290" cy="780290"/>
          </a:xfrm>
          <a:prstGeom prst="rect">
            <a:avLst/>
          </a:prstGeom>
        </p:spPr>
      </p:pic>
      <p:pic>
        <p:nvPicPr>
          <p:cNvPr id="20" name="Picture 19">
            <a:extLst>
              <a:ext uri="{FF2B5EF4-FFF2-40B4-BE49-F238E27FC236}">
                <a16:creationId xmlns:a16="http://schemas.microsoft.com/office/drawing/2014/main" id="{64DC9EB2-82EB-4563-8251-F82E8DB38F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3791" y="3272881"/>
            <a:ext cx="780290" cy="780290"/>
          </a:xfrm>
          <a:prstGeom prst="rect">
            <a:avLst/>
          </a:prstGeom>
        </p:spPr>
      </p:pic>
      <p:pic>
        <p:nvPicPr>
          <p:cNvPr id="21" name="Picture 20">
            <a:extLst>
              <a:ext uri="{FF2B5EF4-FFF2-40B4-BE49-F238E27FC236}">
                <a16:creationId xmlns:a16="http://schemas.microsoft.com/office/drawing/2014/main" id="{A8B05E69-876C-4967-9C68-BA954FA2E2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5688" y="3272881"/>
            <a:ext cx="780290" cy="780290"/>
          </a:xfrm>
          <a:prstGeom prst="rect">
            <a:avLst/>
          </a:prstGeom>
        </p:spPr>
      </p:pic>
      <p:pic>
        <p:nvPicPr>
          <p:cNvPr id="22" name="Picture 21">
            <a:extLst>
              <a:ext uri="{FF2B5EF4-FFF2-40B4-BE49-F238E27FC236}">
                <a16:creationId xmlns:a16="http://schemas.microsoft.com/office/drawing/2014/main" id="{CB114473-4502-44C0-B2E0-5709639F41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7586" y="3272881"/>
            <a:ext cx="780290" cy="780290"/>
          </a:xfrm>
          <a:prstGeom prst="rect">
            <a:avLst/>
          </a:prstGeom>
        </p:spPr>
      </p:pic>
      <p:pic>
        <p:nvPicPr>
          <p:cNvPr id="23" name="Picture 22">
            <a:extLst>
              <a:ext uri="{FF2B5EF4-FFF2-40B4-BE49-F238E27FC236}">
                <a16:creationId xmlns:a16="http://schemas.microsoft.com/office/drawing/2014/main" id="{95655F79-ED46-4FFB-86F7-7479DE195B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77876" y="2157941"/>
            <a:ext cx="780290" cy="780290"/>
          </a:xfrm>
          <a:prstGeom prst="rect">
            <a:avLst/>
          </a:prstGeom>
        </p:spPr>
      </p:pic>
      <p:pic>
        <p:nvPicPr>
          <p:cNvPr id="24" name="Picture 23">
            <a:extLst>
              <a:ext uri="{FF2B5EF4-FFF2-40B4-BE49-F238E27FC236}">
                <a16:creationId xmlns:a16="http://schemas.microsoft.com/office/drawing/2014/main" id="{0598EBC2-3FE4-4F53-A468-D1AE5FC9523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51077" y="2157941"/>
            <a:ext cx="780290" cy="780290"/>
          </a:xfrm>
          <a:prstGeom prst="rect">
            <a:avLst/>
          </a:prstGeom>
        </p:spPr>
      </p:pic>
      <p:pic>
        <p:nvPicPr>
          <p:cNvPr id="25" name="Picture 24">
            <a:extLst>
              <a:ext uri="{FF2B5EF4-FFF2-40B4-BE49-F238E27FC236}">
                <a16:creationId xmlns:a16="http://schemas.microsoft.com/office/drawing/2014/main" id="{5E571ABC-8CCD-45EC-95DE-E5E92504E66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58656" y="4557314"/>
            <a:ext cx="780290" cy="780290"/>
          </a:xfrm>
          <a:prstGeom prst="rect">
            <a:avLst/>
          </a:prstGeom>
        </p:spPr>
      </p:pic>
      <p:sp>
        <p:nvSpPr>
          <p:cNvPr id="26" name="Rectangle: Rounded Corners 25">
            <a:extLst>
              <a:ext uri="{FF2B5EF4-FFF2-40B4-BE49-F238E27FC236}">
                <a16:creationId xmlns:a16="http://schemas.microsoft.com/office/drawing/2014/main" id="{A25D5252-4935-466B-AA40-14897BEA6F8B}"/>
              </a:ext>
            </a:extLst>
          </p:cNvPr>
          <p:cNvSpPr/>
          <p:nvPr/>
        </p:nvSpPr>
        <p:spPr>
          <a:xfrm>
            <a:off x="526474" y="4260671"/>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Store</a:t>
            </a:r>
          </a:p>
        </p:txBody>
      </p:sp>
      <p:sp>
        <p:nvSpPr>
          <p:cNvPr id="27" name="Rectangle: Rounded Corners 26">
            <a:extLst>
              <a:ext uri="{FF2B5EF4-FFF2-40B4-BE49-F238E27FC236}">
                <a16:creationId xmlns:a16="http://schemas.microsoft.com/office/drawing/2014/main" id="{3A803E51-B35B-4ECE-B742-60EA5386C77E}"/>
              </a:ext>
            </a:extLst>
          </p:cNvPr>
          <p:cNvSpPr/>
          <p:nvPr/>
        </p:nvSpPr>
        <p:spPr>
          <a:xfrm>
            <a:off x="526474" y="5435932"/>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Ingest</a:t>
            </a:r>
          </a:p>
        </p:txBody>
      </p:sp>
      <p:sp>
        <p:nvSpPr>
          <p:cNvPr id="28" name="Rectangle: Rounded Corners 27">
            <a:extLst>
              <a:ext uri="{FF2B5EF4-FFF2-40B4-BE49-F238E27FC236}">
                <a16:creationId xmlns:a16="http://schemas.microsoft.com/office/drawing/2014/main" id="{2CAAADE4-A139-4049-92C9-114594E16786}"/>
              </a:ext>
            </a:extLst>
          </p:cNvPr>
          <p:cNvSpPr/>
          <p:nvPr/>
        </p:nvSpPr>
        <p:spPr>
          <a:xfrm>
            <a:off x="526474" y="3076563"/>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Analytics</a:t>
            </a:r>
          </a:p>
        </p:txBody>
      </p:sp>
      <p:sp>
        <p:nvSpPr>
          <p:cNvPr id="29" name="Rectangle: Rounded Corners 28">
            <a:extLst>
              <a:ext uri="{FF2B5EF4-FFF2-40B4-BE49-F238E27FC236}">
                <a16:creationId xmlns:a16="http://schemas.microsoft.com/office/drawing/2014/main" id="{5B3AD675-C974-4C96-836A-E67E473A6479}"/>
              </a:ext>
            </a:extLst>
          </p:cNvPr>
          <p:cNvSpPr/>
          <p:nvPr/>
        </p:nvSpPr>
        <p:spPr>
          <a:xfrm>
            <a:off x="526474" y="1913878"/>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Machine Learning</a:t>
            </a:r>
          </a:p>
        </p:txBody>
      </p:sp>
      <p:cxnSp>
        <p:nvCxnSpPr>
          <p:cNvPr id="31" name="Connector: Curved 30">
            <a:extLst>
              <a:ext uri="{FF2B5EF4-FFF2-40B4-BE49-F238E27FC236}">
                <a16:creationId xmlns:a16="http://schemas.microsoft.com/office/drawing/2014/main" id="{7D67F6BE-56BB-4DE4-A801-9339E4F3BD53}"/>
              </a:ext>
            </a:extLst>
          </p:cNvPr>
          <p:cNvCxnSpPr>
            <a:cxnSpLocks/>
            <a:stCxn id="23" idx="1"/>
            <a:endCxn id="22" idx="0"/>
          </p:cNvCxnSpPr>
          <p:nvPr/>
        </p:nvCxnSpPr>
        <p:spPr>
          <a:xfrm rot="10800000" flipV="1">
            <a:off x="8087732" y="2548085"/>
            <a:ext cx="390145" cy="72479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C6CF95B0-90C3-4C23-9EFA-5F10132A5303}"/>
              </a:ext>
            </a:extLst>
          </p:cNvPr>
          <p:cNvCxnSpPr>
            <a:cxnSpLocks/>
            <a:stCxn id="23" idx="1"/>
            <a:endCxn id="21" idx="0"/>
          </p:cNvCxnSpPr>
          <p:nvPr/>
        </p:nvCxnSpPr>
        <p:spPr>
          <a:xfrm rot="10800000" flipV="1">
            <a:off x="6835834" y="2548085"/>
            <a:ext cx="1642043" cy="72479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C2E9173F-2D81-468E-96A3-1B8BD22F7E02}"/>
              </a:ext>
            </a:extLst>
          </p:cNvPr>
          <p:cNvCxnSpPr>
            <a:cxnSpLocks/>
            <a:stCxn id="23" idx="1"/>
            <a:endCxn id="20" idx="0"/>
          </p:cNvCxnSpPr>
          <p:nvPr/>
        </p:nvCxnSpPr>
        <p:spPr>
          <a:xfrm rot="10800000" flipV="1">
            <a:off x="5583936" y="2548085"/>
            <a:ext cx="2893940" cy="72479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37CECCFC-4E9E-43FB-8D42-73FE267E9A57}"/>
              </a:ext>
            </a:extLst>
          </p:cNvPr>
          <p:cNvCxnSpPr>
            <a:cxnSpLocks/>
            <a:stCxn id="23" idx="2"/>
            <a:endCxn id="25" idx="0"/>
          </p:cNvCxnSpPr>
          <p:nvPr/>
        </p:nvCxnSpPr>
        <p:spPr>
          <a:xfrm rot="16200000" flipH="1">
            <a:off x="8348870" y="3457382"/>
            <a:ext cx="1619083" cy="5807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81B2509F-1776-4FD9-870A-DE968EB6551A}"/>
              </a:ext>
            </a:extLst>
          </p:cNvPr>
          <p:cNvCxnSpPr>
            <a:cxnSpLocks/>
            <a:stCxn id="23" idx="2"/>
            <a:endCxn id="19" idx="3"/>
          </p:cNvCxnSpPr>
          <p:nvPr/>
        </p:nvCxnSpPr>
        <p:spPr>
          <a:xfrm rot="5400000">
            <a:off x="7054888" y="3134326"/>
            <a:ext cx="2009228" cy="161703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9CD382EA-D484-433E-8D1F-011DCAD7C91C}"/>
              </a:ext>
            </a:extLst>
          </p:cNvPr>
          <p:cNvCxnSpPr>
            <a:cxnSpLocks/>
            <a:stCxn id="23" idx="1"/>
            <a:endCxn id="17" idx="0"/>
          </p:cNvCxnSpPr>
          <p:nvPr/>
        </p:nvCxnSpPr>
        <p:spPr>
          <a:xfrm rot="10800000" flipV="1">
            <a:off x="3308468" y="2548085"/>
            <a:ext cx="5169409" cy="186514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782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FC0F-23E0-4B7E-BB6D-B3FB8D182E43}"/>
              </a:ext>
            </a:extLst>
          </p:cNvPr>
          <p:cNvSpPr>
            <a:spLocks noGrp="1"/>
          </p:cNvSpPr>
          <p:nvPr>
            <p:ph type="title"/>
          </p:nvPr>
        </p:nvSpPr>
        <p:spPr/>
        <p:txBody>
          <a:bodyPr/>
          <a:lstStyle/>
          <a:p>
            <a:r>
              <a:rPr lang="en-US" dirty="0"/>
              <a:t>Analyze data in real-time</a:t>
            </a:r>
          </a:p>
        </p:txBody>
      </p:sp>
      <p:sp>
        <p:nvSpPr>
          <p:cNvPr id="3" name="Content Placeholder 2">
            <a:extLst>
              <a:ext uri="{FF2B5EF4-FFF2-40B4-BE49-F238E27FC236}">
                <a16:creationId xmlns:a16="http://schemas.microsoft.com/office/drawing/2014/main" id="{2462D8B0-3494-45A1-B455-6842BE592788}"/>
              </a:ext>
            </a:extLst>
          </p:cNvPr>
          <p:cNvSpPr>
            <a:spLocks noGrp="1"/>
          </p:cNvSpPr>
          <p:nvPr>
            <p:ph idx="1"/>
          </p:nvPr>
        </p:nvSpPr>
        <p:spPr>
          <a:xfrm>
            <a:off x="312420" y="1212981"/>
            <a:ext cx="11567160" cy="5197150"/>
          </a:xfrm>
        </p:spPr>
        <p:txBody>
          <a:bodyPr/>
          <a:lstStyle/>
          <a:p>
            <a:r>
              <a:rPr lang="en-US" dirty="0"/>
              <a:t>Stream Analytics</a:t>
            </a:r>
          </a:p>
        </p:txBody>
      </p:sp>
      <p:pic>
        <p:nvPicPr>
          <p:cNvPr id="5" name="Picture 4">
            <a:extLst>
              <a:ext uri="{FF2B5EF4-FFF2-40B4-BE49-F238E27FC236}">
                <a16:creationId xmlns:a16="http://schemas.microsoft.com/office/drawing/2014/main" id="{7E7A3501-F6AA-4927-A708-BCEF4E9E2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382" y="5424517"/>
            <a:ext cx="780290" cy="780290"/>
          </a:xfrm>
          <a:prstGeom prst="rect">
            <a:avLst/>
          </a:prstGeom>
        </p:spPr>
      </p:pic>
      <p:pic>
        <p:nvPicPr>
          <p:cNvPr id="7" name="Picture 6">
            <a:extLst>
              <a:ext uri="{FF2B5EF4-FFF2-40B4-BE49-F238E27FC236}">
                <a16:creationId xmlns:a16="http://schemas.microsoft.com/office/drawing/2014/main" id="{5B2DE37C-B75A-4CFF-AD71-A344907F8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9382" y="4285588"/>
            <a:ext cx="780290" cy="780290"/>
          </a:xfrm>
          <a:prstGeom prst="rect">
            <a:avLst/>
          </a:prstGeom>
        </p:spPr>
      </p:pic>
      <p:pic>
        <p:nvPicPr>
          <p:cNvPr id="9" name="Picture 8">
            <a:extLst>
              <a:ext uri="{FF2B5EF4-FFF2-40B4-BE49-F238E27FC236}">
                <a16:creationId xmlns:a16="http://schemas.microsoft.com/office/drawing/2014/main" id="{1B433B8F-8A6A-4DDB-8645-AE203E4096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382" y="3017390"/>
            <a:ext cx="780290" cy="780290"/>
          </a:xfrm>
          <a:prstGeom prst="rect">
            <a:avLst/>
          </a:prstGeom>
        </p:spPr>
      </p:pic>
      <p:pic>
        <p:nvPicPr>
          <p:cNvPr id="11" name="Picture 10">
            <a:extLst>
              <a:ext uri="{FF2B5EF4-FFF2-40B4-BE49-F238E27FC236}">
                <a16:creationId xmlns:a16="http://schemas.microsoft.com/office/drawing/2014/main" id="{CCEC3059-676F-4248-A2EA-24ADF6D1F7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9382" y="1892757"/>
            <a:ext cx="780290" cy="780290"/>
          </a:xfrm>
          <a:prstGeom prst="rect">
            <a:avLst/>
          </a:prstGeom>
        </p:spPr>
      </p:pic>
      <p:sp>
        <p:nvSpPr>
          <p:cNvPr id="16" name="Rectangle: Rounded Corners 15">
            <a:extLst>
              <a:ext uri="{FF2B5EF4-FFF2-40B4-BE49-F238E27FC236}">
                <a16:creationId xmlns:a16="http://schemas.microsoft.com/office/drawing/2014/main" id="{259BD78B-C10E-4DC7-A10E-9870C71CD864}"/>
              </a:ext>
            </a:extLst>
          </p:cNvPr>
          <p:cNvSpPr/>
          <p:nvPr/>
        </p:nvSpPr>
        <p:spPr>
          <a:xfrm>
            <a:off x="504306" y="2914009"/>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Store</a:t>
            </a:r>
          </a:p>
        </p:txBody>
      </p:sp>
      <p:sp>
        <p:nvSpPr>
          <p:cNvPr id="17" name="Rectangle: Rounded Corners 16">
            <a:extLst>
              <a:ext uri="{FF2B5EF4-FFF2-40B4-BE49-F238E27FC236}">
                <a16:creationId xmlns:a16="http://schemas.microsoft.com/office/drawing/2014/main" id="{F71EE614-FEC9-4804-88A2-56D051364937}"/>
              </a:ext>
            </a:extLst>
          </p:cNvPr>
          <p:cNvSpPr/>
          <p:nvPr/>
        </p:nvSpPr>
        <p:spPr>
          <a:xfrm>
            <a:off x="504306" y="4089270"/>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Ingest</a:t>
            </a:r>
          </a:p>
        </p:txBody>
      </p:sp>
      <p:sp>
        <p:nvSpPr>
          <p:cNvPr id="18" name="Rectangle: Rounded Corners 17">
            <a:extLst>
              <a:ext uri="{FF2B5EF4-FFF2-40B4-BE49-F238E27FC236}">
                <a16:creationId xmlns:a16="http://schemas.microsoft.com/office/drawing/2014/main" id="{1CFA01B8-F36E-40D2-8755-36B6406CC65A}"/>
              </a:ext>
            </a:extLst>
          </p:cNvPr>
          <p:cNvSpPr/>
          <p:nvPr/>
        </p:nvSpPr>
        <p:spPr>
          <a:xfrm>
            <a:off x="504306" y="1729901"/>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Analytics</a:t>
            </a:r>
          </a:p>
        </p:txBody>
      </p:sp>
      <p:pic>
        <p:nvPicPr>
          <p:cNvPr id="20" name="Picture 19">
            <a:extLst>
              <a:ext uri="{FF2B5EF4-FFF2-40B4-BE49-F238E27FC236}">
                <a16:creationId xmlns:a16="http://schemas.microsoft.com/office/drawing/2014/main" id="{749B9BCD-BEDE-4702-B017-F6315DD41E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7822" y="5424517"/>
            <a:ext cx="780290" cy="780290"/>
          </a:xfrm>
          <a:prstGeom prst="rect">
            <a:avLst/>
          </a:prstGeom>
        </p:spPr>
      </p:pic>
      <p:cxnSp>
        <p:nvCxnSpPr>
          <p:cNvPr id="22" name="Straight Arrow Connector 21">
            <a:extLst>
              <a:ext uri="{FF2B5EF4-FFF2-40B4-BE49-F238E27FC236}">
                <a16:creationId xmlns:a16="http://schemas.microsoft.com/office/drawing/2014/main" id="{CD36317D-625B-43D3-A9E7-384D71F66693}"/>
              </a:ext>
            </a:extLst>
          </p:cNvPr>
          <p:cNvCxnSpPr>
            <a:stCxn id="20" idx="3"/>
            <a:endCxn id="5" idx="1"/>
          </p:cNvCxnSpPr>
          <p:nvPr/>
        </p:nvCxnSpPr>
        <p:spPr>
          <a:xfrm>
            <a:off x="3148112" y="5814662"/>
            <a:ext cx="1961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9EAF18-3D58-46C1-8757-68707A97C8FF}"/>
              </a:ext>
            </a:extLst>
          </p:cNvPr>
          <p:cNvCxnSpPr>
            <a:cxnSpLocks/>
          </p:cNvCxnSpPr>
          <p:nvPr/>
        </p:nvCxnSpPr>
        <p:spPr>
          <a:xfrm flipV="1">
            <a:off x="5499527" y="5065878"/>
            <a:ext cx="0" cy="35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7C693B6-FA9C-4823-8E47-82B329587DDA}"/>
              </a:ext>
            </a:extLst>
          </p:cNvPr>
          <p:cNvCxnSpPr>
            <a:cxnSpLocks/>
          </p:cNvCxnSpPr>
          <p:nvPr/>
        </p:nvCxnSpPr>
        <p:spPr>
          <a:xfrm flipV="1">
            <a:off x="5499527" y="3797680"/>
            <a:ext cx="0" cy="487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6892A7-82CF-405C-9AE8-9A238C3BF226}"/>
              </a:ext>
            </a:extLst>
          </p:cNvPr>
          <p:cNvCxnSpPr>
            <a:cxnSpLocks/>
            <a:stCxn id="9" idx="0"/>
            <a:endCxn id="11" idx="2"/>
          </p:cNvCxnSpPr>
          <p:nvPr/>
        </p:nvCxnSpPr>
        <p:spPr>
          <a:xfrm flipV="1">
            <a:off x="5499527" y="2673047"/>
            <a:ext cx="0" cy="3443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04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FC0F-23E0-4B7E-BB6D-B3FB8D182E43}"/>
              </a:ext>
            </a:extLst>
          </p:cNvPr>
          <p:cNvSpPr>
            <a:spLocks noGrp="1"/>
          </p:cNvSpPr>
          <p:nvPr>
            <p:ph type="title"/>
          </p:nvPr>
        </p:nvSpPr>
        <p:spPr/>
        <p:txBody>
          <a:bodyPr/>
          <a:lstStyle/>
          <a:p>
            <a:r>
              <a:rPr lang="en-US" dirty="0"/>
              <a:t>Analyze data in real-time</a:t>
            </a:r>
          </a:p>
        </p:txBody>
      </p:sp>
      <p:sp>
        <p:nvSpPr>
          <p:cNvPr id="3" name="Content Placeholder 2">
            <a:extLst>
              <a:ext uri="{FF2B5EF4-FFF2-40B4-BE49-F238E27FC236}">
                <a16:creationId xmlns:a16="http://schemas.microsoft.com/office/drawing/2014/main" id="{2462D8B0-3494-45A1-B455-6842BE592788}"/>
              </a:ext>
            </a:extLst>
          </p:cNvPr>
          <p:cNvSpPr>
            <a:spLocks noGrp="1"/>
          </p:cNvSpPr>
          <p:nvPr>
            <p:ph idx="1"/>
          </p:nvPr>
        </p:nvSpPr>
        <p:spPr>
          <a:xfrm>
            <a:off x="312420" y="1212981"/>
            <a:ext cx="11567160" cy="5197150"/>
          </a:xfrm>
        </p:spPr>
        <p:txBody>
          <a:bodyPr/>
          <a:lstStyle/>
          <a:p>
            <a:r>
              <a:rPr lang="en-US" dirty="0"/>
              <a:t>Stream Analytics</a:t>
            </a:r>
          </a:p>
        </p:txBody>
      </p:sp>
      <p:pic>
        <p:nvPicPr>
          <p:cNvPr id="5" name="Picture 4">
            <a:extLst>
              <a:ext uri="{FF2B5EF4-FFF2-40B4-BE49-F238E27FC236}">
                <a16:creationId xmlns:a16="http://schemas.microsoft.com/office/drawing/2014/main" id="{7E7A3501-F6AA-4927-A708-BCEF4E9E2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382" y="5424517"/>
            <a:ext cx="780290" cy="780290"/>
          </a:xfrm>
          <a:prstGeom prst="rect">
            <a:avLst/>
          </a:prstGeom>
        </p:spPr>
      </p:pic>
      <p:pic>
        <p:nvPicPr>
          <p:cNvPr id="7" name="Picture 6">
            <a:extLst>
              <a:ext uri="{FF2B5EF4-FFF2-40B4-BE49-F238E27FC236}">
                <a16:creationId xmlns:a16="http://schemas.microsoft.com/office/drawing/2014/main" id="{5B2DE37C-B75A-4CFF-AD71-A344907F8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9382" y="4285588"/>
            <a:ext cx="780290" cy="780290"/>
          </a:xfrm>
          <a:prstGeom prst="rect">
            <a:avLst/>
          </a:prstGeom>
        </p:spPr>
      </p:pic>
      <p:pic>
        <p:nvPicPr>
          <p:cNvPr id="9" name="Picture 8">
            <a:extLst>
              <a:ext uri="{FF2B5EF4-FFF2-40B4-BE49-F238E27FC236}">
                <a16:creationId xmlns:a16="http://schemas.microsoft.com/office/drawing/2014/main" id="{1B433B8F-8A6A-4DDB-8645-AE203E4096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382" y="3017390"/>
            <a:ext cx="780290" cy="780290"/>
          </a:xfrm>
          <a:prstGeom prst="rect">
            <a:avLst/>
          </a:prstGeom>
        </p:spPr>
      </p:pic>
      <p:pic>
        <p:nvPicPr>
          <p:cNvPr id="11" name="Picture 10">
            <a:extLst>
              <a:ext uri="{FF2B5EF4-FFF2-40B4-BE49-F238E27FC236}">
                <a16:creationId xmlns:a16="http://schemas.microsoft.com/office/drawing/2014/main" id="{CCEC3059-676F-4248-A2EA-24ADF6D1F7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9382" y="1892757"/>
            <a:ext cx="780290" cy="780290"/>
          </a:xfrm>
          <a:prstGeom prst="rect">
            <a:avLst/>
          </a:prstGeom>
        </p:spPr>
      </p:pic>
      <p:pic>
        <p:nvPicPr>
          <p:cNvPr id="13" name="Picture 12">
            <a:extLst>
              <a:ext uri="{FF2B5EF4-FFF2-40B4-BE49-F238E27FC236}">
                <a16:creationId xmlns:a16="http://schemas.microsoft.com/office/drawing/2014/main" id="{0BB837B9-39EB-4958-9435-43E6E4D45E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7619" y="3132679"/>
            <a:ext cx="780290" cy="780290"/>
          </a:xfrm>
          <a:prstGeom prst="rect">
            <a:avLst/>
          </a:prstGeom>
        </p:spPr>
      </p:pic>
      <p:sp>
        <p:nvSpPr>
          <p:cNvPr id="16" name="Rectangle: Rounded Corners 15">
            <a:extLst>
              <a:ext uri="{FF2B5EF4-FFF2-40B4-BE49-F238E27FC236}">
                <a16:creationId xmlns:a16="http://schemas.microsoft.com/office/drawing/2014/main" id="{259BD78B-C10E-4DC7-A10E-9870C71CD864}"/>
              </a:ext>
            </a:extLst>
          </p:cNvPr>
          <p:cNvSpPr/>
          <p:nvPr/>
        </p:nvSpPr>
        <p:spPr>
          <a:xfrm>
            <a:off x="504306" y="2914009"/>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Store</a:t>
            </a:r>
          </a:p>
        </p:txBody>
      </p:sp>
      <p:sp>
        <p:nvSpPr>
          <p:cNvPr id="17" name="Rectangle: Rounded Corners 16">
            <a:extLst>
              <a:ext uri="{FF2B5EF4-FFF2-40B4-BE49-F238E27FC236}">
                <a16:creationId xmlns:a16="http://schemas.microsoft.com/office/drawing/2014/main" id="{F71EE614-FEC9-4804-88A2-56D051364937}"/>
              </a:ext>
            </a:extLst>
          </p:cNvPr>
          <p:cNvSpPr/>
          <p:nvPr/>
        </p:nvSpPr>
        <p:spPr>
          <a:xfrm>
            <a:off x="504306" y="4089270"/>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Ingest</a:t>
            </a:r>
          </a:p>
        </p:txBody>
      </p:sp>
      <p:sp>
        <p:nvSpPr>
          <p:cNvPr id="18" name="Rectangle: Rounded Corners 17">
            <a:extLst>
              <a:ext uri="{FF2B5EF4-FFF2-40B4-BE49-F238E27FC236}">
                <a16:creationId xmlns:a16="http://schemas.microsoft.com/office/drawing/2014/main" id="{1CFA01B8-F36E-40D2-8755-36B6406CC65A}"/>
              </a:ext>
            </a:extLst>
          </p:cNvPr>
          <p:cNvSpPr/>
          <p:nvPr/>
        </p:nvSpPr>
        <p:spPr>
          <a:xfrm>
            <a:off x="504306" y="1729901"/>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Analytics</a:t>
            </a:r>
          </a:p>
        </p:txBody>
      </p:sp>
      <p:pic>
        <p:nvPicPr>
          <p:cNvPr id="20" name="Picture 19">
            <a:extLst>
              <a:ext uri="{FF2B5EF4-FFF2-40B4-BE49-F238E27FC236}">
                <a16:creationId xmlns:a16="http://schemas.microsoft.com/office/drawing/2014/main" id="{749B9BCD-BEDE-4702-B017-F6315DD41E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7822" y="5424517"/>
            <a:ext cx="780290" cy="780290"/>
          </a:xfrm>
          <a:prstGeom prst="rect">
            <a:avLst/>
          </a:prstGeom>
        </p:spPr>
      </p:pic>
      <p:cxnSp>
        <p:nvCxnSpPr>
          <p:cNvPr id="22" name="Straight Arrow Connector 21">
            <a:extLst>
              <a:ext uri="{FF2B5EF4-FFF2-40B4-BE49-F238E27FC236}">
                <a16:creationId xmlns:a16="http://schemas.microsoft.com/office/drawing/2014/main" id="{CD36317D-625B-43D3-A9E7-384D71F66693}"/>
              </a:ext>
            </a:extLst>
          </p:cNvPr>
          <p:cNvCxnSpPr>
            <a:stCxn id="20" idx="3"/>
            <a:endCxn id="5" idx="1"/>
          </p:cNvCxnSpPr>
          <p:nvPr/>
        </p:nvCxnSpPr>
        <p:spPr>
          <a:xfrm>
            <a:off x="3148112" y="5814662"/>
            <a:ext cx="1961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9EAF18-3D58-46C1-8757-68707A97C8FF}"/>
              </a:ext>
            </a:extLst>
          </p:cNvPr>
          <p:cNvCxnSpPr>
            <a:cxnSpLocks/>
          </p:cNvCxnSpPr>
          <p:nvPr/>
        </p:nvCxnSpPr>
        <p:spPr>
          <a:xfrm flipV="1">
            <a:off x="5499527" y="5065878"/>
            <a:ext cx="0" cy="3586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7C693B6-FA9C-4823-8E47-82B329587DDA}"/>
              </a:ext>
            </a:extLst>
          </p:cNvPr>
          <p:cNvCxnSpPr>
            <a:cxnSpLocks/>
          </p:cNvCxnSpPr>
          <p:nvPr/>
        </p:nvCxnSpPr>
        <p:spPr>
          <a:xfrm flipV="1">
            <a:off x="5499527" y="3797680"/>
            <a:ext cx="0" cy="4879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6892A7-82CF-405C-9AE8-9A238C3BF226}"/>
              </a:ext>
            </a:extLst>
          </p:cNvPr>
          <p:cNvCxnSpPr>
            <a:cxnSpLocks/>
            <a:stCxn id="9" idx="0"/>
            <a:endCxn id="11" idx="2"/>
          </p:cNvCxnSpPr>
          <p:nvPr/>
        </p:nvCxnSpPr>
        <p:spPr>
          <a:xfrm flipV="1">
            <a:off x="5499527" y="2673047"/>
            <a:ext cx="0" cy="3443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2066BF9-A15B-4A02-BCFE-C99C8B32C833}"/>
              </a:ext>
            </a:extLst>
          </p:cNvPr>
          <p:cNvCxnSpPr>
            <a:cxnSpLocks/>
            <a:stCxn id="7" idx="3"/>
            <a:endCxn id="13" idx="1"/>
          </p:cNvCxnSpPr>
          <p:nvPr/>
        </p:nvCxnSpPr>
        <p:spPr>
          <a:xfrm flipV="1">
            <a:off x="5889672" y="3522824"/>
            <a:ext cx="1807947" cy="11529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1C63665-BC9D-436F-9A65-0080151E2345}"/>
              </a:ext>
            </a:extLst>
          </p:cNvPr>
          <p:cNvCxnSpPr>
            <a:cxnSpLocks/>
            <a:stCxn id="13" idx="1"/>
            <a:endCxn id="11" idx="2"/>
          </p:cNvCxnSpPr>
          <p:nvPr/>
        </p:nvCxnSpPr>
        <p:spPr>
          <a:xfrm flipH="1" flipV="1">
            <a:off x="5499527" y="2673047"/>
            <a:ext cx="2198092" cy="849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76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DD1EE670-31FE-4896-BF8F-E1C20C0C0523}"/>
              </a:ext>
            </a:extLst>
          </p:cNvPr>
          <p:cNvSpPr/>
          <p:nvPr/>
        </p:nvSpPr>
        <p:spPr>
          <a:xfrm>
            <a:off x="504306" y="3407231"/>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Store</a:t>
            </a:r>
          </a:p>
        </p:txBody>
      </p:sp>
      <p:sp>
        <p:nvSpPr>
          <p:cNvPr id="2" name="Title 1">
            <a:extLst>
              <a:ext uri="{FF2B5EF4-FFF2-40B4-BE49-F238E27FC236}">
                <a16:creationId xmlns:a16="http://schemas.microsoft.com/office/drawing/2014/main" id="{5495E2D4-BF85-4929-9B39-D8E4B2CA45B8}"/>
              </a:ext>
            </a:extLst>
          </p:cNvPr>
          <p:cNvSpPr>
            <a:spLocks noGrp="1"/>
          </p:cNvSpPr>
          <p:nvPr>
            <p:ph type="title"/>
          </p:nvPr>
        </p:nvSpPr>
        <p:spPr/>
        <p:txBody>
          <a:bodyPr/>
          <a:lstStyle/>
          <a:p>
            <a:r>
              <a:rPr lang="en-US" dirty="0"/>
              <a:t>Demo Architecture</a:t>
            </a:r>
          </a:p>
        </p:txBody>
      </p:sp>
      <p:pic>
        <p:nvPicPr>
          <p:cNvPr id="4" name="Picture 3">
            <a:extLst>
              <a:ext uri="{FF2B5EF4-FFF2-40B4-BE49-F238E27FC236}">
                <a16:creationId xmlns:a16="http://schemas.microsoft.com/office/drawing/2014/main" id="{DE859D8C-94E9-4693-BE99-881E3B23A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154" y="3559787"/>
            <a:ext cx="780290" cy="780290"/>
          </a:xfrm>
          <a:prstGeom prst="rect">
            <a:avLst/>
          </a:prstGeom>
        </p:spPr>
      </p:pic>
      <p:pic>
        <p:nvPicPr>
          <p:cNvPr id="5" name="Picture 4">
            <a:extLst>
              <a:ext uri="{FF2B5EF4-FFF2-40B4-BE49-F238E27FC236}">
                <a16:creationId xmlns:a16="http://schemas.microsoft.com/office/drawing/2014/main" id="{59C1F767-0D56-4AC4-A044-626104C93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029" y="4674525"/>
            <a:ext cx="780290" cy="780290"/>
          </a:xfrm>
          <a:prstGeom prst="rect">
            <a:avLst/>
          </a:prstGeom>
        </p:spPr>
      </p:pic>
      <p:pic>
        <p:nvPicPr>
          <p:cNvPr id="6" name="Picture 5">
            <a:extLst>
              <a:ext uri="{FF2B5EF4-FFF2-40B4-BE49-F238E27FC236}">
                <a16:creationId xmlns:a16="http://schemas.microsoft.com/office/drawing/2014/main" id="{CBEA171D-FE9F-4B0E-B81E-6397D9D30E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525" y="3703874"/>
            <a:ext cx="780290" cy="780290"/>
          </a:xfrm>
          <a:prstGeom prst="rect">
            <a:avLst/>
          </a:prstGeom>
        </p:spPr>
      </p:pic>
      <p:pic>
        <p:nvPicPr>
          <p:cNvPr id="7" name="Picture 6">
            <a:extLst>
              <a:ext uri="{FF2B5EF4-FFF2-40B4-BE49-F238E27FC236}">
                <a16:creationId xmlns:a16="http://schemas.microsoft.com/office/drawing/2014/main" id="{C3E40F3F-9A50-48D8-8A58-0840D6A99A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1623" y="2419441"/>
            <a:ext cx="780290" cy="780290"/>
          </a:xfrm>
          <a:prstGeom prst="rect">
            <a:avLst/>
          </a:prstGeom>
        </p:spPr>
      </p:pic>
      <p:pic>
        <p:nvPicPr>
          <p:cNvPr id="8" name="Picture 7">
            <a:extLst>
              <a:ext uri="{FF2B5EF4-FFF2-40B4-BE49-F238E27FC236}">
                <a16:creationId xmlns:a16="http://schemas.microsoft.com/office/drawing/2014/main" id="{E2D62D19-62D7-43CD-B148-92004C9D34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3520" y="2419441"/>
            <a:ext cx="780290" cy="780290"/>
          </a:xfrm>
          <a:prstGeom prst="rect">
            <a:avLst/>
          </a:prstGeom>
        </p:spPr>
      </p:pic>
      <p:pic>
        <p:nvPicPr>
          <p:cNvPr id="9" name="Picture 8">
            <a:extLst>
              <a:ext uri="{FF2B5EF4-FFF2-40B4-BE49-F238E27FC236}">
                <a16:creationId xmlns:a16="http://schemas.microsoft.com/office/drawing/2014/main" id="{C9180EFE-A4FE-4BE7-8318-33BBF973F3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75418" y="2419441"/>
            <a:ext cx="780290" cy="780290"/>
          </a:xfrm>
          <a:prstGeom prst="rect">
            <a:avLst/>
          </a:prstGeom>
        </p:spPr>
      </p:pic>
      <p:pic>
        <p:nvPicPr>
          <p:cNvPr id="11" name="Picture 10">
            <a:extLst>
              <a:ext uri="{FF2B5EF4-FFF2-40B4-BE49-F238E27FC236}">
                <a16:creationId xmlns:a16="http://schemas.microsoft.com/office/drawing/2014/main" id="{953E5BF2-4DB9-430C-AD85-8E92E3FF00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52876" y="1283192"/>
            <a:ext cx="780290" cy="780290"/>
          </a:xfrm>
          <a:prstGeom prst="rect">
            <a:avLst/>
          </a:prstGeom>
        </p:spPr>
      </p:pic>
      <p:pic>
        <p:nvPicPr>
          <p:cNvPr id="12" name="Picture 11">
            <a:extLst>
              <a:ext uri="{FF2B5EF4-FFF2-40B4-BE49-F238E27FC236}">
                <a16:creationId xmlns:a16="http://schemas.microsoft.com/office/drawing/2014/main" id="{18E1981A-EE67-4F59-B634-3B43C956CC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6488" y="3703874"/>
            <a:ext cx="780290" cy="780290"/>
          </a:xfrm>
          <a:prstGeom prst="rect">
            <a:avLst/>
          </a:prstGeom>
        </p:spPr>
      </p:pic>
      <p:sp>
        <p:nvSpPr>
          <p:cNvPr id="14" name="Rectangle: Rounded Corners 13">
            <a:extLst>
              <a:ext uri="{FF2B5EF4-FFF2-40B4-BE49-F238E27FC236}">
                <a16:creationId xmlns:a16="http://schemas.microsoft.com/office/drawing/2014/main" id="{32EA5C25-6EE2-45A0-B5DB-E5F2FC8047A3}"/>
              </a:ext>
            </a:extLst>
          </p:cNvPr>
          <p:cNvSpPr/>
          <p:nvPr/>
        </p:nvSpPr>
        <p:spPr>
          <a:xfrm>
            <a:off x="504306" y="4582492"/>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Ingest</a:t>
            </a:r>
          </a:p>
        </p:txBody>
      </p:sp>
      <p:sp>
        <p:nvSpPr>
          <p:cNvPr id="15" name="Rectangle: Rounded Corners 14">
            <a:extLst>
              <a:ext uri="{FF2B5EF4-FFF2-40B4-BE49-F238E27FC236}">
                <a16:creationId xmlns:a16="http://schemas.microsoft.com/office/drawing/2014/main" id="{24D2C800-2B84-4A41-9045-5FDE96BA6D23}"/>
              </a:ext>
            </a:extLst>
          </p:cNvPr>
          <p:cNvSpPr/>
          <p:nvPr/>
        </p:nvSpPr>
        <p:spPr>
          <a:xfrm>
            <a:off x="504306" y="2223123"/>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Analytics</a:t>
            </a:r>
          </a:p>
        </p:txBody>
      </p:sp>
      <p:sp>
        <p:nvSpPr>
          <p:cNvPr id="16" name="Rectangle: Rounded Corners 15">
            <a:extLst>
              <a:ext uri="{FF2B5EF4-FFF2-40B4-BE49-F238E27FC236}">
                <a16:creationId xmlns:a16="http://schemas.microsoft.com/office/drawing/2014/main" id="{F9FEBDBB-498D-48C0-8BBB-C7EFED9CBD91}"/>
              </a:ext>
            </a:extLst>
          </p:cNvPr>
          <p:cNvSpPr/>
          <p:nvPr/>
        </p:nvSpPr>
        <p:spPr>
          <a:xfrm>
            <a:off x="504306" y="1060438"/>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Machine Learning</a:t>
            </a:r>
          </a:p>
        </p:txBody>
      </p:sp>
    </p:spTree>
    <p:extLst>
      <p:ext uri="{BB962C8B-B14F-4D97-AF65-F5344CB8AC3E}">
        <p14:creationId xmlns:p14="http://schemas.microsoft.com/office/powerpoint/2010/main" val="303778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03CD-5D24-4BF7-843E-BD6AFE5B2C44}"/>
              </a:ext>
            </a:extLst>
          </p:cNvPr>
          <p:cNvSpPr>
            <a:spLocks noGrp="1"/>
          </p:cNvSpPr>
          <p:nvPr>
            <p:ph type="title"/>
          </p:nvPr>
        </p:nvSpPr>
        <p:spPr/>
        <p:txBody>
          <a:bodyPr/>
          <a:lstStyle/>
          <a:p>
            <a:r>
              <a:rPr lang="en-US" dirty="0"/>
              <a:t>Ingest Data</a:t>
            </a:r>
          </a:p>
        </p:txBody>
      </p:sp>
      <p:sp>
        <p:nvSpPr>
          <p:cNvPr id="3" name="Content Placeholder 2">
            <a:extLst>
              <a:ext uri="{FF2B5EF4-FFF2-40B4-BE49-F238E27FC236}">
                <a16:creationId xmlns:a16="http://schemas.microsoft.com/office/drawing/2014/main" id="{9CDC1FC7-CE78-48E6-AC27-8171868BF82A}"/>
              </a:ext>
            </a:extLst>
          </p:cNvPr>
          <p:cNvSpPr>
            <a:spLocks noGrp="1"/>
          </p:cNvSpPr>
          <p:nvPr>
            <p:ph idx="1"/>
          </p:nvPr>
        </p:nvSpPr>
        <p:spPr/>
        <p:txBody>
          <a:bodyPr/>
          <a:lstStyle/>
          <a:p>
            <a:r>
              <a:rPr lang="en-US" dirty="0"/>
              <a:t>Extract and Load</a:t>
            </a:r>
          </a:p>
        </p:txBody>
      </p:sp>
      <p:pic>
        <p:nvPicPr>
          <p:cNvPr id="5" name="Picture 4">
            <a:extLst>
              <a:ext uri="{FF2B5EF4-FFF2-40B4-BE49-F238E27FC236}">
                <a16:creationId xmlns:a16="http://schemas.microsoft.com/office/drawing/2014/main" id="{F0A08897-4A23-4BF0-9E79-3B394D81E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154" y="3603549"/>
            <a:ext cx="780290" cy="780290"/>
          </a:xfrm>
          <a:prstGeom prst="rect">
            <a:avLst/>
          </a:prstGeom>
        </p:spPr>
      </p:pic>
      <p:pic>
        <p:nvPicPr>
          <p:cNvPr id="7" name="Picture 6">
            <a:extLst>
              <a:ext uri="{FF2B5EF4-FFF2-40B4-BE49-F238E27FC236}">
                <a16:creationId xmlns:a16="http://schemas.microsoft.com/office/drawing/2014/main" id="{5F5A2171-DDD0-4369-9477-080843BBB9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029" y="4674525"/>
            <a:ext cx="780290" cy="780290"/>
          </a:xfrm>
          <a:prstGeom prst="rect">
            <a:avLst/>
          </a:prstGeom>
        </p:spPr>
      </p:pic>
      <p:pic>
        <p:nvPicPr>
          <p:cNvPr id="9" name="Picture 8">
            <a:extLst>
              <a:ext uri="{FF2B5EF4-FFF2-40B4-BE49-F238E27FC236}">
                <a16:creationId xmlns:a16="http://schemas.microsoft.com/office/drawing/2014/main" id="{6242602D-2795-493A-9C11-8F4551C1F7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525" y="3603549"/>
            <a:ext cx="780290" cy="780290"/>
          </a:xfrm>
          <a:prstGeom prst="rect">
            <a:avLst/>
          </a:prstGeom>
        </p:spPr>
      </p:pic>
      <p:cxnSp>
        <p:nvCxnSpPr>
          <p:cNvPr id="23" name="Straight Arrow Connector 22">
            <a:extLst>
              <a:ext uri="{FF2B5EF4-FFF2-40B4-BE49-F238E27FC236}">
                <a16:creationId xmlns:a16="http://schemas.microsoft.com/office/drawing/2014/main" id="{C02DC198-D019-4880-BFDF-927C5D444815}"/>
              </a:ext>
            </a:extLst>
          </p:cNvPr>
          <p:cNvCxnSpPr>
            <a:stCxn id="5" idx="2"/>
            <a:endCxn id="7" idx="1"/>
          </p:cNvCxnSpPr>
          <p:nvPr/>
        </p:nvCxnSpPr>
        <p:spPr>
          <a:xfrm>
            <a:off x="3286299" y="4383839"/>
            <a:ext cx="1183730" cy="6808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B10D46C-C2E9-4FE6-92D1-E675106C36C8}"/>
              </a:ext>
            </a:extLst>
          </p:cNvPr>
          <p:cNvCxnSpPr>
            <a:cxnSpLocks/>
            <a:stCxn id="7" idx="3"/>
            <a:endCxn id="9" idx="2"/>
          </p:cNvCxnSpPr>
          <p:nvPr/>
        </p:nvCxnSpPr>
        <p:spPr>
          <a:xfrm flipV="1">
            <a:off x="5250319" y="4383839"/>
            <a:ext cx="1588351" cy="6808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CFAAA74-E5D3-4B43-A6AA-5FC6BEFA2484}"/>
              </a:ext>
            </a:extLst>
          </p:cNvPr>
          <p:cNvSpPr/>
          <p:nvPr/>
        </p:nvSpPr>
        <p:spPr>
          <a:xfrm>
            <a:off x="504306" y="3407231"/>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Store</a:t>
            </a:r>
          </a:p>
        </p:txBody>
      </p:sp>
      <p:sp>
        <p:nvSpPr>
          <p:cNvPr id="28" name="Rectangle: Rounded Corners 27">
            <a:extLst>
              <a:ext uri="{FF2B5EF4-FFF2-40B4-BE49-F238E27FC236}">
                <a16:creationId xmlns:a16="http://schemas.microsoft.com/office/drawing/2014/main" id="{FA03D30C-5A20-4288-A1AB-525AD47CD49D}"/>
              </a:ext>
            </a:extLst>
          </p:cNvPr>
          <p:cNvSpPr/>
          <p:nvPr/>
        </p:nvSpPr>
        <p:spPr>
          <a:xfrm>
            <a:off x="504306" y="4582492"/>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Ingest</a:t>
            </a:r>
          </a:p>
        </p:txBody>
      </p:sp>
    </p:spTree>
    <p:extLst>
      <p:ext uri="{BB962C8B-B14F-4D97-AF65-F5344CB8AC3E}">
        <p14:creationId xmlns:p14="http://schemas.microsoft.com/office/powerpoint/2010/main" val="286058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BA66-13C2-4D29-9FC1-24B8ED020316}"/>
              </a:ext>
            </a:extLst>
          </p:cNvPr>
          <p:cNvSpPr>
            <a:spLocks noGrp="1"/>
          </p:cNvSpPr>
          <p:nvPr>
            <p:ph type="title"/>
          </p:nvPr>
        </p:nvSpPr>
        <p:spPr/>
        <p:txBody>
          <a:bodyPr/>
          <a:lstStyle/>
          <a:p>
            <a:r>
              <a:rPr lang="en-US" dirty="0"/>
              <a:t>Ingest Data</a:t>
            </a:r>
          </a:p>
        </p:txBody>
      </p:sp>
      <p:sp>
        <p:nvSpPr>
          <p:cNvPr id="3" name="Content Placeholder 2">
            <a:extLst>
              <a:ext uri="{FF2B5EF4-FFF2-40B4-BE49-F238E27FC236}">
                <a16:creationId xmlns:a16="http://schemas.microsoft.com/office/drawing/2014/main" id="{50350198-3FEB-40C4-AF0F-B54CFC1E725E}"/>
              </a:ext>
            </a:extLst>
          </p:cNvPr>
          <p:cNvSpPr>
            <a:spLocks noGrp="1"/>
          </p:cNvSpPr>
          <p:nvPr>
            <p:ph idx="1"/>
          </p:nvPr>
        </p:nvSpPr>
        <p:spPr/>
        <p:txBody>
          <a:bodyPr/>
          <a:lstStyle/>
          <a:p>
            <a:r>
              <a:rPr lang="en-US" dirty="0"/>
              <a:t>Extract and Load</a:t>
            </a:r>
          </a:p>
        </p:txBody>
      </p:sp>
      <p:pic>
        <p:nvPicPr>
          <p:cNvPr id="4" name="Picture 3">
            <a:extLst>
              <a:ext uri="{FF2B5EF4-FFF2-40B4-BE49-F238E27FC236}">
                <a16:creationId xmlns:a16="http://schemas.microsoft.com/office/drawing/2014/main" id="{B98CC645-2A98-4CE5-8416-AA54D8AF8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029" y="4674525"/>
            <a:ext cx="780290" cy="780290"/>
          </a:xfrm>
          <a:prstGeom prst="rect">
            <a:avLst/>
          </a:prstGeom>
        </p:spPr>
      </p:pic>
      <p:sp>
        <p:nvSpPr>
          <p:cNvPr id="5" name="Rectangle: Rounded Corners 4">
            <a:extLst>
              <a:ext uri="{FF2B5EF4-FFF2-40B4-BE49-F238E27FC236}">
                <a16:creationId xmlns:a16="http://schemas.microsoft.com/office/drawing/2014/main" id="{47DF2AD3-809C-4800-AD31-6D11F2482DCA}"/>
              </a:ext>
            </a:extLst>
          </p:cNvPr>
          <p:cNvSpPr/>
          <p:nvPr/>
        </p:nvSpPr>
        <p:spPr>
          <a:xfrm>
            <a:off x="504306" y="4582492"/>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Ingest</a:t>
            </a:r>
          </a:p>
        </p:txBody>
      </p:sp>
      <p:pic>
        <p:nvPicPr>
          <p:cNvPr id="6" name="Picture 5">
            <a:extLst>
              <a:ext uri="{FF2B5EF4-FFF2-40B4-BE49-F238E27FC236}">
                <a16:creationId xmlns:a16="http://schemas.microsoft.com/office/drawing/2014/main" id="{E6BABF9F-8010-43DC-88A6-DCA13473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6154" y="3603549"/>
            <a:ext cx="780290" cy="780290"/>
          </a:xfrm>
          <a:prstGeom prst="rect">
            <a:avLst/>
          </a:prstGeom>
        </p:spPr>
      </p:pic>
      <p:pic>
        <p:nvPicPr>
          <p:cNvPr id="7" name="Picture 6">
            <a:extLst>
              <a:ext uri="{FF2B5EF4-FFF2-40B4-BE49-F238E27FC236}">
                <a16:creationId xmlns:a16="http://schemas.microsoft.com/office/drawing/2014/main" id="{49D3A308-394E-4345-9480-57F621342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525" y="3603549"/>
            <a:ext cx="780290" cy="780290"/>
          </a:xfrm>
          <a:prstGeom prst="rect">
            <a:avLst/>
          </a:prstGeom>
        </p:spPr>
      </p:pic>
      <p:sp>
        <p:nvSpPr>
          <p:cNvPr id="8" name="Rectangle: Rounded Corners 7">
            <a:extLst>
              <a:ext uri="{FF2B5EF4-FFF2-40B4-BE49-F238E27FC236}">
                <a16:creationId xmlns:a16="http://schemas.microsoft.com/office/drawing/2014/main" id="{D2ABBC03-FB27-4DC3-85E9-91554E024BC6}"/>
              </a:ext>
            </a:extLst>
          </p:cNvPr>
          <p:cNvSpPr/>
          <p:nvPr/>
        </p:nvSpPr>
        <p:spPr>
          <a:xfrm>
            <a:off x="504306" y="3407231"/>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Store</a:t>
            </a:r>
          </a:p>
        </p:txBody>
      </p:sp>
      <p:sp>
        <p:nvSpPr>
          <p:cNvPr id="10" name="Rectangle 9">
            <a:extLst>
              <a:ext uri="{FF2B5EF4-FFF2-40B4-BE49-F238E27FC236}">
                <a16:creationId xmlns:a16="http://schemas.microsoft.com/office/drawing/2014/main" id="{24F20312-2820-42EA-B73D-C7AF6C100EA3}"/>
              </a:ext>
            </a:extLst>
          </p:cNvPr>
          <p:cNvSpPr/>
          <p:nvPr/>
        </p:nvSpPr>
        <p:spPr>
          <a:xfrm>
            <a:off x="3729644" y="3927779"/>
            <a:ext cx="914400" cy="532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Linked</a:t>
            </a:r>
          </a:p>
          <a:p>
            <a:pPr algn="ctr"/>
            <a:r>
              <a:rPr lang="en-US" sz="1200" dirty="0"/>
              <a:t>Service</a:t>
            </a:r>
          </a:p>
        </p:txBody>
      </p:sp>
      <p:sp>
        <p:nvSpPr>
          <p:cNvPr id="11" name="Rectangle 10">
            <a:extLst>
              <a:ext uri="{FF2B5EF4-FFF2-40B4-BE49-F238E27FC236}">
                <a16:creationId xmlns:a16="http://schemas.microsoft.com/office/drawing/2014/main" id="{BA98E031-C629-488D-A36C-5410CE363B84}"/>
              </a:ext>
            </a:extLst>
          </p:cNvPr>
          <p:cNvSpPr/>
          <p:nvPr/>
        </p:nvSpPr>
        <p:spPr>
          <a:xfrm>
            <a:off x="3729644" y="3572811"/>
            <a:ext cx="914400" cy="317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Set</a:t>
            </a:r>
          </a:p>
        </p:txBody>
      </p:sp>
      <p:sp>
        <p:nvSpPr>
          <p:cNvPr id="12" name="Rectangle 11">
            <a:extLst>
              <a:ext uri="{FF2B5EF4-FFF2-40B4-BE49-F238E27FC236}">
                <a16:creationId xmlns:a16="http://schemas.microsoft.com/office/drawing/2014/main" id="{4A84CA9B-0937-4CCD-A2F9-B949EB941FC4}"/>
              </a:ext>
            </a:extLst>
          </p:cNvPr>
          <p:cNvSpPr/>
          <p:nvPr/>
        </p:nvSpPr>
        <p:spPr>
          <a:xfrm>
            <a:off x="5442205" y="464402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a:t>
            </a:r>
          </a:p>
          <a:p>
            <a:pPr algn="ctr"/>
            <a:r>
              <a:rPr lang="en-US" sz="1200" dirty="0"/>
              <a:t>Activity</a:t>
            </a:r>
          </a:p>
        </p:txBody>
      </p:sp>
      <p:pic>
        <p:nvPicPr>
          <p:cNvPr id="15" name="Picture 14">
            <a:extLst>
              <a:ext uri="{FF2B5EF4-FFF2-40B4-BE49-F238E27FC236}">
                <a16:creationId xmlns:a16="http://schemas.microsoft.com/office/drawing/2014/main" id="{53EC71A4-7224-43B2-A368-11CDC59458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7270" y="2051314"/>
            <a:ext cx="9917460" cy="1244444"/>
          </a:xfrm>
          <a:prstGeom prst="rect">
            <a:avLst/>
          </a:prstGeom>
        </p:spPr>
      </p:pic>
      <p:sp>
        <p:nvSpPr>
          <p:cNvPr id="16" name="Rectangle 15">
            <a:extLst>
              <a:ext uri="{FF2B5EF4-FFF2-40B4-BE49-F238E27FC236}">
                <a16:creationId xmlns:a16="http://schemas.microsoft.com/office/drawing/2014/main" id="{48864CE6-7547-44C7-A8A7-1C8A3192CC74}"/>
              </a:ext>
            </a:extLst>
          </p:cNvPr>
          <p:cNvSpPr/>
          <p:nvPr/>
        </p:nvSpPr>
        <p:spPr>
          <a:xfrm>
            <a:off x="7435108" y="3927779"/>
            <a:ext cx="914400" cy="532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Linked</a:t>
            </a:r>
          </a:p>
          <a:p>
            <a:pPr algn="ctr"/>
            <a:r>
              <a:rPr lang="en-US" sz="1200" dirty="0"/>
              <a:t>Service</a:t>
            </a:r>
          </a:p>
        </p:txBody>
      </p:sp>
      <p:sp>
        <p:nvSpPr>
          <p:cNvPr id="17" name="Rectangle 16">
            <a:extLst>
              <a:ext uri="{FF2B5EF4-FFF2-40B4-BE49-F238E27FC236}">
                <a16:creationId xmlns:a16="http://schemas.microsoft.com/office/drawing/2014/main" id="{EED4AEA4-6CD4-4675-960C-27C416591BB9}"/>
              </a:ext>
            </a:extLst>
          </p:cNvPr>
          <p:cNvSpPr/>
          <p:nvPr/>
        </p:nvSpPr>
        <p:spPr>
          <a:xfrm>
            <a:off x="7427348" y="3572811"/>
            <a:ext cx="914400" cy="317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Set</a:t>
            </a:r>
          </a:p>
        </p:txBody>
      </p:sp>
    </p:spTree>
    <p:extLst>
      <p:ext uri="{BB962C8B-B14F-4D97-AF65-F5344CB8AC3E}">
        <p14:creationId xmlns:p14="http://schemas.microsoft.com/office/powerpoint/2010/main" val="2743591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03CD-5D24-4BF7-843E-BD6AFE5B2C44}"/>
              </a:ext>
            </a:extLst>
          </p:cNvPr>
          <p:cNvSpPr>
            <a:spLocks noGrp="1"/>
          </p:cNvSpPr>
          <p:nvPr>
            <p:ph type="title"/>
          </p:nvPr>
        </p:nvSpPr>
        <p:spPr/>
        <p:txBody>
          <a:bodyPr/>
          <a:lstStyle/>
          <a:p>
            <a:r>
              <a:rPr lang="en-US" dirty="0"/>
              <a:t>Ingest Data</a:t>
            </a:r>
          </a:p>
        </p:txBody>
      </p:sp>
      <p:sp>
        <p:nvSpPr>
          <p:cNvPr id="3" name="Content Placeholder 2">
            <a:extLst>
              <a:ext uri="{FF2B5EF4-FFF2-40B4-BE49-F238E27FC236}">
                <a16:creationId xmlns:a16="http://schemas.microsoft.com/office/drawing/2014/main" id="{9CDC1FC7-CE78-48E6-AC27-8171868BF82A}"/>
              </a:ext>
            </a:extLst>
          </p:cNvPr>
          <p:cNvSpPr>
            <a:spLocks noGrp="1"/>
          </p:cNvSpPr>
          <p:nvPr>
            <p:ph idx="1"/>
          </p:nvPr>
        </p:nvSpPr>
        <p:spPr/>
        <p:txBody>
          <a:bodyPr/>
          <a:lstStyle/>
          <a:p>
            <a:r>
              <a:rPr lang="en-US" dirty="0"/>
              <a:t>Transform Data</a:t>
            </a:r>
          </a:p>
        </p:txBody>
      </p:sp>
      <p:pic>
        <p:nvPicPr>
          <p:cNvPr id="4" name="Picture 3">
            <a:extLst>
              <a:ext uri="{FF2B5EF4-FFF2-40B4-BE49-F238E27FC236}">
                <a16:creationId xmlns:a16="http://schemas.microsoft.com/office/drawing/2014/main" id="{5864DA54-07DA-42A9-B1B7-C7C0D208E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154" y="3559787"/>
            <a:ext cx="780290" cy="780290"/>
          </a:xfrm>
          <a:prstGeom prst="rect">
            <a:avLst/>
          </a:prstGeom>
        </p:spPr>
      </p:pic>
      <p:pic>
        <p:nvPicPr>
          <p:cNvPr id="5" name="Picture 4">
            <a:extLst>
              <a:ext uri="{FF2B5EF4-FFF2-40B4-BE49-F238E27FC236}">
                <a16:creationId xmlns:a16="http://schemas.microsoft.com/office/drawing/2014/main" id="{705AC6ED-A05F-4B53-9D13-E67142069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029" y="4674525"/>
            <a:ext cx="780290" cy="780290"/>
          </a:xfrm>
          <a:prstGeom prst="rect">
            <a:avLst/>
          </a:prstGeom>
        </p:spPr>
      </p:pic>
      <p:pic>
        <p:nvPicPr>
          <p:cNvPr id="6" name="Picture 5">
            <a:extLst>
              <a:ext uri="{FF2B5EF4-FFF2-40B4-BE49-F238E27FC236}">
                <a16:creationId xmlns:a16="http://schemas.microsoft.com/office/drawing/2014/main" id="{1D8952B9-931F-496A-BAFC-598885FFB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525" y="3703874"/>
            <a:ext cx="780290" cy="780290"/>
          </a:xfrm>
          <a:prstGeom prst="rect">
            <a:avLst/>
          </a:prstGeom>
        </p:spPr>
      </p:pic>
      <p:pic>
        <p:nvPicPr>
          <p:cNvPr id="7" name="Picture 6">
            <a:extLst>
              <a:ext uri="{FF2B5EF4-FFF2-40B4-BE49-F238E27FC236}">
                <a16:creationId xmlns:a16="http://schemas.microsoft.com/office/drawing/2014/main" id="{6422DF07-3B2E-4EF0-95CA-E778A60C54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1623" y="2268542"/>
            <a:ext cx="780290" cy="780290"/>
          </a:xfrm>
          <a:prstGeom prst="rect">
            <a:avLst/>
          </a:prstGeom>
        </p:spPr>
      </p:pic>
      <p:cxnSp>
        <p:nvCxnSpPr>
          <p:cNvPr id="13" name="Straight Arrow Connector 12">
            <a:extLst>
              <a:ext uri="{FF2B5EF4-FFF2-40B4-BE49-F238E27FC236}">
                <a16:creationId xmlns:a16="http://schemas.microsoft.com/office/drawing/2014/main" id="{6CFC0794-159A-4B76-801D-34CD322ECB02}"/>
              </a:ext>
            </a:extLst>
          </p:cNvPr>
          <p:cNvCxnSpPr/>
          <p:nvPr/>
        </p:nvCxnSpPr>
        <p:spPr>
          <a:xfrm>
            <a:off x="3286299" y="4340077"/>
            <a:ext cx="1183730" cy="7245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71DD5B0-3A46-43C0-902D-F4CE6B1A7DB6}"/>
              </a:ext>
            </a:extLst>
          </p:cNvPr>
          <p:cNvCxnSpPr>
            <a:cxnSpLocks/>
          </p:cNvCxnSpPr>
          <p:nvPr/>
        </p:nvCxnSpPr>
        <p:spPr>
          <a:xfrm flipV="1">
            <a:off x="5250319" y="4484164"/>
            <a:ext cx="1588351" cy="5805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33B3C5-DC49-4BBC-BE6F-C5CF7BDBC40E}"/>
              </a:ext>
            </a:extLst>
          </p:cNvPr>
          <p:cNvCxnSpPr>
            <a:cxnSpLocks/>
            <a:stCxn id="6" idx="0"/>
            <a:endCxn id="7" idx="2"/>
          </p:cNvCxnSpPr>
          <p:nvPr/>
        </p:nvCxnSpPr>
        <p:spPr>
          <a:xfrm flipH="1" flipV="1">
            <a:off x="5561768" y="3048832"/>
            <a:ext cx="1276902" cy="65504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E5BCE5B-4EFC-4558-B01F-349302962E84}"/>
              </a:ext>
            </a:extLst>
          </p:cNvPr>
          <p:cNvSpPr/>
          <p:nvPr/>
        </p:nvSpPr>
        <p:spPr>
          <a:xfrm>
            <a:off x="504306" y="3407231"/>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Store</a:t>
            </a:r>
          </a:p>
        </p:txBody>
      </p:sp>
      <p:sp>
        <p:nvSpPr>
          <p:cNvPr id="19" name="Rectangle: Rounded Corners 18">
            <a:extLst>
              <a:ext uri="{FF2B5EF4-FFF2-40B4-BE49-F238E27FC236}">
                <a16:creationId xmlns:a16="http://schemas.microsoft.com/office/drawing/2014/main" id="{2162B845-13DC-4350-ABE9-BFFAC144EDCD}"/>
              </a:ext>
            </a:extLst>
          </p:cNvPr>
          <p:cNvSpPr/>
          <p:nvPr/>
        </p:nvSpPr>
        <p:spPr>
          <a:xfrm>
            <a:off x="504306" y="4582492"/>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Ingest</a:t>
            </a:r>
          </a:p>
        </p:txBody>
      </p:sp>
    </p:spTree>
    <p:extLst>
      <p:ext uri="{BB962C8B-B14F-4D97-AF65-F5344CB8AC3E}">
        <p14:creationId xmlns:p14="http://schemas.microsoft.com/office/powerpoint/2010/main" val="390113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8EED-3340-40F6-959D-A164C96BF85E}"/>
              </a:ext>
            </a:extLst>
          </p:cNvPr>
          <p:cNvSpPr>
            <a:spLocks noGrp="1"/>
          </p:cNvSpPr>
          <p:nvPr>
            <p:ph type="title"/>
          </p:nvPr>
        </p:nvSpPr>
        <p:spPr/>
        <p:txBody>
          <a:bodyPr/>
          <a:lstStyle/>
          <a:p>
            <a:r>
              <a:rPr lang="en-US" dirty="0"/>
              <a:t>Big data analysis</a:t>
            </a:r>
          </a:p>
        </p:txBody>
      </p:sp>
      <p:sp>
        <p:nvSpPr>
          <p:cNvPr id="3" name="Content Placeholder 2">
            <a:extLst>
              <a:ext uri="{FF2B5EF4-FFF2-40B4-BE49-F238E27FC236}">
                <a16:creationId xmlns:a16="http://schemas.microsoft.com/office/drawing/2014/main" id="{2DD0DA72-2ADA-4E49-9E0C-FCD7A626E393}"/>
              </a:ext>
            </a:extLst>
          </p:cNvPr>
          <p:cNvSpPr>
            <a:spLocks noGrp="1"/>
          </p:cNvSpPr>
          <p:nvPr>
            <p:ph idx="1"/>
          </p:nvPr>
        </p:nvSpPr>
        <p:spPr/>
        <p:txBody>
          <a:bodyPr/>
          <a:lstStyle/>
          <a:p>
            <a:r>
              <a:rPr lang="en-US" dirty="0"/>
              <a:t>Azure Data Lake Analytics</a:t>
            </a:r>
          </a:p>
        </p:txBody>
      </p:sp>
      <p:pic>
        <p:nvPicPr>
          <p:cNvPr id="4" name="Picture 3">
            <a:extLst>
              <a:ext uri="{FF2B5EF4-FFF2-40B4-BE49-F238E27FC236}">
                <a16:creationId xmlns:a16="http://schemas.microsoft.com/office/drawing/2014/main" id="{D6ACDD5E-6881-4C33-89B3-1C3F98D54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154" y="3559787"/>
            <a:ext cx="780290" cy="780290"/>
          </a:xfrm>
          <a:prstGeom prst="rect">
            <a:avLst/>
          </a:prstGeom>
        </p:spPr>
      </p:pic>
      <p:pic>
        <p:nvPicPr>
          <p:cNvPr id="5" name="Picture 4">
            <a:extLst>
              <a:ext uri="{FF2B5EF4-FFF2-40B4-BE49-F238E27FC236}">
                <a16:creationId xmlns:a16="http://schemas.microsoft.com/office/drawing/2014/main" id="{58826C9D-7393-4DD8-8842-9B443D181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029" y="4674525"/>
            <a:ext cx="780290" cy="780290"/>
          </a:xfrm>
          <a:prstGeom prst="rect">
            <a:avLst/>
          </a:prstGeom>
        </p:spPr>
      </p:pic>
      <p:pic>
        <p:nvPicPr>
          <p:cNvPr id="6" name="Picture 5">
            <a:extLst>
              <a:ext uri="{FF2B5EF4-FFF2-40B4-BE49-F238E27FC236}">
                <a16:creationId xmlns:a16="http://schemas.microsoft.com/office/drawing/2014/main" id="{BD226D8C-1C0B-4C06-94C6-BF2DC3E9A9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525" y="3703874"/>
            <a:ext cx="780290" cy="780290"/>
          </a:xfrm>
          <a:prstGeom prst="rect">
            <a:avLst/>
          </a:prstGeom>
        </p:spPr>
      </p:pic>
      <p:pic>
        <p:nvPicPr>
          <p:cNvPr id="7" name="Picture 6">
            <a:extLst>
              <a:ext uri="{FF2B5EF4-FFF2-40B4-BE49-F238E27FC236}">
                <a16:creationId xmlns:a16="http://schemas.microsoft.com/office/drawing/2014/main" id="{20B53B7B-E8AD-4B3F-8CCD-5BE11C220D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1623" y="2430623"/>
            <a:ext cx="780290" cy="780290"/>
          </a:xfrm>
          <a:prstGeom prst="rect">
            <a:avLst/>
          </a:prstGeom>
        </p:spPr>
      </p:pic>
      <p:cxnSp>
        <p:nvCxnSpPr>
          <p:cNvPr id="15" name="Straight Arrow Connector 14">
            <a:extLst>
              <a:ext uri="{FF2B5EF4-FFF2-40B4-BE49-F238E27FC236}">
                <a16:creationId xmlns:a16="http://schemas.microsoft.com/office/drawing/2014/main" id="{3E5F32DC-3B4A-4956-97AB-8FC1185B90B6}"/>
              </a:ext>
            </a:extLst>
          </p:cNvPr>
          <p:cNvCxnSpPr>
            <a:cxnSpLocks/>
          </p:cNvCxnSpPr>
          <p:nvPr/>
        </p:nvCxnSpPr>
        <p:spPr>
          <a:xfrm flipH="1" flipV="1">
            <a:off x="5561768" y="3048832"/>
            <a:ext cx="1276902" cy="655042"/>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090E65A-D650-40EA-B454-81E1B98DF2B2}"/>
              </a:ext>
            </a:extLst>
          </p:cNvPr>
          <p:cNvSpPr/>
          <p:nvPr/>
        </p:nvSpPr>
        <p:spPr>
          <a:xfrm>
            <a:off x="504306" y="3407231"/>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Store</a:t>
            </a:r>
          </a:p>
        </p:txBody>
      </p:sp>
      <p:sp>
        <p:nvSpPr>
          <p:cNvPr id="17" name="Rectangle: Rounded Corners 16">
            <a:extLst>
              <a:ext uri="{FF2B5EF4-FFF2-40B4-BE49-F238E27FC236}">
                <a16:creationId xmlns:a16="http://schemas.microsoft.com/office/drawing/2014/main" id="{9E1899A5-5C89-482F-A0F1-B877C62BBC98}"/>
              </a:ext>
            </a:extLst>
          </p:cNvPr>
          <p:cNvSpPr/>
          <p:nvPr/>
        </p:nvSpPr>
        <p:spPr>
          <a:xfrm>
            <a:off x="504306" y="4582492"/>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Ingest</a:t>
            </a:r>
          </a:p>
        </p:txBody>
      </p:sp>
      <p:sp>
        <p:nvSpPr>
          <p:cNvPr id="18" name="Rectangle: Rounded Corners 17">
            <a:extLst>
              <a:ext uri="{FF2B5EF4-FFF2-40B4-BE49-F238E27FC236}">
                <a16:creationId xmlns:a16="http://schemas.microsoft.com/office/drawing/2014/main" id="{81F4893C-1436-43B7-A686-CF3EB3E12A06}"/>
              </a:ext>
            </a:extLst>
          </p:cNvPr>
          <p:cNvSpPr/>
          <p:nvPr/>
        </p:nvSpPr>
        <p:spPr>
          <a:xfrm>
            <a:off x="504306" y="2234305"/>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Analytics</a:t>
            </a:r>
          </a:p>
        </p:txBody>
      </p:sp>
    </p:spTree>
    <p:extLst>
      <p:ext uri="{BB962C8B-B14F-4D97-AF65-F5344CB8AC3E}">
        <p14:creationId xmlns:p14="http://schemas.microsoft.com/office/powerpoint/2010/main" val="207442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8EED-3340-40F6-959D-A164C96BF85E}"/>
              </a:ext>
            </a:extLst>
          </p:cNvPr>
          <p:cNvSpPr>
            <a:spLocks noGrp="1"/>
          </p:cNvSpPr>
          <p:nvPr>
            <p:ph type="title"/>
          </p:nvPr>
        </p:nvSpPr>
        <p:spPr/>
        <p:txBody>
          <a:bodyPr/>
          <a:lstStyle/>
          <a:p>
            <a:r>
              <a:rPr lang="en-US" dirty="0"/>
              <a:t>Big data analysis</a:t>
            </a:r>
          </a:p>
        </p:txBody>
      </p:sp>
      <p:sp>
        <p:nvSpPr>
          <p:cNvPr id="3" name="Content Placeholder 2">
            <a:extLst>
              <a:ext uri="{FF2B5EF4-FFF2-40B4-BE49-F238E27FC236}">
                <a16:creationId xmlns:a16="http://schemas.microsoft.com/office/drawing/2014/main" id="{2DD0DA72-2ADA-4E49-9E0C-FCD7A626E393}"/>
              </a:ext>
            </a:extLst>
          </p:cNvPr>
          <p:cNvSpPr>
            <a:spLocks noGrp="1"/>
          </p:cNvSpPr>
          <p:nvPr>
            <p:ph idx="1"/>
          </p:nvPr>
        </p:nvSpPr>
        <p:spPr/>
        <p:txBody>
          <a:bodyPr/>
          <a:lstStyle/>
          <a:p>
            <a:r>
              <a:rPr lang="en-US" dirty="0"/>
              <a:t>HDInsight</a:t>
            </a:r>
          </a:p>
        </p:txBody>
      </p:sp>
      <p:pic>
        <p:nvPicPr>
          <p:cNvPr id="4" name="Picture 3">
            <a:extLst>
              <a:ext uri="{FF2B5EF4-FFF2-40B4-BE49-F238E27FC236}">
                <a16:creationId xmlns:a16="http://schemas.microsoft.com/office/drawing/2014/main" id="{3F7D073C-069A-461A-86C3-6F6D911DF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154" y="3559787"/>
            <a:ext cx="780290" cy="780290"/>
          </a:xfrm>
          <a:prstGeom prst="rect">
            <a:avLst/>
          </a:prstGeom>
        </p:spPr>
      </p:pic>
      <p:pic>
        <p:nvPicPr>
          <p:cNvPr id="5" name="Picture 4">
            <a:extLst>
              <a:ext uri="{FF2B5EF4-FFF2-40B4-BE49-F238E27FC236}">
                <a16:creationId xmlns:a16="http://schemas.microsoft.com/office/drawing/2014/main" id="{95BC177F-68DE-4DAF-AA78-6D0E27EC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029" y="4674525"/>
            <a:ext cx="780290" cy="780290"/>
          </a:xfrm>
          <a:prstGeom prst="rect">
            <a:avLst/>
          </a:prstGeom>
        </p:spPr>
      </p:pic>
      <p:pic>
        <p:nvPicPr>
          <p:cNvPr id="6" name="Picture 5">
            <a:extLst>
              <a:ext uri="{FF2B5EF4-FFF2-40B4-BE49-F238E27FC236}">
                <a16:creationId xmlns:a16="http://schemas.microsoft.com/office/drawing/2014/main" id="{914950AF-BC74-4C85-B6F0-E69852A6A2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525" y="3703874"/>
            <a:ext cx="780290" cy="780290"/>
          </a:xfrm>
          <a:prstGeom prst="rect">
            <a:avLst/>
          </a:prstGeom>
        </p:spPr>
      </p:pic>
      <p:pic>
        <p:nvPicPr>
          <p:cNvPr id="7" name="Picture 6">
            <a:extLst>
              <a:ext uri="{FF2B5EF4-FFF2-40B4-BE49-F238E27FC236}">
                <a16:creationId xmlns:a16="http://schemas.microsoft.com/office/drawing/2014/main" id="{2B567EC2-C3CC-4C33-B117-3CF0BB0AA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1623" y="2419441"/>
            <a:ext cx="780290" cy="780290"/>
          </a:xfrm>
          <a:prstGeom prst="rect">
            <a:avLst/>
          </a:prstGeom>
        </p:spPr>
      </p:pic>
      <p:pic>
        <p:nvPicPr>
          <p:cNvPr id="8" name="Picture 7">
            <a:extLst>
              <a:ext uri="{FF2B5EF4-FFF2-40B4-BE49-F238E27FC236}">
                <a16:creationId xmlns:a16="http://schemas.microsoft.com/office/drawing/2014/main" id="{BFA8F4D3-E0C1-41D8-85F8-F7C520A81F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3520" y="2419441"/>
            <a:ext cx="780290" cy="780290"/>
          </a:xfrm>
          <a:prstGeom prst="rect">
            <a:avLst/>
          </a:prstGeom>
        </p:spPr>
      </p:pic>
      <p:cxnSp>
        <p:nvCxnSpPr>
          <p:cNvPr id="15" name="Straight Arrow Connector 14">
            <a:extLst>
              <a:ext uri="{FF2B5EF4-FFF2-40B4-BE49-F238E27FC236}">
                <a16:creationId xmlns:a16="http://schemas.microsoft.com/office/drawing/2014/main" id="{44DD5350-0804-4EAB-92C4-687275847782}"/>
              </a:ext>
            </a:extLst>
          </p:cNvPr>
          <p:cNvCxnSpPr>
            <a:cxnSpLocks/>
            <a:endCxn id="8" idx="2"/>
          </p:cNvCxnSpPr>
          <p:nvPr/>
        </p:nvCxnSpPr>
        <p:spPr>
          <a:xfrm flipH="1" flipV="1">
            <a:off x="6813665" y="3199731"/>
            <a:ext cx="25006" cy="504143"/>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FCA05C6E-42E3-46F8-A05B-C83CB97E7ECF}"/>
              </a:ext>
            </a:extLst>
          </p:cNvPr>
          <p:cNvSpPr/>
          <p:nvPr/>
        </p:nvSpPr>
        <p:spPr>
          <a:xfrm>
            <a:off x="504306" y="3407231"/>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Store</a:t>
            </a:r>
          </a:p>
        </p:txBody>
      </p:sp>
      <p:sp>
        <p:nvSpPr>
          <p:cNvPr id="18" name="Rectangle: Rounded Corners 17">
            <a:extLst>
              <a:ext uri="{FF2B5EF4-FFF2-40B4-BE49-F238E27FC236}">
                <a16:creationId xmlns:a16="http://schemas.microsoft.com/office/drawing/2014/main" id="{ED3AA2A8-3726-4F44-9F1D-CAB24845A8EB}"/>
              </a:ext>
            </a:extLst>
          </p:cNvPr>
          <p:cNvSpPr/>
          <p:nvPr/>
        </p:nvSpPr>
        <p:spPr>
          <a:xfrm>
            <a:off x="504306" y="4582492"/>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Ingest</a:t>
            </a:r>
          </a:p>
        </p:txBody>
      </p:sp>
      <p:sp>
        <p:nvSpPr>
          <p:cNvPr id="19" name="Rectangle: Rounded Corners 18">
            <a:extLst>
              <a:ext uri="{FF2B5EF4-FFF2-40B4-BE49-F238E27FC236}">
                <a16:creationId xmlns:a16="http://schemas.microsoft.com/office/drawing/2014/main" id="{4B6B832A-AEE1-44A7-9642-2B636473A21A}"/>
              </a:ext>
            </a:extLst>
          </p:cNvPr>
          <p:cNvSpPr/>
          <p:nvPr/>
        </p:nvSpPr>
        <p:spPr>
          <a:xfrm>
            <a:off x="504306" y="2223123"/>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Analytics</a:t>
            </a:r>
          </a:p>
        </p:txBody>
      </p:sp>
    </p:spTree>
    <p:extLst>
      <p:ext uri="{BB962C8B-B14F-4D97-AF65-F5344CB8AC3E}">
        <p14:creationId xmlns:p14="http://schemas.microsoft.com/office/powerpoint/2010/main" val="58384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8EED-3340-40F6-959D-A164C96BF85E}"/>
              </a:ext>
            </a:extLst>
          </p:cNvPr>
          <p:cNvSpPr>
            <a:spLocks noGrp="1"/>
          </p:cNvSpPr>
          <p:nvPr>
            <p:ph type="title"/>
          </p:nvPr>
        </p:nvSpPr>
        <p:spPr/>
        <p:txBody>
          <a:bodyPr/>
          <a:lstStyle/>
          <a:p>
            <a:r>
              <a:rPr lang="en-US" dirty="0"/>
              <a:t>Big data analysis</a:t>
            </a:r>
          </a:p>
        </p:txBody>
      </p:sp>
      <p:sp>
        <p:nvSpPr>
          <p:cNvPr id="3" name="Content Placeholder 2">
            <a:extLst>
              <a:ext uri="{FF2B5EF4-FFF2-40B4-BE49-F238E27FC236}">
                <a16:creationId xmlns:a16="http://schemas.microsoft.com/office/drawing/2014/main" id="{2DD0DA72-2ADA-4E49-9E0C-FCD7A626E393}"/>
              </a:ext>
            </a:extLst>
          </p:cNvPr>
          <p:cNvSpPr>
            <a:spLocks noGrp="1"/>
          </p:cNvSpPr>
          <p:nvPr>
            <p:ph idx="1"/>
          </p:nvPr>
        </p:nvSpPr>
        <p:spPr/>
        <p:txBody>
          <a:bodyPr/>
          <a:lstStyle/>
          <a:p>
            <a:r>
              <a:rPr lang="en-US" dirty="0"/>
              <a:t>SQL Data Warehouse</a:t>
            </a:r>
          </a:p>
        </p:txBody>
      </p:sp>
      <p:pic>
        <p:nvPicPr>
          <p:cNvPr id="4" name="Picture 3">
            <a:extLst>
              <a:ext uri="{FF2B5EF4-FFF2-40B4-BE49-F238E27FC236}">
                <a16:creationId xmlns:a16="http://schemas.microsoft.com/office/drawing/2014/main" id="{960C34C2-1B39-47CE-81DF-7D81CC977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154" y="3559787"/>
            <a:ext cx="780290" cy="780290"/>
          </a:xfrm>
          <a:prstGeom prst="rect">
            <a:avLst/>
          </a:prstGeom>
        </p:spPr>
      </p:pic>
      <p:pic>
        <p:nvPicPr>
          <p:cNvPr id="5" name="Picture 4">
            <a:extLst>
              <a:ext uri="{FF2B5EF4-FFF2-40B4-BE49-F238E27FC236}">
                <a16:creationId xmlns:a16="http://schemas.microsoft.com/office/drawing/2014/main" id="{7FB3D528-C43F-4B27-8627-F93E51740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029" y="4674525"/>
            <a:ext cx="780290" cy="780290"/>
          </a:xfrm>
          <a:prstGeom prst="rect">
            <a:avLst/>
          </a:prstGeom>
        </p:spPr>
      </p:pic>
      <p:pic>
        <p:nvPicPr>
          <p:cNvPr id="6" name="Picture 5">
            <a:extLst>
              <a:ext uri="{FF2B5EF4-FFF2-40B4-BE49-F238E27FC236}">
                <a16:creationId xmlns:a16="http://schemas.microsoft.com/office/drawing/2014/main" id="{CABE0C6F-0102-44C0-9C31-82671BADD9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525" y="3703874"/>
            <a:ext cx="780290" cy="780290"/>
          </a:xfrm>
          <a:prstGeom prst="rect">
            <a:avLst/>
          </a:prstGeom>
        </p:spPr>
      </p:pic>
      <p:pic>
        <p:nvPicPr>
          <p:cNvPr id="7" name="Picture 6">
            <a:extLst>
              <a:ext uri="{FF2B5EF4-FFF2-40B4-BE49-F238E27FC236}">
                <a16:creationId xmlns:a16="http://schemas.microsoft.com/office/drawing/2014/main" id="{1D1868D0-0888-4818-9F4A-9709CF468F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1623" y="2419441"/>
            <a:ext cx="780290" cy="780290"/>
          </a:xfrm>
          <a:prstGeom prst="rect">
            <a:avLst/>
          </a:prstGeom>
        </p:spPr>
      </p:pic>
      <p:pic>
        <p:nvPicPr>
          <p:cNvPr id="8" name="Picture 7">
            <a:extLst>
              <a:ext uri="{FF2B5EF4-FFF2-40B4-BE49-F238E27FC236}">
                <a16:creationId xmlns:a16="http://schemas.microsoft.com/office/drawing/2014/main" id="{33DE5AFE-19CB-498C-B683-FD31A37D07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3520" y="2419441"/>
            <a:ext cx="780290" cy="780290"/>
          </a:xfrm>
          <a:prstGeom prst="rect">
            <a:avLst/>
          </a:prstGeom>
        </p:spPr>
      </p:pic>
      <p:pic>
        <p:nvPicPr>
          <p:cNvPr id="9" name="Picture 8">
            <a:extLst>
              <a:ext uri="{FF2B5EF4-FFF2-40B4-BE49-F238E27FC236}">
                <a16:creationId xmlns:a16="http://schemas.microsoft.com/office/drawing/2014/main" id="{3FB4B912-AC79-475E-A15F-46BE10B7ED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75418" y="2419441"/>
            <a:ext cx="780290" cy="780290"/>
          </a:xfrm>
          <a:prstGeom prst="rect">
            <a:avLst/>
          </a:prstGeom>
        </p:spPr>
      </p:pic>
      <p:sp>
        <p:nvSpPr>
          <p:cNvPr id="13" name="Rectangle: Rounded Corners 12">
            <a:extLst>
              <a:ext uri="{FF2B5EF4-FFF2-40B4-BE49-F238E27FC236}">
                <a16:creationId xmlns:a16="http://schemas.microsoft.com/office/drawing/2014/main" id="{B36E8988-54AD-4095-8951-BD192364EE63}"/>
              </a:ext>
            </a:extLst>
          </p:cNvPr>
          <p:cNvSpPr/>
          <p:nvPr/>
        </p:nvSpPr>
        <p:spPr>
          <a:xfrm>
            <a:off x="504306" y="3407231"/>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Store</a:t>
            </a:r>
          </a:p>
        </p:txBody>
      </p:sp>
      <p:sp>
        <p:nvSpPr>
          <p:cNvPr id="14" name="Rectangle: Rounded Corners 13">
            <a:extLst>
              <a:ext uri="{FF2B5EF4-FFF2-40B4-BE49-F238E27FC236}">
                <a16:creationId xmlns:a16="http://schemas.microsoft.com/office/drawing/2014/main" id="{24E4E731-1172-497B-A710-310B1B295AE3}"/>
              </a:ext>
            </a:extLst>
          </p:cNvPr>
          <p:cNvSpPr/>
          <p:nvPr/>
        </p:nvSpPr>
        <p:spPr>
          <a:xfrm>
            <a:off x="504306" y="4582492"/>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Ingest</a:t>
            </a:r>
          </a:p>
        </p:txBody>
      </p:sp>
      <p:sp>
        <p:nvSpPr>
          <p:cNvPr id="15" name="Rectangle: Rounded Corners 14">
            <a:extLst>
              <a:ext uri="{FF2B5EF4-FFF2-40B4-BE49-F238E27FC236}">
                <a16:creationId xmlns:a16="http://schemas.microsoft.com/office/drawing/2014/main" id="{0B5ABC64-EA82-4656-9D20-F682F6575C4B}"/>
              </a:ext>
            </a:extLst>
          </p:cNvPr>
          <p:cNvSpPr/>
          <p:nvPr/>
        </p:nvSpPr>
        <p:spPr>
          <a:xfrm>
            <a:off x="504306" y="2223123"/>
            <a:ext cx="11078095" cy="1172926"/>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Analytics</a:t>
            </a:r>
          </a:p>
        </p:txBody>
      </p:sp>
      <p:cxnSp>
        <p:nvCxnSpPr>
          <p:cNvPr id="16" name="Straight Arrow Connector 15">
            <a:extLst>
              <a:ext uri="{FF2B5EF4-FFF2-40B4-BE49-F238E27FC236}">
                <a16:creationId xmlns:a16="http://schemas.microsoft.com/office/drawing/2014/main" id="{6909BD62-8581-402B-B13B-D08F0D9F969F}"/>
              </a:ext>
            </a:extLst>
          </p:cNvPr>
          <p:cNvCxnSpPr>
            <a:cxnSpLocks/>
            <a:endCxn id="9" idx="2"/>
          </p:cNvCxnSpPr>
          <p:nvPr/>
        </p:nvCxnSpPr>
        <p:spPr>
          <a:xfrm flipV="1">
            <a:off x="6838671" y="3199731"/>
            <a:ext cx="1226892" cy="504144"/>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78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5D0B65-463D-4673-8F91-1B36721816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0913" y="284528"/>
            <a:ext cx="8430175" cy="6288945"/>
          </a:xfrm>
        </p:spPr>
      </p:pic>
    </p:spTree>
    <p:extLst>
      <p:ext uri="{BB962C8B-B14F-4D97-AF65-F5344CB8AC3E}">
        <p14:creationId xmlns:p14="http://schemas.microsoft.com/office/powerpoint/2010/main" val="3803071741"/>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782</TotalTime>
  <Words>123</Words>
  <Application>Microsoft Office PowerPoint</Application>
  <PresentationFormat>Widescreen</PresentationFormat>
  <Paragraphs>72</Paragraphs>
  <Slides>13</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맑은 고딕</vt:lpstr>
      <vt:lpstr>Arial</vt:lpstr>
      <vt:lpstr>Calibri</vt:lpstr>
      <vt:lpstr>Segoe UI</vt:lpstr>
      <vt:lpstr>Wingdings</vt:lpstr>
      <vt:lpstr>기본1</vt:lpstr>
      <vt:lpstr>Azure Data Services Demo</vt:lpstr>
      <vt:lpstr>Demo Architecture</vt:lpstr>
      <vt:lpstr>Ingest Data</vt:lpstr>
      <vt:lpstr>Ingest Data</vt:lpstr>
      <vt:lpstr>Ingest Data</vt:lpstr>
      <vt:lpstr>Big data analysis</vt:lpstr>
      <vt:lpstr>Big data analysis</vt:lpstr>
      <vt:lpstr>Big data analysis</vt:lpstr>
      <vt:lpstr>PowerPoint Presentation</vt:lpstr>
      <vt:lpstr>TDSP (Team Data Science Process) </vt:lpstr>
      <vt:lpstr>TDSP (Team Data Science Process) </vt:lpstr>
      <vt:lpstr>Analyze data in real-time</vt:lpstr>
      <vt:lpstr>Analyze data in real-time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 Suk Shin (SEATTLE MTC)</dc:creator>
  <cp:lastModifiedBy>Hyun Suk Shin (SEATTLE MTC)</cp:lastModifiedBy>
  <cp:revision>9</cp:revision>
  <dcterms:created xsi:type="dcterms:W3CDTF">2017-10-12T01:57:23Z</dcterms:created>
  <dcterms:modified xsi:type="dcterms:W3CDTF">2017-10-12T22:54:48Z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hyssh@microsoft.com</vt:lpwstr>
  </property>
  <property fmtid="{D5CDD505-2E9C-101B-9397-08002B2CF9AE}" pid="6" name="MSIP_Label_f42aa342-8706-4288-bd11-ebb85995028c_SetDate">
    <vt:lpwstr>2017-10-12T00:56:03.2057519-07:00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