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1" r:id="rId3"/>
    <p:sldId id="358" r:id="rId4"/>
    <p:sldId id="343" r:id="rId5"/>
    <p:sldId id="344" r:id="rId6"/>
    <p:sldId id="363" r:id="rId7"/>
    <p:sldId id="340" r:id="rId8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5" autoAdjust="0"/>
    <p:restoredTop sz="94247" autoAdjust="0"/>
  </p:normalViewPr>
  <p:slideViewPr>
    <p:cSldViewPr>
      <p:cViewPr>
        <p:scale>
          <a:sx n="78" d="100"/>
          <a:sy n="78" d="100"/>
        </p:scale>
        <p:origin x="-960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757-F5E6-4BFF-BBC2-5EFD252FEC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9EFE1D-7128-42FD-8D0F-8EE545994F20}">
      <dgm:prSet phldrT="[文本]"/>
      <dgm:spPr/>
      <dgm:t>
        <a:bodyPr/>
        <a:lstStyle/>
        <a:p>
          <a:r>
            <a:rPr lang="en-US" altLang="zh-CN" dirty="0" smtClean="0"/>
            <a:t>Get</a:t>
          </a:r>
          <a:endParaRPr lang="zh-CN" altLang="en-US" dirty="0"/>
        </a:p>
      </dgm:t>
    </dgm:pt>
    <dgm:pt modelId="{E640616E-9567-44AE-9EAC-ED4C22AF6F32}" type="parTrans" cxnId="{7BCB17C8-BBDD-4315-B112-235237C23336}">
      <dgm:prSet/>
      <dgm:spPr/>
      <dgm:t>
        <a:bodyPr/>
        <a:lstStyle/>
        <a:p>
          <a:endParaRPr lang="zh-CN" altLang="en-US"/>
        </a:p>
      </dgm:t>
    </dgm:pt>
    <dgm:pt modelId="{523C26E3-4C50-4F73-9AB4-552A4F0BAD5A}" type="sibTrans" cxnId="{7BCB17C8-BBDD-4315-B112-235237C23336}">
      <dgm:prSet/>
      <dgm:spPr/>
      <dgm:t>
        <a:bodyPr/>
        <a:lstStyle/>
        <a:p>
          <a:endParaRPr lang="zh-CN" altLang="en-US"/>
        </a:p>
      </dgm:t>
    </dgm:pt>
    <dgm:pt modelId="{8CA884DE-89CD-42A3-8894-11C1E284B243}">
      <dgm:prSet phldrT="[文本]"/>
      <dgm:spPr/>
      <dgm:t>
        <a:bodyPr/>
        <a:lstStyle/>
        <a:p>
          <a:r>
            <a:rPr lang="en-US" altLang="zh-CN" dirty="0" smtClean="0"/>
            <a:t>Enter Vendor for get </a:t>
          </a:r>
          <a:r>
            <a:rPr lang="en-US" altLang="zh-CN" dirty="0" smtClean="0"/>
            <a:t>data from MFG/Pro</a:t>
          </a:r>
          <a:endParaRPr lang="zh-CN" altLang="en-US" dirty="0"/>
        </a:p>
      </dgm:t>
    </dgm:pt>
    <dgm:pt modelId="{4653A89D-8415-40FF-8801-EEA77BC1EC60}" type="parTrans" cxnId="{879F7453-EAA2-4E6F-82EA-953F66B19105}">
      <dgm:prSet/>
      <dgm:spPr/>
      <dgm:t>
        <a:bodyPr/>
        <a:lstStyle/>
        <a:p>
          <a:endParaRPr lang="zh-CN" altLang="en-US"/>
        </a:p>
      </dgm:t>
    </dgm:pt>
    <dgm:pt modelId="{E2AC69D0-53EA-4942-BCCD-C8FF00D130ED}" type="sibTrans" cxnId="{879F7453-EAA2-4E6F-82EA-953F66B19105}">
      <dgm:prSet/>
      <dgm:spPr/>
      <dgm:t>
        <a:bodyPr/>
        <a:lstStyle/>
        <a:p>
          <a:endParaRPr lang="zh-CN" altLang="en-US"/>
        </a:p>
      </dgm:t>
    </dgm:pt>
    <dgm:pt modelId="{7C39FDA6-8947-4CC8-8F32-3ACDB7542616}">
      <dgm:prSet phldrT="[文本]"/>
      <dgm:spPr/>
      <dgm:t>
        <a:bodyPr/>
        <a:lstStyle/>
        <a:p>
          <a:r>
            <a:rPr lang="en-US" altLang="zh-CN" dirty="0" smtClean="0"/>
            <a:t>Enter PI No for get</a:t>
          </a:r>
          <a:r>
            <a:rPr lang="en-US" altLang="zh-CN" dirty="0" smtClean="0"/>
            <a:t> Data from pi system[HK]</a:t>
          </a:r>
          <a:endParaRPr lang="zh-CN" altLang="en-US" dirty="0"/>
        </a:p>
      </dgm:t>
    </dgm:pt>
    <dgm:pt modelId="{8541F0A6-F6D5-4C7F-AF4F-484C551A4175}" type="parTrans" cxnId="{A32E714C-72DD-47F2-BFC3-7CC35AA20659}">
      <dgm:prSet/>
      <dgm:spPr/>
      <dgm:t>
        <a:bodyPr/>
        <a:lstStyle/>
        <a:p>
          <a:endParaRPr lang="zh-CN" altLang="en-US"/>
        </a:p>
      </dgm:t>
    </dgm:pt>
    <dgm:pt modelId="{68FE6A20-8292-4370-830E-8E63F6C5E373}" type="sibTrans" cxnId="{A32E714C-72DD-47F2-BFC3-7CC35AA20659}">
      <dgm:prSet/>
      <dgm:spPr/>
      <dgm:t>
        <a:bodyPr/>
        <a:lstStyle/>
        <a:p>
          <a:endParaRPr lang="zh-CN" altLang="en-US"/>
        </a:p>
      </dgm:t>
    </dgm:pt>
    <dgm:pt modelId="{F557A717-02E7-4E9B-998F-3733F6B767CF}">
      <dgm:prSet phldrT="[文本]"/>
      <dgm:spPr/>
      <dgm:t>
        <a:bodyPr/>
        <a:lstStyle/>
        <a:p>
          <a:r>
            <a:rPr lang="en-US" altLang="zh-CN" dirty="0" smtClean="0"/>
            <a:t>Scan</a:t>
          </a:r>
          <a:endParaRPr lang="zh-CN" altLang="en-US" dirty="0"/>
        </a:p>
      </dgm:t>
    </dgm:pt>
    <dgm:pt modelId="{EA2DCC8E-336E-42ED-B8C6-5ABC5659ACF9}" type="parTrans" cxnId="{B3B08FBB-5E52-4545-BD2A-EF6BB0E474EA}">
      <dgm:prSet/>
      <dgm:spPr/>
      <dgm:t>
        <a:bodyPr/>
        <a:lstStyle/>
        <a:p>
          <a:endParaRPr lang="zh-CN" altLang="en-US"/>
        </a:p>
      </dgm:t>
    </dgm:pt>
    <dgm:pt modelId="{92976F91-E33D-412C-9AEE-9B770EA97732}" type="sibTrans" cxnId="{B3B08FBB-5E52-4545-BD2A-EF6BB0E474EA}">
      <dgm:prSet/>
      <dgm:spPr/>
      <dgm:t>
        <a:bodyPr/>
        <a:lstStyle/>
        <a:p>
          <a:endParaRPr lang="zh-CN" altLang="en-US"/>
        </a:p>
      </dgm:t>
    </dgm:pt>
    <dgm:pt modelId="{D45D020D-3BD7-4D65-88C3-43003A4171F9}">
      <dgm:prSet phldrT="[文本]"/>
      <dgm:spPr/>
      <dgm:t>
        <a:bodyPr/>
        <a:lstStyle/>
        <a:p>
          <a:r>
            <a:rPr lang="en-US" altLang="zh-CN" dirty="0" smtClean="0"/>
            <a:t>Scan Barcode</a:t>
          </a:r>
          <a:endParaRPr lang="zh-CN" altLang="en-US" dirty="0"/>
        </a:p>
      </dgm:t>
    </dgm:pt>
    <dgm:pt modelId="{45A2C554-9A59-4541-8C7C-60C9526A0A1F}" type="parTrans" cxnId="{E5FE0FE0-5F9E-4916-A506-72E42CDBB062}">
      <dgm:prSet/>
      <dgm:spPr/>
      <dgm:t>
        <a:bodyPr/>
        <a:lstStyle/>
        <a:p>
          <a:endParaRPr lang="zh-CN" altLang="en-US"/>
        </a:p>
      </dgm:t>
    </dgm:pt>
    <dgm:pt modelId="{1EB66066-CBEB-4103-BDE2-BE2F5CD797CF}" type="sibTrans" cxnId="{E5FE0FE0-5F9E-4916-A506-72E42CDBB062}">
      <dgm:prSet/>
      <dgm:spPr/>
      <dgm:t>
        <a:bodyPr/>
        <a:lstStyle/>
        <a:p>
          <a:endParaRPr lang="zh-CN" altLang="en-US"/>
        </a:p>
      </dgm:t>
    </dgm:pt>
    <dgm:pt modelId="{28BEF1B8-5184-4B71-B820-5ECC2E450B44}">
      <dgm:prSet phldrT="[文本]"/>
      <dgm:spPr/>
      <dgm:t>
        <a:bodyPr/>
        <a:lstStyle/>
        <a:p>
          <a:r>
            <a:rPr lang="en-US" altLang="zh-CN" dirty="0" smtClean="0"/>
            <a:t>Print</a:t>
          </a:r>
          <a:endParaRPr lang="zh-CN" altLang="en-US" dirty="0"/>
        </a:p>
      </dgm:t>
    </dgm:pt>
    <dgm:pt modelId="{015E082B-A1FA-4D00-8645-B80B715EBE9F}" type="parTrans" cxnId="{330C69B1-9E70-4EBC-B290-B4524FB5C379}">
      <dgm:prSet/>
      <dgm:spPr/>
      <dgm:t>
        <a:bodyPr/>
        <a:lstStyle/>
        <a:p>
          <a:endParaRPr lang="zh-CN" altLang="en-US"/>
        </a:p>
      </dgm:t>
    </dgm:pt>
    <dgm:pt modelId="{45176FA1-F38B-400E-8EB7-40FE26A2B86D}" type="sibTrans" cxnId="{330C69B1-9E70-4EBC-B290-B4524FB5C379}">
      <dgm:prSet/>
      <dgm:spPr/>
      <dgm:t>
        <a:bodyPr/>
        <a:lstStyle/>
        <a:p>
          <a:endParaRPr lang="zh-CN" altLang="en-US"/>
        </a:p>
      </dgm:t>
    </dgm:pt>
    <dgm:pt modelId="{E24836CD-DAF3-4FFA-B783-D6511389CE73}">
      <dgm:prSet phldrT="[文本]"/>
      <dgm:spPr/>
      <dgm:t>
        <a:bodyPr/>
        <a:lstStyle/>
        <a:p>
          <a:r>
            <a:rPr lang="en-US" altLang="zh-CN" dirty="0" smtClean="0"/>
            <a:t>Print Label</a:t>
          </a:r>
          <a:endParaRPr lang="zh-CN" altLang="en-US" dirty="0"/>
        </a:p>
      </dgm:t>
    </dgm:pt>
    <dgm:pt modelId="{8C42E737-E3C5-447C-BC02-9DE1D72DF06F}" type="parTrans" cxnId="{EA0524E8-11F0-42CA-8524-6C5AB9E211AF}">
      <dgm:prSet/>
      <dgm:spPr/>
      <dgm:t>
        <a:bodyPr/>
        <a:lstStyle/>
        <a:p>
          <a:endParaRPr lang="zh-CN" altLang="en-US"/>
        </a:p>
      </dgm:t>
    </dgm:pt>
    <dgm:pt modelId="{E656E44D-276E-4BEB-9689-34E4CDDA60D1}" type="sibTrans" cxnId="{EA0524E8-11F0-42CA-8524-6C5AB9E211AF}">
      <dgm:prSet/>
      <dgm:spPr/>
      <dgm:t>
        <a:bodyPr/>
        <a:lstStyle/>
        <a:p>
          <a:endParaRPr lang="zh-CN" altLang="en-US"/>
        </a:p>
      </dgm:t>
    </dgm:pt>
    <dgm:pt modelId="{04FAE3CD-9ED3-4DD4-94BD-4C76C1236AC1}" type="pres">
      <dgm:prSet presAssocID="{30221757-F5E6-4BFF-BBC2-5EFD252FECAB}" presName="linearFlow" presStyleCnt="0">
        <dgm:presLayoutVars>
          <dgm:dir/>
          <dgm:animLvl val="lvl"/>
          <dgm:resizeHandles val="exact"/>
        </dgm:presLayoutVars>
      </dgm:prSet>
      <dgm:spPr/>
    </dgm:pt>
    <dgm:pt modelId="{B95E0CCC-5915-4A71-A111-783ABD17B603}" type="pres">
      <dgm:prSet presAssocID="{C09EFE1D-7128-42FD-8D0F-8EE545994F20}" presName="composite" presStyleCnt="0"/>
      <dgm:spPr/>
    </dgm:pt>
    <dgm:pt modelId="{A42F5A36-30A5-483A-81F5-8148DBCAC624}" type="pres">
      <dgm:prSet presAssocID="{C09EFE1D-7128-42FD-8D0F-8EE545994F2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551D1-22FA-47F4-8746-5E4608DAD129}" type="pres">
      <dgm:prSet presAssocID="{C09EFE1D-7128-42FD-8D0F-8EE545994F2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CEE1C-798B-4D1C-9AC7-320CE92A2998}" type="pres">
      <dgm:prSet presAssocID="{523C26E3-4C50-4F73-9AB4-552A4F0BAD5A}" presName="sp" presStyleCnt="0"/>
      <dgm:spPr/>
    </dgm:pt>
    <dgm:pt modelId="{87199DAF-ABFD-4270-A1FB-4ECFC77B6220}" type="pres">
      <dgm:prSet presAssocID="{F557A717-02E7-4E9B-998F-3733F6B767CF}" presName="composite" presStyleCnt="0"/>
      <dgm:spPr/>
    </dgm:pt>
    <dgm:pt modelId="{CBA778B9-FCB8-43CB-98AD-5DB8DAE02957}" type="pres">
      <dgm:prSet presAssocID="{F557A717-02E7-4E9B-998F-3733F6B767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CF315D5-D168-45BF-9E82-326AFABF3767}" type="pres">
      <dgm:prSet presAssocID="{F557A717-02E7-4E9B-998F-3733F6B767C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192A5-8579-4211-A55C-DDB72D8A3EB4}" type="pres">
      <dgm:prSet presAssocID="{92976F91-E33D-412C-9AEE-9B770EA97732}" presName="sp" presStyleCnt="0"/>
      <dgm:spPr/>
    </dgm:pt>
    <dgm:pt modelId="{F1595FAA-70C2-4EC3-94AD-63D13FD19936}" type="pres">
      <dgm:prSet presAssocID="{28BEF1B8-5184-4B71-B820-5ECC2E450B44}" presName="composite" presStyleCnt="0"/>
      <dgm:spPr/>
    </dgm:pt>
    <dgm:pt modelId="{769E9C10-87E9-41EE-90E6-481BEDCA8123}" type="pres">
      <dgm:prSet presAssocID="{28BEF1B8-5184-4B71-B820-5ECC2E450B4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6C59C2-5F1C-4438-BAC7-89D81951489A}" type="pres">
      <dgm:prSet presAssocID="{28BEF1B8-5184-4B71-B820-5ECC2E450B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FE0FE0-5F9E-4916-A506-72E42CDBB062}" srcId="{F557A717-02E7-4E9B-998F-3733F6B767CF}" destId="{D45D020D-3BD7-4D65-88C3-43003A4171F9}" srcOrd="0" destOrd="0" parTransId="{45A2C554-9A59-4541-8C7C-60C9526A0A1F}" sibTransId="{1EB66066-CBEB-4103-BDE2-BE2F5CD797CF}"/>
    <dgm:cxn modelId="{879F7453-EAA2-4E6F-82EA-953F66B19105}" srcId="{C09EFE1D-7128-42FD-8D0F-8EE545994F20}" destId="{8CA884DE-89CD-42A3-8894-11C1E284B243}" srcOrd="0" destOrd="0" parTransId="{4653A89D-8415-40FF-8801-EEA77BC1EC60}" sibTransId="{E2AC69D0-53EA-4942-BCCD-C8FF00D130ED}"/>
    <dgm:cxn modelId="{062FD9AD-1CD7-4EB8-A9E0-4A224ABFBAEC}" type="presOf" srcId="{30221757-F5E6-4BFF-BBC2-5EFD252FECAB}" destId="{04FAE3CD-9ED3-4DD4-94BD-4C76C1236AC1}" srcOrd="0" destOrd="0" presId="urn:microsoft.com/office/officeart/2005/8/layout/chevron2"/>
    <dgm:cxn modelId="{362DA447-CF97-4CDF-9590-8A805081AC27}" type="presOf" srcId="{7C39FDA6-8947-4CC8-8F32-3ACDB7542616}" destId="{3DC551D1-22FA-47F4-8746-5E4608DAD129}" srcOrd="0" destOrd="1" presId="urn:microsoft.com/office/officeart/2005/8/layout/chevron2"/>
    <dgm:cxn modelId="{A32E714C-72DD-47F2-BFC3-7CC35AA20659}" srcId="{C09EFE1D-7128-42FD-8D0F-8EE545994F20}" destId="{7C39FDA6-8947-4CC8-8F32-3ACDB7542616}" srcOrd="1" destOrd="0" parTransId="{8541F0A6-F6D5-4C7F-AF4F-484C551A4175}" sibTransId="{68FE6A20-8292-4370-830E-8E63F6C5E373}"/>
    <dgm:cxn modelId="{2A8F39CA-07EA-448B-8451-FE3EC8F9093B}" type="presOf" srcId="{D45D020D-3BD7-4D65-88C3-43003A4171F9}" destId="{6CF315D5-D168-45BF-9E82-326AFABF3767}" srcOrd="0" destOrd="0" presId="urn:microsoft.com/office/officeart/2005/8/layout/chevron2"/>
    <dgm:cxn modelId="{EA0524E8-11F0-42CA-8524-6C5AB9E211AF}" srcId="{28BEF1B8-5184-4B71-B820-5ECC2E450B44}" destId="{E24836CD-DAF3-4FFA-B783-D6511389CE73}" srcOrd="0" destOrd="0" parTransId="{8C42E737-E3C5-447C-BC02-9DE1D72DF06F}" sibTransId="{E656E44D-276E-4BEB-9689-34E4CDDA60D1}"/>
    <dgm:cxn modelId="{330C69B1-9E70-4EBC-B290-B4524FB5C379}" srcId="{30221757-F5E6-4BFF-BBC2-5EFD252FECAB}" destId="{28BEF1B8-5184-4B71-B820-5ECC2E450B44}" srcOrd="2" destOrd="0" parTransId="{015E082B-A1FA-4D00-8645-B80B715EBE9F}" sibTransId="{45176FA1-F38B-400E-8EB7-40FE26A2B86D}"/>
    <dgm:cxn modelId="{75F49730-1737-4093-8599-190C1B1376C7}" type="presOf" srcId="{E24836CD-DAF3-4FFA-B783-D6511389CE73}" destId="{F36C59C2-5F1C-4438-BAC7-89D81951489A}" srcOrd="0" destOrd="0" presId="urn:microsoft.com/office/officeart/2005/8/layout/chevron2"/>
    <dgm:cxn modelId="{1A96E9A3-8248-43A7-A401-C8937EC1B924}" type="presOf" srcId="{F557A717-02E7-4E9B-998F-3733F6B767CF}" destId="{CBA778B9-FCB8-43CB-98AD-5DB8DAE02957}" srcOrd="0" destOrd="0" presId="urn:microsoft.com/office/officeart/2005/8/layout/chevron2"/>
    <dgm:cxn modelId="{63889BAC-DAED-4EAE-8F42-0CD653AD9B49}" type="presOf" srcId="{8CA884DE-89CD-42A3-8894-11C1E284B243}" destId="{3DC551D1-22FA-47F4-8746-5E4608DAD129}" srcOrd="0" destOrd="0" presId="urn:microsoft.com/office/officeart/2005/8/layout/chevron2"/>
    <dgm:cxn modelId="{7BCB17C8-BBDD-4315-B112-235237C23336}" srcId="{30221757-F5E6-4BFF-BBC2-5EFD252FECAB}" destId="{C09EFE1D-7128-42FD-8D0F-8EE545994F20}" srcOrd="0" destOrd="0" parTransId="{E640616E-9567-44AE-9EAC-ED4C22AF6F32}" sibTransId="{523C26E3-4C50-4F73-9AB4-552A4F0BAD5A}"/>
    <dgm:cxn modelId="{AABB00F3-2D42-40DC-BF94-347320F0DF63}" type="presOf" srcId="{C09EFE1D-7128-42FD-8D0F-8EE545994F20}" destId="{A42F5A36-30A5-483A-81F5-8148DBCAC624}" srcOrd="0" destOrd="0" presId="urn:microsoft.com/office/officeart/2005/8/layout/chevron2"/>
    <dgm:cxn modelId="{B3B08FBB-5E52-4545-BD2A-EF6BB0E474EA}" srcId="{30221757-F5E6-4BFF-BBC2-5EFD252FECAB}" destId="{F557A717-02E7-4E9B-998F-3733F6B767CF}" srcOrd="1" destOrd="0" parTransId="{EA2DCC8E-336E-42ED-B8C6-5ABC5659ACF9}" sibTransId="{92976F91-E33D-412C-9AEE-9B770EA97732}"/>
    <dgm:cxn modelId="{FE6154DE-4C98-4D3A-A399-5442878ED272}" type="presOf" srcId="{28BEF1B8-5184-4B71-B820-5ECC2E450B44}" destId="{769E9C10-87E9-41EE-90E6-481BEDCA8123}" srcOrd="0" destOrd="0" presId="urn:microsoft.com/office/officeart/2005/8/layout/chevron2"/>
    <dgm:cxn modelId="{D0FD0169-F776-4404-B123-D337EBB0B0CE}" type="presParOf" srcId="{04FAE3CD-9ED3-4DD4-94BD-4C76C1236AC1}" destId="{B95E0CCC-5915-4A71-A111-783ABD17B603}" srcOrd="0" destOrd="0" presId="urn:microsoft.com/office/officeart/2005/8/layout/chevron2"/>
    <dgm:cxn modelId="{1091950F-B3D3-4D80-A4D7-0E829A9FAE22}" type="presParOf" srcId="{B95E0CCC-5915-4A71-A111-783ABD17B603}" destId="{A42F5A36-30A5-483A-81F5-8148DBCAC624}" srcOrd="0" destOrd="0" presId="urn:microsoft.com/office/officeart/2005/8/layout/chevron2"/>
    <dgm:cxn modelId="{4635C75C-29EA-4D56-8885-1BF00F7C6176}" type="presParOf" srcId="{B95E0CCC-5915-4A71-A111-783ABD17B603}" destId="{3DC551D1-22FA-47F4-8746-5E4608DAD129}" srcOrd="1" destOrd="0" presId="urn:microsoft.com/office/officeart/2005/8/layout/chevron2"/>
    <dgm:cxn modelId="{8787564B-2C78-4B2C-8D53-C23AB7BB4ACF}" type="presParOf" srcId="{04FAE3CD-9ED3-4DD4-94BD-4C76C1236AC1}" destId="{076CEE1C-798B-4D1C-9AC7-320CE92A2998}" srcOrd="1" destOrd="0" presId="urn:microsoft.com/office/officeart/2005/8/layout/chevron2"/>
    <dgm:cxn modelId="{F9F71405-97DC-4590-ACFC-569D0892111A}" type="presParOf" srcId="{04FAE3CD-9ED3-4DD4-94BD-4C76C1236AC1}" destId="{87199DAF-ABFD-4270-A1FB-4ECFC77B6220}" srcOrd="2" destOrd="0" presId="urn:microsoft.com/office/officeart/2005/8/layout/chevron2"/>
    <dgm:cxn modelId="{364C2494-BEDF-4C03-A5F6-F5B6DFE112FC}" type="presParOf" srcId="{87199DAF-ABFD-4270-A1FB-4ECFC77B6220}" destId="{CBA778B9-FCB8-43CB-98AD-5DB8DAE02957}" srcOrd="0" destOrd="0" presId="urn:microsoft.com/office/officeart/2005/8/layout/chevron2"/>
    <dgm:cxn modelId="{8219B62D-1204-46AC-B3A2-615AA7073FC8}" type="presParOf" srcId="{87199DAF-ABFD-4270-A1FB-4ECFC77B6220}" destId="{6CF315D5-D168-45BF-9E82-326AFABF3767}" srcOrd="1" destOrd="0" presId="urn:microsoft.com/office/officeart/2005/8/layout/chevron2"/>
    <dgm:cxn modelId="{D2F2E995-74DA-4ACE-8AFF-66457285A3CA}" type="presParOf" srcId="{04FAE3CD-9ED3-4DD4-94BD-4C76C1236AC1}" destId="{765192A5-8579-4211-A55C-DDB72D8A3EB4}" srcOrd="3" destOrd="0" presId="urn:microsoft.com/office/officeart/2005/8/layout/chevron2"/>
    <dgm:cxn modelId="{3AFCF584-1FCE-4124-A85E-5521D7B66A4B}" type="presParOf" srcId="{04FAE3CD-9ED3-4DD4-94BD-4C76C1236AC1}" destId="{F1595FAA-70C2-4EC3-94AD-63D13FD19936}" srcOrd="4" destOrd="0" presId="urn:microsoft.com/office/officeart/2005/8/layout/chevron2"/>
    <dgm:cxn modelId="{2131F008-27B7-4471-ACA7-46A58B1CF7C2}" type="presParOf" srcId="{F1595FAA-70C2-4EC3-94AD-63D13FD19936}" destId="{769E9C10-87E9-41EE-90E6-481BEDCA8123}" srcOrd="0" destOrd="0" presId="urn:microsoft.com/office/officeart/2005/8/layout/chevron2"/>
    <dgm:cxn modelId="{DCA57D5A-BF8E-4AA4-BD1F-B6FF82E5D22A}" type="presParOf" srcId="{F1595FAA-70C2-4EC3-94AD-63D13FD19936}" destId="{F36C59C2-5F1C-4438-BAC7-89D8195148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2F5A36-30A5-483A-81F5-8148DBCAC624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Get</a:t>
          </a:r>
          <a:endParaRPr lang="zh-CN" altLang="en-US" sz="3200" kern="1200" dirty="0"/>
        </a:p>
      </dsp:txBody>
      <dsp:txXfrm rot="5400000">
        <a:off x="-245635" y="246082"/>
        <a:ext cx="1637567" cy="1146297"/>
      </dsp:txXfrm>
    </dsp:sp>
    <dsp:sp modelId="{3DC551D1-22FA-47F4-8746-5E4608DAD129}">
      <dsp:nvSpPr>
        <dsp:cNvPr id="0" name=""/>
        <dsp:cNvSpPr/>
      </dsp:nvSpPr>
      <dsp:spPr>
        <a:xfrm rot="5400000">
          <a:off x="3970795" y="-2824050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Enter Vendor for get </a:t>
          </a:r>
          <a:r>
            <a:rPr lang="en-US" altLang="zh-CN" sz="2800" kern="1200" dirty="0" smtClean="0"/>
            <a:t>data from MFG/Pro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Enter PI No for get</a:t>
          </a:r>
          <a:r>
            <a:rPr lang="en-US" altLang="zh-CN" sz="2800" kern="1200" dirty="0" smtClean="0"/>
            <a:t> Data from pi system[HK]</a:t>
          </a:r>
          <a:endParaRPr lang="zh-CN" altLang="en-US" sz="2800" kern="1200" dirty="0"/>
        </a:p>
      </dsp:txBody>
      <dsp:txXfrm rot="5400000">
        <a:off x="3970795" y="-2824050"/>
        <a:ext cx="1064418" cy="6713415"/>
      </dsp:txXfrm>
    </dsp:sp>
    <dsp:sp modelId="{CBA778B9-FCB8-43CB-98AD-5DB8DAE02957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Scan</a:t>
          </a:r>
          <a:endParaRPr lang="zh-CN" altLang="en-US" sz="3200" kern="1200" dirty="0"/>
        </a:p>
      </dsp:txBody>
      <dsp:txXfrm rot="5400000">
        <a:off x="-245635" y="1689832"/>
        <a:ext cx="1637567" cy="1146297"/>
      </dsp:txXfrm>
    </dsp:sp>
    <dsp:sp modelId="{6CF315D5-D168-45BF-9E82-326AFABF3767}">
      <dsp:nvSpPr>
        <dsp:cNvPr id="0" name=""/>
        <dsp:cNvSpPr/>
      </dsp:nvSpPr>
      <dsp:spPr>
        <a:xfrm rot="5400000">
          <a:off x="3970795" y="-1380300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Scan Barcode</a:t>
          </a:r>
          <a:endParaRPr lang="zh-CN" altLang="en-US" sz="2800" kern="1200" dirty="0"/>
        </a:p>
      </dsp:txBody>
      <dsp:txXfrm rot="5400000">
        <a:off x="3970795" y="-1380300"/>
        <a:ext cx="1064418" cy="6713415"/>
      </dsp:txXfrm>
    </dsp:sp>
    <dsp:sp modelId="{769E9C10-87E9-41EE-90E6-481BEDCA8123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Print</a:t>
          </a:r>
          <a:endParaRPr lang="zh-CN" altLang="en-US" sz="3200" kern="1200" dirty="0"/>
        </a:p>
      </dsp:txBody>
      <dsp:txXfrm rot="5400000">
        <a:off x="-245635" y="3133582"/>
        <a:ext cx="1637567" cy="1146297"/>
      </dsp:txXfrm>
    </dsp:sp>
    <dsp:sp modelId="{F36C59C2-5F1C-4438-BAC7-89D81951489A}">
      <dsp:nvSpPr>
        <dsp:cNvPr id="0" name=""/>
        <dsp:cNvSpPr/>
      </dsp:nvSpPr>
      <dsp:spPr>
        <a:xfrm rot="5400000">
          <a:off x="3970795" y="63449"/>
          <a:ext cx="1064418" cy="671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Print Label</a:t>
          </a:r>
          <a:endParaRPr lang="zh-CN" altLang="en-US" sz="2800" kern="1200" dirty="0"/>
        </a:p>
      </dsp:txBody>
      <dsp:txXfrm rot="5400000">
        <a:off x="3970795" y="63449"/>
        <a:ext cx="1064418" cy="6713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2015/2/5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2015/2/5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0768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Print PIMS 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label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200" b="1" dirty="0" smtClean="0"/>
              <a:t>2015-2-5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2015/2/5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Print PIMS label 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sz="2700" dirty="0" smtClean="0"/>
              <a:t>Solution </a:t>
            </a:r>
            <a:r>
              <a:rPr lang="en-US" altLang="zh-CN" sz="2700" dirty="0" smtClean="0"/>
              <a:t>workflow</a:t>
            </a:r>
            <a:endParaRPr lang="zh-CN" altLang="en-US" sz="27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Print PIMS label</a:t>
            </a:r>
            <a:r>
              <a:rPr lang="en-US" altLang="zh-CN" dirty="0" smtClean="0"/>
              <a:t> Soft</a:t>
            </a:r>
            <a:endParaRPr lang="zh-CN" altLang="en-US" dirty="0"/>
          </a:p>
        </p:txBody>
      </p:sp>
      <p:pic>
        <p:nvPicPr>
          <p:cNvPr id="7" name="图片 6" descr="wh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268760"/>
            <a:ext cx="9144000" cy="5589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</a:t>
            </a:r>
            <a:r>
              <a:rPr lang="en-US" altLang="zh-CN" dirty="0" smtClean="0"/>
              <a:t>On</a:t>
            </a:r>
            <a:endParaRPr lang="zh-CN" altLang="en-US" sz="1800" dirty="0"/>
          </a:p>
        </p:txBody>
      </p:sp>
      <p:pic>
        <p:nvPicPr>
          <p:cNvPr id="8" name="内容占位符 7" descr="wh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8789"/>
            <a:ext cx="7859713" cy="38487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who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0816" y="1124744"/>
            <a:ext cx="7433592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 Vendor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Enter Vendor ID	       B:Select the right Date Time</a:t>
            </a:r>
            <a:r>
              <a:rPr lang="en-US" altLang="zh-CN" dirty="0" smtClean="0"/>
              <a:t> </a:t>
            </a:r>
            <a:r>
              <a:rPr lang="en-US" altLang="zh-CN" dirty="0" smtClean="0"/>
              <a:t>    C: click go</a:t>
            </a:r>
          </a:p>
          <a:p>
            <a:r>
              <a:rPr lang="en-US" altLang="zh-CN" dirty="0" smtClean="0"/>
              <a:t>D: Select a </a:t>
            </a:r>
            <a:r>
              <a:rPr lang="en-US" altLang="zh-CN" dirty="0" err="1" smtClean="0"/>
              <a:t>Dn</a:t>
            </a:r>
            <a:r>
              <a:rPr lang="en-US" altLang="zh-CN" dirty="0" smtClean="0"/>
              <a:t> No	       E:Enter Num of Labels	          F: Scan Barcode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 PI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A: Enter PI ID    B:Select the right Item     C: if Carton No then Scan Box No</a:t>
            </a:r>
          </a:p>
          <a:p>
            <a:r>
              <a:rPr lang="en-US" altLang="zh-CN" dirty="0" smtClean="0"/>
              <a:t>D:Enter Num of Labels	E</a:t>
            </a:r>
            <a:r>
              <a:rPr lang="en-US" altLang="zh-CN" smtClean="0"/>
              <a:t>: Scan </a:t>
            </a:r>
            <a:r>
              <a:rPr lang="en-US" altLang="zh-CN" dirty="0" smtClean="0"/>
              <a:t>Barcode</a:t>
            </a:r>
          </a:p>
        </p:txBody>
      </p:sp>
      <p:pic>
        <p:nvPicPr>
          <p:cNvPr id="10" name="内容占位符 9" descr="who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7449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2015/2/5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36441</TotalTime>
  <Words>86</Words>
  <Application>Microsoft Office PowerPoint</Application>
  <PresentationFormat>全屏显示(4:3)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Print PIMS label user manual  2015-2-5    MIS – ling.xie</vt:lpstr>
      <vt:lpstr>Print PIMS label  Solution workflow</vt:lpstr>
      <vt:lpstr>Print PIMS label Soft</vt:lpstr>
      <vt:lpstr>Log On</vt:lpstr>
      <vt:lpstr>Scan Vendor</vt:lpstr>
      <vt:lpstr>Scan PI</vt:lpstr>
      <vt:lpstr>幻灯片 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2450</cp:revision>
  <dcterms:created xsi:type="dcterms:W3CDTF">2011-10-13T04:05:12Z</dcterms:created>
  <dcterms:modified xsi:type="dcterms:W3CDTF">2015-02-05T04:44:49Z</dcterms:modified>
</cp:coreProperties>
</file>