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1" r:id="rId3"/>
    <p:sldId id="364" r:id="rId4"/>
    <p:sldId id="358" r:id="rId5"/>
    <p:sldId id="343" r:id="rId6"/>
    <p:sldId id="344" r:id="rId7"/>
    <p:sldId id="363" r:id="rId8"/>
    <p:sldId id="366" r:id="rId9"/>
    <p:sldId id="365" r:id="rId10"/>
    <p:sldId id="340" r:id="rId11"/>
  </p:sldIdLst>
  <p:sldSz cx="9144000" cy="6858000" type="screen4x3"/>
  <p:notesSz cx="681355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5" autoAdjust="0"/>
    <p:restoredTop sz="94247" autoAdjust="0"/>
  </p:normalViewPr>
  <p:slideViewPr>
    <p:cSldViewPr>
      <p:cViewPr>
        <p:scale>
          <a:sx n="78" d="100"/>
          <a:sy n="78" d="100"/>
        </p:scale>
        <p:origin x="-96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80" y="-9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757-F5E6-4BFF-BBC2-5EFD252FEC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9EFE1D-7128-42FD-8D0F-8EE545994F20}">
      <dgm:prSet phldrT="[文本]"/>
      <dgm:spPr/>
      <dgm:t>
        <a:bodyPr/>
        <a:lstStyle/>
        <a:p>
          <a:r>
            <a:rPr lang="en-US" altLang="zh-CN" dirty="0" smtClean="0"/>
            <a:t>Get</a:t>
          </a:r>
          <a:endParaRPr lang="zh-CN" altLang="en-US" dirty="0"/>
        </a:p>
      </dgm:t>
    </dgm:pt>
    <dgm:pt modelId="{E640616E-9567-44AE-9EAC-ED4C22AF6F32}" type="parTrans" cxnId="{7BCB17C8-BBDD-4315-B112-235237C23336}">
      <dgm:prSet/>
      <dgm:spPr/>
      <dgm:t>
        <a:bodyPr/>
        <a:lstStyle/>
        <a:p>
          <a:endParaRPr lang="zh-CN" altLang="en-US"/>
        </a:p>
      </dgm:t>
    </dgm:pt>
    <dgm:pt modelId="{523C26E3-4C50-4F73-9AB4-552A4F0BAD5A}" type="sibTrans" cxnId="{7BCB17C8-BBDD-4315-B112-235237C23336}">
      <dgm:prSet/>
      <dgm:spPr/>
      <dgm:t>
        <a:bodyPr/>
        <a:lstStyle/>
        <a:p>
          <a:endParaRPr lang="zh-CN" altLang="en-US"/>
        </a:p>
      </dgm:t>
    </dgm:pt>
    <dgm:pt modelId="{8CA884DE-89CD-42A3-8894-11C1E284B243}">
      <dgm:prSet phldrT="[文本]"/>
      <dgm:spPr/>
      <dgm:t>
        <a:bodyPr/>
        <a:lstStyle/>
        <a:p>
          <a:r>
            <a:rPr lang="en-US" altLang="zh-CN" dirty="0" smtClean="0"/>
            <a:t>Get data </a:t>
          </a:r>
          <a:r>
            <a:rPr lang="en-US" altLang="zh-CN" dirty="0" smtClean="0"/>
            <a:t>from MFG/Pro</a:t>
          </a:r>
          <a:endParaRPr lang="zh-CN" altLang="en-US" dirty="0"/>
        </a:p>
      </dgm:t>
    </dgm:pt>
    <dgm:pt modelId="{4653A89D-8415-40FF-8801-EEA77BC1EC60}" type="parTrans" cxnId="{879F7453-EAA2-4E6F-82EA-953F66B19105}">
      <dgm:prSet/>
      <dgm:spPr/>
      <dgm:t>
        <a:bodyPr/>
        <a:lstStyle/>
        <a:p>
          <a:endParaRPr lang="zh-CN" altLang="en-US"/>
        </a:p>
      </dgm:t>
    </dgm:pt>
    <dgm:pt modelId="{E2AC69D0-53EA-4942-BCCD-C8FF00D130ED}" type="sibTrans" cxnId="{879F7453-EAA2-4E6F-82EA-953F66B19105}">
      <dgm:prSet/>
      <dgm:spPr/>
      <dgm:t>
        <a:bodyPr/>
        <a:lstStyle/>
        <a:p>
          <a:endParaRPr lang="zh-CN" altLang="en-US"/>
        </a:p>
      </dgm:t>
    </dgm:pt>
    <dgm:pt modelId="{7C39FDA6-8947-4CC8-8F32-3ACDB7542616}">
      <dgm:prSet phldrT="[文本]"/>
      <dgm:spPr/>
      <dgm:t>
        <a:bodyPr/>
        <a:lstStyle/>
        <a:p>
          <a:r>
            <a:rPr lang="en-US" altLang="zh-CN" dirty="0" smtClean="0"/>
            <a:t>Get data </a:t>
          </a:r>
          <a:r>
            <a:rPr lang="en-US" altLang="zh-CN" dirty="0" smtClean="0"/>
            <a:t>from pi system[HK]</a:t>
          </a:r>
          <a:endParaRPr lang="zh-CN" altLang="en-US" dirty="0"/>
        </a:p>
      </dgm:t>
    </dgm:pt>
    <dgm:pt modelId="{8541F0A6-F6D5-4C7F-AF4F-484C551A4175}" type="parTrans" cxnId="{A32E714C-72DD-47F2-BFC3-7CC35AA20659}">
      <dgm:prSet/>
      <dgm:spPr/>
      <dgm:t>
        <a:bodyPr/>
        <a:lstStyle/>
        <a:p>
          <a:endParaRPr lang="zh-CN" altLang="en-US"/>
        </a:p>
      </dgm:t>
    </dgm:pt>
    <dgm:pt modelId="{68FE6A20-8292-4370-830E-8E63F6C5E373}" type="sibTrans" cxnId="{A32E714C-72DD-47F2-BFC3-7CC35AA20659}">
      <dgm:prSet/>
      <dgm:spPr/>
      <dgm:t>
        <a:bodyPr/>
        <a:lstStyle/>
        <a:p>
          <a:endParaRPr lang="zh-CN" altLang="en-US"/>
        </a:p>
      </dgm:t>
    </dgm:pt>
    <dgm:pt modelId="{F557A717-02E7-4E9B-998F-3733F6B767CF}">
      <dgm:prSet phldrT="[文本]"/>
      <dgm:spPr/>
      <dgm:t>
        <a:bodyPr/>
        <a:lstStyle/>
        <a:p>
          <a:r>
            <a:rPr lang="en-US" altLang="zh-CN" dirty="0" smtClean="0"/>
            <a:t>Scan</a:t>
          </a:r>
          <a:endParaRPr lang="zh-CN" altLang="en-US" dirty="0"/>
        </a:p>
      </dgm:t>
    </dgm:pt>
    <dgm:pt modelId="{EA2DCC8E-336E-42ED-B8C6-5ABC5659ACF9}" type="parTrans" cxnId="{B3B08FBB-5E52-4545-BD2A-EF6BB0E474EA}">
      <dgm:prSet/>
      <dgm:spPr/>
      <dgm:t>
        <a:bodyPr/>
        <a:lstStyle/>
        <a:p>
          <a:endParaRPr lang="zh-CN" altLang="en-US"/>
        </a:p>
      </dgm:t>
    </dgm:pt>
    <dgm:pt modelId="{92976F91-E33D-412C-9AEE-9B770EA97732}" type="sibTrans" cxnId="{B3B08FBB-5E52-4545-BD2A-EF6BB0E474EA}">
      <dgm:prSet/>
      <dgm:spPr/>
      <dgm:t>
        <a:bodyPr/>
        <a:lstStyle/>
        <a:p>
          <a:endParaRPr lang="zh-CN" altLang="en-US"/>
        </a:p>
      </dgm:t>
    </dgm:pt>
    <dgm:pt modelId="{D45D020D-3BD7-4D65-88C3-43003A4171F9}">
      <dgm:prSet phldrT="[文本]"/>
      <dgm:spPr/>
      <dgm:t>
        <a:bodyPr/>
        <a:lstStyle/>
        <a:p>
          <a:r>
            <a:rPr lang="en-US" altLang="zh-CN" dirty="0" smtClean="0"/>
            <a:t>Scan Barcode</a:t>
          </a:r>
          <a:endParaRPr lang="zh-CN" altLang="en-US" dirty="0"/>
        </a:p>
      </dgm:t>
    </dgm:pt>
    <dgm:pt modelId="{45A2C554-9A59-4541-8C7C-60C9526A0A1F}" type="parTrans" cxnId="{E5FE0FE0-5F9E-4916-A506-72E42CDBB062}">
      <dgm:prSet/>
      <dgm:spPr/>
      <dgm:t>
        <a:bodyPr/>
        <a:lstStyle/>
        <a:p>
          <a:endParaRPr lang="zh-CN" altLang="en-US"/>
        </a:p>
      </dgm:t>
    </dgm:pt>
    <dgm:pt modelId="{1EB66066-CBEB-4103-BDE2-BE2F5CD797CF}" type="sibTrans" cxnId="{E5FE0FE0-5F9E-4916-A506-72E42CDBB062}">
      <dgm:prSet/>
      <dgm:spPr/>
      <dgm:t>
        <a:bodyPr/>
        <a:lstStyle/>
        <a:p>
          <a:endParaRPr lang="zh-CN" altLang="en-US"/>
        </a:p>
      </dgm:t>
    </dgm:pt>
    <dgm:pt modelId="{28BEF1B8-5184-4B71-B820-5ECC2E450B44}">
      <dgm:prSet phldrT="[文本]"/>
      <dgm:spPr/>
      <dgm:t>
        <a:bodyPr/>
        <a:lstStyle/>
        <a:p>
          <a:r>
            <a:rPr lang="en-US" altLang="zh-CN" dirty="0" smtClean="0"/>
            <a:t>Print</a:t>
          </a:r>
          <a:endParaRPr lang="zh-CN" altLang="en-US" dirty="0"/>
        </a:p>
      </dgm:t>
    </dgm:pt>
    <dgm:pt modelId="{015E082B-A1FA-4D00-8645-B80B715EBE9F}" type="parTrans" cxnId="{330C69B1-9E70-4EBC-B290-B4524FB5C379}">
      <dgm:prSet/>
      <dgm:spPr/>
      <dgm:t>
        <a:bodyPr/>
        <a:lstStyle/>
        <a:p>
          <a:endParaRPr lang="zh-CN" altLang="en-US"/>
        </a:p>
      </dgm:t>
    </dgm:pt>
    <dgm:pt modelId="{45176FA1-F38B-400E-8EB7-40FE26A2B86D}" type="sibTrans" cxnId="{330C69B1-9E70-4EBC-B290-B4524FB5C379}">
      <dgm:prSet/>
      <dgm:spPr/>
      <dgm:t>
        <a:bodyPr/>
        <a:lstStyle/>
        <a:p>
          <a:endParaRPr lang="zh-CN" altLang="en-US"/>
        </a:p>
      </dgm:t>
    </dgm:pt>
    <dgm:pt modelId="{E24836CD-DAF3-4FFA-B783-D6511389CE73}">
      <dgm:prSet phldrT="[文本]"/>
      <dgm:spPr/>
      <dgm:t>
        <a:bodyPr/>
        <a:lstStyle/>
        <a:p>
          <a:r>
            <a:rPr lang="en-US" altLang="zh-CN" dirty="0" smtClean="0"/>
            <a:t>Print Label</a:t>
          </a:r>
          <a:endParaRPr lang="zh-CN" altLang="en-US" dirty="0"/>
        </a:p>
      </dgm:t>
    </dgm:pt>
    <dgm:pt modelId="{8C42E737-E3C5-447C-BC02-9DE1D72DF06F}" type="parTrans" cxnId="{EA0524E8-11F0-42CA-8524-6C5AB9E211AF}">
      <dgm:prSet/>
      <dgm:spPr/>
      <dgm:t>
        <a:bodyPr/>
        <a:lstStyle/>
        <a:p>
          <a:endParaRPr lang="zh-CN" altLang="en-US"/>
        </a:p>
      </dgm:t>
    </dgm:pt>
    <dgm:pt modelId="{E656E44D-276E-4BEB-9689-34E4CDDA60D1}" type="sibTrans" cxnId="{EA0524E8-11F0-42CA-8524-6C5AB9E211AF}">
      <dgm:prSet/>
      <dgm:spPr/>
      <dgm:t>
        <a:bodyPr/>
        <a:lstStyle/>
        <a:p>
          <a:endParaRPr lang="zh-CN" altLang="en-US"/>
        </a:p>
      </dgm:t>
    </dgm:pt>
    <dgm:pt modelId="{04FAE3CD-9ED3-4DD4-94BD-4C76C1236AC1}" type="pres">
      <dgm:prSet presAssocID="{30221757-F5E6-4BFF-BBC2-5EFD252FECA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5E0CCC-5915-4A71-A111-783ABD17B603}" type="pres">
      <dgm:prSet presAssocID="{C09EFE1D-7128-42FD-8D0F-8EE545994F20}" presName="composite" presStyleCnt="0"/>
      <dgm:spPr/>
    </dgm:pt>
    <dgm:pt modelId="{A42F5A36-30A5-483A-81F5-8148DBCAC624}" type="pres">
      <dgm:prSet presAssocID="{C09EFE1D-7128-42FD-8D0F-8EE545994F2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551D1-22FA-47F4-8746-5E4608DAD129}" type="pres">
      <dgm:prSet presAssocID="{C09EFE1D-7128-42FD-8D0F-8EE545994F2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CEE1C-798B-4D1C-9AC7-320CE92A2998}" type="pres">
      <dgm:prSet presAssocID="{523C26E3-4C50-4F73-9AB4-552A4F0BAD5A}" presName="sp" presStyleCnt="0"/>
      <dgm:spPr/>
    </dgm:pt>
    <dgm:pt modelId="{87199DAF-ABFD-4270-A1FB-4ECFC77B6220}" type="pres">
      <dgm:prSet presAssocID="{F557A717-02E7-4E9B-998F-3733F6B767CF}" presName="composite" presStyleCnt="0"/>
      <dgm:spPr/>
    </dgm:pt>
    <dgm:pt modelId="{CBA778B9-FCB8-43CB-98AD-5DB8DAE02957}" type="pres">
      <dgm:prSet presAssocID="{F557A717-02E7-4E9B-998F-3733F6B767C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315D5-D168-45BF-9E82-326AFABF3767}" type="pres">
      <dgm:prSet presAssocID="{F557A717-02E7-4E9B-998F-3733F6B767C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192A5-8579-4211-A55C-DDB72D8A3EB4}" type="pres">
      <dgm:prSet presAssocID="{92976F91-E33D-412C-9AEE-9B770EA97732}" presName="sp" presStyleCnt="0"/>
      <dgm:spPr/>
    </dgm:pt>
    <dgm:pt modelId="{F1595FAA-70C2-4EC3-94AD-63D13FD19936}" type="pres">
      <dgm:prSet presAssocID="{28BEF1B8-5184-4B71-B820-5ECC2E450B44}" presName="composite" presStyleCnt="0"/>
      <dgm:spPr/>
    </dgm:pt>
    <dgm:pt modelId="{769E9C10-87E9-41EE-90E6-481BEDCA8123}" type="pres">
      <dgm:prSet presAssocID="{28BEF1B8-5184-4B71-B820-5ECC2E450B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C59C2-5F1C-4438-BAC7-89D81951489A}" type="pres">
      <dgm:prSet presAssocID="{28BEF1B8-5184-4B71-B820-5ECC2E450B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889BAC-DAED-4EAE-8F42-0CD653AD9B49}" type="presOf" srcId="{8CA884DE-89CD-42A3-8894-11C1E284B243}" destId="{3DC551D1-22FA-47F4-8746-5E4608DAD129}" srcOrd="0" destOrd="0" presId="urn:microsoft.com/office/officeart/2005/8/layout/chevron2"/>
    <dgm:cxn modelId="{062FD9AD-1CD7-4EB8-A9E0-4A224ABFBAEC}" type="presOf" srcId="{30221757-F5E6-4BFF-BBC2-5EFD252FECAB}" destId="{04FAE3CD-9ED3-4DD4-94BD-4C76C1236AC1}" srcOrd="0" destOrd="0" presId="urn:microsoft.com/office/officeart/2005/8/layout/chevron2"/>
    <dgm:cxn modelId="{AABB00F3-2D42-40DC-BF94-347320F0DF63}" type="presOf" srcId="{C09EFE1D-7128-42FD-8D0F-8EE545994F20}" destId="{A42F5A36-30A5-483A-81F5-8148DBCAC624}" srcOrd="0" destOrd="0" presId="urn:microsoft.com/office/officeart/2005/8/layout/chevron2"/>
    <dgm:cxn modelId="{A32E714C-72DD-47F2-BFC3-7CC35AA20659}" srcId="{C09EFE1D-7128-42FD-8D0F-8EE545994F20}" destId="{7C39FDA6-8947-4CC8-8F32-3ACDB7542616}" srcOrd="1" destOrd="0" parTransId="{8541F0A6-F6D5-4C7F-AF4F-484C551A4175}" sibTransId="{68FE6A20-8292-4370-830E-8E63F6C5E373}"/>
    <dgm:cxn modelId="{EA0524E8-11F0-42CA-8524-6C5AB9E211AF}" srcId="{28BEF1B8-5184-4B71-B820-5ECC2E450B44}" destId="{E24836CD-DAF3-4FFA-B783-D6511389CE73}" srcOrd="0" destOrd="0" parTransId="{8C42E737-E3C5-447C-BC02-9DE1D72DF06F}" sibTransId="{E656E44D-276E-4BEB-9689-34E4CDDA60D1}"/>
    <dgm:cxn modelId="{879F7453-EAA2-4E6F-82EA-953F66B19105}" srcId="{C09EFE1D-7128-42FD-8D0F-8EE545994F20}" destId="{8CA884DE-89CD-42A3-8894-11C1E284B243}" srcOrd="0" destOrd="0" parTransId="{4653A89D-8415-40FF-8801-EEA77BC1EC60}" sibTransId="{E2AC69D0-53EA-4942-BCCD-C8FF00D130ED}"/>
    <dgm:cxn modelId="{2A8F39CA-07EA-448B-8451-FE3EC8F9093B}" type="presOf" srcId="{D45D020D-3BD7-4D65-88C3-43003A4171F9}" destId="{6CF315D5-D168-45BF-9E82-326AFABF3767}" srcOrd="0" destOrd="0" presId="urn:microsoft.com/office/officeart/2005/8/layout/chevron2"/>
    <dgm:cxn modelId="{362DA447-CF97-4CDF-9590-8A805081AC27}" type="presOf" srcId="{7C39FDA6-8947-4CC8-8F32-3ACDB7542616}" destId="{3DC551D1-22FA-47F4-8746-5E4608DAD129}" srcOrd="0" destOrd="1" presId="urn:microsoft.com/office/officeart/2005/8/layout/chevron2"/>
    <dgm:cxn modelId="{7BCB17C8-BBDD-4315-B112-235237C23336}" srcId="{30221757-F5E6-4BFF-BBC2-5EFD252FECAB}" destId="{C09EFE1D-7128-42FD-8D0F-8EE545994F20}" srcOrd="0" destOrd="0" parTransId="{E640616E-9567-44AE-9EAC-ED4C22AF6F32}" sibTransId="{523C26E3-4C50-4F73-9AB4-552A4F0BAD5A}"/>
    <dgm:cxn modelId="{75F49730-1737-4093-8599-190C1B1376C7}" type="presOf" srcId="{E24836CD-DAF3-4FFA-B783-D6511389CE73}" destId="{F36C59C2-5F1C-4438-BAC7-89D81951489A}" srcOrd="0" destOrd="0" presId="urn:microsoft.com/office/officeart/2005/8/layout/chevron2"/>
    <dgm:cxn modelId="{1A96E9A3-8248-43A7-A401-C8937EC1B924}" type="presOf" srcId="{F557A717-02E7-4E9B-998F-3733F6B767CF}" destId="{CBA778B9-FCB8-43CB-98AD-5DB8DAE02957}" srcOrd="0" destOrd="0" presId="urn:microsoft.com/office/officeart/2005/8/layout/chevron2"/>
    <dgm:cxn modelId="{FE6154DE-4C98-4D3A-A399-5442878ED272}" type="presOf" srcId="{28BEF1B8-5184-4B71-B820-5ECC2E450B44}" destId="{769E9C10-87E9-41EE-90E6-481BEDCA8123}" srcOrd="0" destOrd="0" presId="urn:microsoft.com/office/officeart/2005/8/layout/chevron2"/>
    <dgm:cxn modelId="{B3B08FBB-5E52-4545-BD2A-EF6BB0E474EA}" srcId="{30221757-F5E6-4BFF-BBC2-5EFD252FECAB}" destId="{F557A717-02E7-4E9B-998F-3733F6B767CF}" srcOrd="1" destOrd="0" parTransId="{EA2DCC8E-336E-42ED-B8C6-5ABC5659ACF9}" sibTransId="{92976F91-E33D-412C-9AEE-9B770EA97732}"/>
    <dgm:cxn modelId="{E5FE0FE0-5F9E-4916-A506-72E42CDBB062}" srcId="{F557A717-02E7-4E9B-998F-3733F6B767CF}" destId="{D45D020D-3BD7-4D65-88C3-43003A4171F9}" srcOrd="0" destOrd="0" parTransId="{45A2C554-9A59-4541-8C7C-60C9526A0A1F}" sibTransId="{1EB66066-CBEB-4103-BDE2-BE2F5CD797CF}"/>
    <dgm:cxn modelId="{330C69B1-9E70-4EBC-B290-B4524FB5C379}" srcId="{30221757-F5E6-4BFF-BBC2-5EFD252FECAB}" destId="{28BEF1B8-5184-4B71-B820-5ECC2E450B44}" srcOrd="2" destOrd="0" parTransId="{015E082B-A1FA-4D00-8645-B80B715EBE9F}" sibTransId="{45176FA1-F38B-400E-8EB7-40FE26A2B86D}"/>
    <dgm:cxn modelId="{D0FD0169-F776-4404-B123-D337EBB0B0CE}" type="presParOf" srcId="{04FAE3CD-9ED3-4DD4-94BD-4C76C1236AC1}" destId="{B95E0CCC-5915-4A71-A111-783ABD17B603}" srcOrd="0" destOrd="0" presId="urn:microsoft.com/office/officeart/2005/8/layout/chevron2"/>
    <dgm:cxn modelId="{1091950F-B3D3-4D80-A4D7-0E829A9FAE22}" type="presParOf" srcId="{B95E0CCC-5915-4A71-A111-783ABD17B603}" destId="{A42F5A36-30A5-483A-81F5-8148DBCAC624}" srcOrd="0" destOrd="0" presId="urn:microsoft.com/office/officeart/2005/8/layout/chevron2"/>
    <dgm:cxn modelId="{4635C75C-29EA-4D56-8885-1BF00F7C6176}" type="presParOf" srcId="{B95E0CCC-5915-4A71-A111-783ABD17B603}" destId="{3DC551D1-22FA-47F4-8746-5E4608DAD129}" srcOrd="1" destOrd="0" presId="urn:microsoft.com/office/officeart/2005/8/layout/chevron2"/>
    <dgm:cxn modelId="{8787564B-2C78-4B2C-8D53-C23AB7BB4ACF}" type="presParOf" srcId="{04FAE3CD-9ED3-4DD4-94BD-4C76C1236AC1}" destId="{076CEE1C-798B-4D1C-9AC7-320CE92A2998}" srcOrd="1" destOrd="0" presId="urn:microsoft.com/office/officeart/2005/8/layout/chevron2"/>
    <dgm:cxn modelId="{F9F71405-97DC-4590-ACFC-569D0892111A}" type="presParOf" srcId="{04FAE3CD-9ED3-4DD4-94BD-4C76C1236AC1}" destId="{87199DAF-ABFD-4270-A1FB-4ECFC77B6220}" srcOrd="2" destOrd="0" presId="urn:microsoft.com/office/officeart/2005/8/layout/chevron2"/>
    <dgm:cxn modelId="{364C2494-BEDF-4C03-A5F6-F5B6DFE112FC}" type="presParOf" srcId="{87199DAF-ABFD-4270-A1FB-4ECFC77B6220}" destId="{CBA778B9-FCB8-43CB-98AD-5DB8DAE02957}" srcOrd="0" destOrd="0" presId="urn:microsoft.com/office/officeart/2005/8/layout/chevron2"/>
    <dgm:cxn modelId="{8219B62D-1204-46AC-B3A2-615AA7073FC8}" type="presParOf" srcId="{87199DAF-ABFD-4270-A1FB-4ECFC77B6220}" destId="{6CF315D5-D168-45BF-9E82-326AFABF3767}" srcOrd="1" destOrd="0" presId="urn:microsoft.com/office/officeart/2005/8/layout/chevron2"/>
    <dgm:cxn modelId="{D2F2E995-74DA-4ACE-8AFF-66457285A3CA}" type="presParOf" srcId="{04FAE3CD-9ED3-4DD4-94BD-4C76C1236AC1}" destId="{765192A5-8579-4211-A55C-DDB72D8A3EB4}" srcOrd="3" destOrd="0" presId="urn:microsoft.com/office/officeart/2005/8/layout/chevron2"/>
    <dgm:cxn modelId="{3AFCF584-1FCE-4124-A85E-5521D7B66A4B}" type="presParOf" srcId="{04FAE3CD-9ED3-4DD4-94BD-4C76C1236AC1}" destId="{F1595FAA-70C2-4EC3-94AD-63D13FD19936}" srcOrd="4" destOrd="0" presId="urn:microsoft.com/office/officeart/2005/8/layout/chevron2"/>
    <dgm:cxn modelId="{2131F008-27B7-4471-ACA7-46A58B1CF7C2}" type="presParOf" srcId="{F1595FAA-70C2-4EC3-94AD-63D13FD19936}" destId="{769E9C10-87E9-41EE-90E6-481BEDCA8123}" srcOrd="0" destOrd="0" presId="urn:microsoft.com/office/officeart/2005/8/layout/chevron2"/>
    <dgm:cxn modelId="{DCA57D5A-BF8E-4AA4-BD1F-B6FF82E5D22A}" type="presParOf" srcId="{F1595FAA-70C2-4EC3-94AD-63D13FD19936}" destId="{F36C59C2-5F1C-4438-BAC7-89D8195148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811D5-2561-4DF5-BAB7-B6FFA290EA5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B2F3C2-3055-4173-9321-AA65E23F86A4}">
      <dgm:prSet phldrT="[文本]"/>
      <dgm:spPr/>
      <dgm:t>
        <a:bodyPr/>
        <a:lstStyle/>
        <a:p>
          <a:r>
            <a:rPr lang="en-US" altLang="zh-CN" dirty="0" smtClean="0"/>
            <a:t>Main</a:t>
          </a:r>
          <a:endParaRPr lang="zh-CN" altLang="en-US" dirty="0"/>
        </a:p>
      </dgm:t>
    </dgm:pt>
    <dgm:pt modelId="{60EA8F2C-3B7A-456C-9BD6-A5C5C19F7BB5}" type="parTrans" cxnId="{04D147B8-23FE-414E-8FA4-AE890763B85F}">
      <dgm:prSet/>
      <dgm:spPr/>
      <dgm:t>
        <a:bodyPr/>
        <a:lstStyle/>
        <a:p>
          <a:endParaRPr lang="zh-CN" altLang="en-US"/>
        </a:p>
      </dgm:t>
    </dgm:pt>
    <dgm:pt modelId="{D69A77CA-AA79-45BD-93D5-3535EA53BF93}" type="sibTrans" cxnId="{04D147B8-23FE-414E-8FA4-AE890763B85F}">
      <dgm:prSet/>
      <dgm:spPr/>
      <dgm:t>
        <a:bodyPr/>
        <a:lstStyle/>
        <a:p>
          <a:endParaRPr lang="zh-CN" altLang="en-US"/>
        </a:p>
      </dgm:t>
    </dgm:pt>
    <dgm:pt modelId="{2D8500F4-DE6C-47B7-84E2-7A997750491B}">
      <dgm:prSet phldrT="[文本]"/>
      <dgm:spPr/>
      <dgm:t>
        <a:bodyPr/>
        <a:lstStyle/>
        <a:p>
          <a:r>
            <a:rPr lang="en-US" altLang="zh-CN" dirty="0" smtClean="0"/>
            <a:t>By DN</a:t>
          </a:r>
          <a:endParaRPr lang="zh-CN" altLang="en-US" dirty="0"/>
        </a:p>
      </dgm:t>
    </dgm:pt>
    <dgm:pt modelId="{798FFFFA-12D5-4D65-BF4E-D58AEE1C18A0}" type="parTrans" cxnId="{929DADE3-8002-4F26-B0DA-EA152D6CC0F2}">
      <dgm:prSet/>
      <dgm:spPr/>
      <dgm:t>
        <a:bodyPr/>
        <a:lstStyle/>
        <a:p>
          <a:endParaRPr lang="zh-CN" altLang="en-US"/>
        </a:p>
      </dgm:t>
    </dgm:pt>
    <dgm:pt modelId="{D26C03ED-4DC6-4939-92EE-EFC0D36CCA3A}" type="sibTrans" cxnId="{929DADE3-8002-4F26-B0DA-EA152D6CC0F2}">
      <dgm:prSet/>
      <dgm:spPr/>
      <dgm:t>
        <a:bodyPr/>
        <a:lstStyle/>
        <a:p>
          <a:endParaRPr lang="zh-CN" altLang="en-US"/>
        </a:p>
      </dgm:t>
    </dgm:pt>
    <dgm:pt modelId="{6C198646-8659-41D1-B1EA-0FBCC028B9F8}">
      <dgm:prSet phldrT="[文本]"/>
      <dgm:spPr/>
      <dgm:t>
        <a:bodyPr/>
        <a:lstStyle/>
        <a:p>
          <a:r>
            <a:rPr lang="en-US" altLang="zh-CN" dirty="0" smtClean="0"/>
            <a:t>By Vendor</a:t>
          </a:r>
          <a:endParaRPr lang="zh-CN" altLang="en-US" dirty="0"/>
        </a:p>
      </dgm:t>
    </dgm:pt>
    <dgm:pt modelId="{345ACCA6-CAD6-4F4A-AE10-2AB268DE03D3}" type="parTrans" cxnId="{D2B1FD99-CC63-4109-9214-56E14F836F82}">
      <dgm:prSet/>
      <dgm:spPr/>
      <dgm:t>
        <a:bodyPr/>
        <a:lstStyle/>
        <a:p>
          <a:endParaRPr lang="zh-CN" altLang="en-US"/>
        </a:p>
      </dgm:t>
    </dgm:pt>
    <dgm:pt modelId="{6D66A6B1-FE62-48BC-8C96-1B8CE06E7A60}" type="sibTrans" cxnId="{D2B1FD99-CC63-4109-9214-56E14F836F82}">
      <dgm:prSet/>
      <dgm:spPr/>
      <dgm:t>
        <a:bodyPr/>
        <a:lstStyle/>
        <a:p>
          <a:endParaRPr lang="zh-CN" altLang="en-US"/>
        </a:p>
      </dgm:t>
    </dgm:pt>
    <dgm:pt modelId="{F4AB8BB8-90B8-4849-A847-D75A1F90E4E1}">
      <dgm:prSet phldrT="[文本]"/>
      <dgm:spPr/>
      <dgm:t>
        <a:bodyPr/>
        <a:lstStyle/>
        <a:p>
          <a:r>
            <a:rPr lang="en-US" altLang="zh-CN" dirty="0" smtClean="0"/>
            <a:t>By PI</a:t>
          </a:r>
          <a:endParaRPr lang="zh-CN" altLang="en-US" dirty="0"/>
        </a:p>
      </dgm:t>
    </dgm:pt>
    <dgm:pt modelId="{2C37ADF9-6134-4ACE-A9DA-F20151BEF79F}" type="parTrans" cxnId="{2BAF7486-CABE-402C-B03E-DDB195061C53}">
      <dgm:prSet/>
      <dgm:spPr/>
      <dgm:t>
        <a:bodyPr/>
        <a:lstStyle/>
        <a:p>
          <a:endParaRPr lang="zh-CN" altLang="en-US"/>
        </a:p>
      </dgm:t>
    </dgm:pt>
    <dgm:pt modelId="{21AC09FA-D735-4CE5-A79E-779244E9D4DD}" type="sibTrans" cxnId="{2BAF7486-CABE-402C-B03E-DDB195061C53}">
      <dgm:prSet/>
      <dgm:spPr/>
      <dgm:t>
        <a:bodyPr/>
        <a:lstStyle/>
        <a:p>
          <a:endParaRPr lang="zh-CN" altLang="en-US"/>
        </a:p>
      </dgm:t>
    </dgm:pt>
    <dgm:pt modelId="{91CF9DC2-679B-4819-B051-D95F7ABB3282}">
      <dgm:prSet phldrT="[文本]"/>
      <dgm:spPr/>
      <dgm:t>
        <a:bodyPr/>
        <a:lstStyle/>
        <a:p>
          <a:r>
            <a:rPr lang="en-US" altLang="zh-CN" dirty="0" smtClean="0"/>
            <a:t>By PI/Pallet</a:t>
          </a:r>
          <a:endParaRPr lang="zh-CN" altLang="en-US" dirty="0"/>
        </a:p>
      </dgm:t>
    </dgm:pt>
    <dgm:pt modelId="{7A2D90F0-20A5-489E-AD0B-89201B25DBB2}" type="parTrans" cxnId="{E98F0378-530E-432F-9770-69A9302C0D38}">
      <dgm:prSet/>
      <dgm:spPr/>
      <dgm:t>
        <a:bodyPr/>
        <a:lstStyle/>
        <a:p>
          <a:endParaRPr lang="zh-CN" altLang="en-US"/>
        </a:p>
      </dgm:t>
    </dgm:pt>
    <dgm:pt modelId="{8FE8AC2E-9648-405B-ABA3-374E68C80D08}" type="sibTrans" cxnId="{E98F0378-530E-432F-9770-69A9302C0D38}">
      <dgm:prSet/>
      <dgm:spPr/>
      <dgm:t>
        <a:bodyPr/>
        <a:lstStyle/>
        <a:p>
          <a:endParaRPr lang="zh-CN" altLang="en-US"/>
        </a:p>
      </dgm:t>
    </dgm:pt>
    <dgm:pt modelId="{2ADB8FCE-F734-498B-B756-CCE0C6E745E0}">
      <dgm:prSet phldrT="[文本]" custT="1"/>
      <dgm:spPr/>
      <dgm:t>
        <a:bodyPr/>
        <a:lstStyle/>
        <a:p>
          <a:r>
            <a:rPr lang="en-US" altLang="zh-CN" sz="2000" dirty="0" smtClean="0"/>
            <a:t>By PI/Box No.</a:t>
          </a:r>
          <a:endParaRPr lang="zh-CN" altLang="en-US" sz="2000" dirty="0"/>
        </a:p>
      </dgm:t>
    </dgm:pt>
    <dgm:pt modelId="{92BBD628-E858-40C9-8713-467F28CFFFC3}" type="parTrans" cxnId="{B7E72432-7BD5-4832-8F01-4711B612AD27}">
      <dgm:prSet/>
      <dgm:spPr/>
      <dgm:t>
        <a:bodyPr/>
        <a:lstStyle/>
        <a:p>
          <a:endParaRPr lang="zh-CN" altLang="en-US"/>
        </a:p>
      </dgm:t>
    </dgm:pt>
    <dgm:pt modelId="{CF55B441-CD65-4AAB-8152-BC371C04B300}" type="sibTrans" cxnId="{B7E72432-7BD5-4832-8F01-4711B612AD27}">
      <dgm:prSet/>
      <dgm:spPr/>
      <dgm:t>
        <a:bodyPr/>
        <a:lstStyle/>
        <a:p>
          <a:endParaRPr lang="zh-CN" altLang="en-US"/>
        </a:p>
      </dgm:t>
    </dgm:pt>
    <dgm:pt modelId="{EBADE933-5C70-49CF-B96D-B984E82DAB03}" type="pres">
      <dgm:prSet presAssocID="{ED4811D5-2561-4DF5-BAB7-B6FFA290EA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6B188B-2477-47EC-BC8E-F324DAE8642E}" type="pres">
      <dgm:prSet presAssocID="{78B2F3C2-3055-4173-9321-AA65E23F86A4}" presName="hierRoot1" presStyleCnt="0">
        <dgm:presLayoutVars>
          <dgm:hierBranch val="init"/>
        </dgm:presLayoutVars>
      </dgm:prSet>
      <dgm:spPr/>
    </dgm:pt>
    <dgm:pt modelId="{7454B2BA-A0BC-40F7-A503-7CDC59043C1B}" type="pres">
      <dgm:prSet presAssocID="{78B2F3C2-3055-4173-9321-AA65E23F86A4}" presName="rootComposite1" presStyleCnt="0"/>
      <dgm:spPr/>
    </dgm:pt>
    <dgm:pt modelId="{442B6F99-B5DF-4DDA-8891-95C6CBB5EE4A}" type="pres">
      <dgm:prSet presAssocID="{78B2F3C2-3055-4173-9321-AA65E23F86A4}" presName="rootText1" presStyleLbl="node0" presStyleIdx="0" presStyleCnt="1">
        <dgm:presLayoutVars>
          <dgm:chPref val="3"/>
        </dgm:presLayoutVars>
      </dgm:prSet>
      <dgm:spPr/>
    </dgm:pt>
    <dgm:pt modelId="{36DE47A3-54DA-4183-A0E4-916913C7D908}" type="pres">
      <dgm:prSet presAssocID="{78B2F3C2-3055-4173-9321-AA65E23F86A4}" presName="rootConnector1" presStyleLbl="node1" presStyleIdx="0" presStyleCnt="0"/>
      <dgm:spPr/>
    </dgm:pt>
    <dgm:pt modelId="{E65FAF13-EAE5-40BE-BEFA-715CCC345489}" type="pres">
      <dgm:prSet presAssocID="{78B2F3C2-3055-4173-9321-AA65E23F86A4}" presName="hierChild2" presStyleCnt="0"/>
      <dgm:spPr/>
    </dgm:pt>
    <dgm:pt modelId="{A6D172A6-AF17-4F6C-9729-F0D79987C551}" type="pres">
      <dgm:prSet presAssocID="{798FFFFA-12D5-4D65-BF4E-D58AEE1C18A0}" presName="Name37" presStyleLbl="parChTrans1D2" presStyleIdx="0" presStyleCnt="5"/>
      <dgm:spPr/>
    </dgm:pt>
    <dgm:pt modelId="{6C7D6135-EE83-4FA0-9816-F484CCA467B4}" type="pres">
      <dgm:prSet presAssocID="{2D8500F4-DE6C-47B7-84E2-7A997750491B}" presName="hierRoot2" presStyleCnt="0">
        <dgm:presLayoutVars>
          <dgm:hierBranch val="init"/>
        </dgm:presLayoutVars>
      </dgm:prSet>
      <dgm:spPr/>
    </dgm:pt>
    <dgm:pt modelId="{3FAF6AF9-D747-44A1-A078-7BB030236AF9}" type="pres">
      <dgm:prSet presAssocID="{2D8500F4-DE6C-47B7-84E2-7A997750491B}" presName="rootComposite" presStyleCnt="0"/>
      <dgm:spPr/>
    </dgm:pt>
    <dgm:pt modelId="{8C39C8BA-AAFE-4A15-B750-DC5A21F68296}" type="pres">
      <dgm:prSet presAssocID="{2D8500F4-DE6C-47B7-84E2-7A997750491B}" presName="rootText" presStyleLbl="node2" presStyleIdx="0" presStyleCnt="5">
        <dgm:presLayoutVars>
          <dgm:chPref val="3"/>
        </dgm:presLayoutVars>
      </dgm:prSet>
      <dgm:spPr/>
    </dgm:pt>
    <dgm:pt modelId="{897E28A7-31F5-476E-937B-C29FA54FD566}" type="pres">
      <dgm:prSet presAssocID="{2D8500F4-DE6C-47B7-84E2-7A997750491B}" presName="rootConnector" presStyleLbl="node2" presStyleIdx="0" presStyleCnt="5"/>
      <dgm:spPr/>
    </dgm:pt>
    <dgm:pt modelId="{60E0ECC6-C82D-4DA7-8D10-C2DF20A37987}" type="pres">
      <dgm:prSet presAssocID="{2D8500F4-DE6C-47B7-84E2-7A997750491B}" presName="hierChild4" presStyleCnt="0"/>
      <dgm:spPr/>
    </dgm:pt>
    <dgm:pt modelId="{79BCC257-B257-4242-B9A3-6EB32FFB5954}" type="pres">
      <dgm:prSet presAssocID="{2D8500F4-DE6C-47B7-84E2-7A997750491B}" presName="hierChild5" presStyleCnt="0"/>
      <dgm:spPr/>
    </dgm:pt>
    <dgm:pt modelId="{36F24692-DFB0-4479-A2D0-52DA6F5AC65B}" type="pres">
      <dgm:prSet presAssocID="{345ACCA6-CAD6-4F4A-AE10-2AB268DE03D3}" presName="Name37" presStyleLbl="parChTrans1D2" presStyleIdx="1" presStyleCnt="5"/>
      <dgm:spPr/>
    </dgm:pt>
    <dgm:pt modelId="{2BBE39FD-59DF-4E7C-8E59-A180CF7B1872}" type="pres">
      <dgm:prSet presAssocID="{6C198646-8659-41D1-B1EA-0FBCC028B9F8}" presName="hierRoot2" presStyleCnt="0">
        <dgm:presLayoutVars>
          <dgm:hierBranch val="init"/>
        </dgm:presLayoutVars>
      </dgm:prSet>
      <dgm:spPr/>
    </dgm:pt>
    <dgm:pt modelId="{EC79DF8D-7177-493D-A266-7B4BEA6B6F07}" type="pres">
      <dgm:prSet presAssocID="{6C198646-8659-41D1-B1EA-0FBCC028B9F8}" presName="rootComposite" presStyleCnt="0"/>
      <dgm:spPr/>
    </dgm:pt>
    <dgm:pt modelId="{17A18EF7-2A7C-496B-B4AC-E2FB0956E5EE}" type="pres">
      <dgm:prSet presAssocID="{6C198646-8659-41D1-B1EA-0FBCC028B9F8}" presName="rootText" presStyleLbl="node2" presStyleIdx="1" presStyleCnt="5">
        <dgm:presLayoutVars>
          <dgm:chPref val="3"/>
        </dgm:presLayoutVars>
      </dgm:prSet>
      <dgm:spPr/>
    </dgm:pt>
    <dgm:pt modelId="{77FCB9BE-6CB1-400E-AC13-B0AC67DD114D}" type="pres">
      <dgm:prSet presAssocID="{6C198646-8659-41D1-B1EA-0FBCC028B9F8}" presName="rootConnector" presStyleLbl="node2" presStyleIdx="1" presStyleCnt="5"/>
      <dgm:spPr/>
    </dgm:pt>
    <dgm:pt modelId="{DC228145-0E36-4BA4-9EB6-8CD6317E1261}" type="pres">
      <dgm:prSet presAssocID="{6C198646-8659-41D1-B1EA-0FBCC028B9F8}" presName="hierChild4" presStyleCnt="0"/>
      <dgm:spPr/>
    </dgm:pt>
    <dgm:pt modelId="{6E5892A5-B930-4A88-ACDB-1DBA5E8D9CE8}" type="pres">
      <dgm:prSet presAssocID="{6C198646-8659-41D1-B1EA-0FBCC028B9F8}" presName="hierChild5" presStyleCnt="0"/>
      <dgm:spPr/>
    </dgm:pt>
    <dgm:pt modelId="{B761777A-F71B-4204-ADBA-835B30AD2DB0}" type="pres">
      <dgm:prSet presAssocID="{2C37ADF9-6134-4ACE-A9DA-F20151BEF79F}" presName="Name37" presStyleLbl="parChTrans1D2" presStyleIdx="2" presStyleCnt="5"/>
      <dgm:spPr/>
    </dgm:pt>
    <dgm:pt modelId="{68C89992-BD95-4003-A583-D6A67B93AB24}" type="pres">
      <dgm:prSet presAssocID="{F4AB8BB8-90B8-4849-A847-D75A1F90E4E1}" presName="hierRoot2" presStyleCnt="0">
        <dgm:presLayoutVars>
          <dgm:hierBranch val="init"/>
        </dgm:presLayoutVars>
      </dgm:prSet>
      <dgm:spPr/>
    </dgm:pt>
    <dgm:pt modelId="{6125F947-D8DC-42AD-9281-478F4F6335FF}" type="pres">
      <dgm:prSet presAssocID="{F4AB8BB8-90B8-4849-A847-D75A1F90E4E1}" presName="rootComposite" presStyleCnt="0"/>
      <dgm:spPr/>
    </dgm:pt>
    <dgm:pt modelId="{22E192E9-3FDB-4BEE-9360-3DC1B28476CF}" type="pres">
      <dgm:prSet presAssocID="{F4AB8BB8-90B8-4849-A847-D75A1F90E4E1}" presName="rootText" presStyleLbl="node2" presStyleIdx="2" presStyleCnt="5">
        <dgm:presLayoutVars>
          <dgm:chPref val="3"/>
        </dgm:presLayoutVars>
      </dgm:prSet>
      <dgm:spPr/>
    </dgm:pt>
    <dgm:pt modelId="{4FD2891F-F59E-4015-A6AB-DDCCDBF905AD}" type="pres">
      <dgm:prSet presAssocID="{F4AB8BB8-90B8-4849-A847-D75A1F90E4E1}" presName="rootConnector" presStyleLbl="node2" presStyleIdx="2" presStyleCnt="5"/>
      <dgm:spPr/>
    </dgm:pt>
    <dgm:pt modelId="{8A3B281E-30E6-4708-B8E4-BCD144BBD9C9}" type="pres">
      <dgm:prSet presAssocID="{F4AB8BB8-90B8-4849-A847-D75A1F90E4E1}" presName="hierChild4" presStyleCnt="0"/>
      <dgm:spPr/>
    </dgm:pt>
    <dgm:pt modelId="{7CC85014-407E-4433-B0F0-06D87F584B84}" type="pres">
      <dgm:prSet presAssocID="{F4AB8BB8-90B8-4849-A847-D75A1F90E4E1}" presName="hierChild5" presStyleCnt="0"/>
      <dgm:spPr/>
    </dgm:pt>
    <dgm:pt modelId="{84448777-ED28-4875-9224-2B41E125D203}" type="pres">
      <dgm:prSet presAssocID="{7A2D90F0-20A5-489E-AD0B-89201B25DBB2}" presName="Name37" presStyleLbl="parChTrans1D2" presStyleIdx="3" presStyleCnt="5"/>
      <dgm:spPr/>
    </dgm:pt>
    <dgm:pt modelId="{7C922DC0-53E1-4459-ADDD-846B1D9DFEF2}" type="pres">
      <dgm:prSet presAssocID="{91CF9DC2-679B-4819-B051-D95F7ABB3282}" presName="hierRoot2" presStyleCnt="0">
        <dgm:presLayoutVars>
          <dgm:hierBranch val="init"/>
        </dgm:presLayoutVars>
      </dgm:prSet>
      <dgm:spPr/>
    </dgm:pt>
    <dgm:pt modelId="{A7E7BDE7-68B2-4592-B536-2908C56CDBFA}" type="pres">
      <dgm:prSet presAssocID="{91CF9DC2-679B-4819-B051-D95F7ABB3282}" presName="rootComposite" presStyleCnt="0"/>
      <dgm:spPr/>
    </dgm:pt>
    <dgm:pt modelId="{E438CC6F-9470-4417-B44F-F68DBA4674E4}" type="pres">
      <dgm:prSet presAssocID="{91CF9DC2-679B-4819-B051-D95F7ABB3282}" presName="rootText" presStyleLbl="node2" presStyleIdx="3" presStyleCnt="5">
        <dgm:presLayoutVars>
          <dgm:chPref val="3"/>
        </dgm:presLayoutVars>
      </dgm:prSet>
      <dgm:spPr/>
    </dgm:pt>
    <dgm:pt modelId="{6D37800F-B0C5-4CDE-B9AC-029E1974EF0C}" type="pres">
      <dgm:prSet presAssocID="{91CF9DC2-679B-4819-B051-D95F7ABB3282}" presName="rootConnector" presStyleLbl="node2" presStyleIdx="3" presStyleCnt="5"/>
      <dgm:spPr/>
    </dgm:pt>
    <dgm:pt modelId="{B0B5BE1F-05D8-4A39-B85D-6FAC7B3D8758}" type="pres">
      <dgm:prSet presAssocID="{91CF9DC2-679B-4819-B051-D95F7ABB3282}" presName="hierChild4" presStyleCnt="0"/>
      <dgm:spPr/>
    </dgm:pt>
    <dgm:pt modelId="{5F0C6183-9E2F-4D95-8794-CD77420876C8}" type="pres">
      <dgm:prSet presAssocID="{91CF9DC2-679B-4819-B051-D95F7ABB3282}" presName="hierChild5" presStyleCnt="0"/>
      <dgm:spPr/>
    </dgm:pt>
    <dgm:pt modelId="{1981F97C-B2FF-40F3-9ABE-E4C713ADA6FD}" type="pres">
      <dgm:prSet presAssocID="{92BBD628-E858-40C9-8713-467F28CFFFC3}" presName="Name37" presStyleLbl="parChTrans1D2" presStyleIdx="4" presStyleCnt="5"/>
      <dgm:spPr/>
    </dgm:pt>
    <dgm:pt modelId="{A13F2C49-B437-45DE-8E00-EFCDFCCF20EB}" type="pres">
      <dgm:prSet presAssocID="{2ADB8FCE-F734-498B-B756-CCE0C6E745E0}" presName="hierRoot2" presStyleCnt="0">
        <dgm:presLayoutVars>
          <dgm:hierBranch val="init"/>
        </dgm:presLayoutVars>
      </dgm:prSet>
      <dgm:spPr/>
    </dgm:pt>
    <dgm:pt modelId="{F8967F71-8F16-48F2-92E7-7D903F0B98BF}" type="pres">
      <dgm:prSet presAssocID="{2ADB8FCE-F734-498B-B756-CCE0C6E745E0}" presName="rootComposite" presStyleCnt="0"/>
      <dgm:spPr/>
    </dgm:pt>
    <dgm:pt modelId="{D1CEE3B8-629C-4C8E-BBD0-90F29E6F30A2}" type="pres">
      <dgm:prSet presAssocID="{2ADB8FCE-F734-498B-B756-CCE0C6E745E0}" presName="rootText" presStyleLbl="node2" presStyleIdx="4" presStyleCnt="5" custScaleX="1157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508622-5C13-40AC-9BDE-41D93A2EEF67}" type="pres">
      <dgm:prSet presAssocID="{2ADB8FCE-F734-498B-B756-CCE0C6E745E0}" presName="rootConnector" presStyleLbl="node2" presStyleIdx="4" presStyleCnt="5"/>
      <dgm:spPr/>
    </dgm:pt>
    <dgm:pt modelId="{69F58F66-8DBC-4639-9558-3393E6F3460A}" type="pres">
      <dgm:prSet presAssocID="{2ADB8FCE-F734-498B-B756-CCE0C6E745E0}" presName="hierChild4" presStyleCnt="0"/>
      <dgm:spPr/>
    </dgm:pt>
    <dgm:pt modelId="{622A94EA-91EB-47EC-A7FA-90CEE6CF071A}" type="pres">
      <dgm:prSet presAssocID="{2ADB8FCE-F734-498B-B756-CCE0C6E745E0}" presName="hierChild5" presStyleCnt="0"/>
      <dgm:spPr/>
    </dgm:pt>
    <dgm:pt modelId="{1662806D-51A5-4A6D-8C41-17458E9D4500}" type="pres">
      <dgm:prSet presAssocID="{78B2F3C2-3055-4173-9321-AA65E23F86A4}" presName="hierChild3" presStyleCnt="0"/>
      <dgm:spPr/>
    </dgm:pt>
  </dgm:ptLst>
  <dgm:cxnLst>
    <dgm:cxn modelId="{03890518-FB90-4C2A-AEA2-C61E1EBF6044}" type="presOf" srcId="{ED4811D5-2561-4DF5-BAB7-B6FFA290EA5D}" destId="{EBADE933-5C70-49CF-B96D-B984E82DAB03}" srcOrd="0" destOrd="0" presId="urn:microsoft.com/office/officeart/2005/8/layout/orgChart1"/>
    <dgm:cxn modelId="{C124C07A-050B-4643-9C65-441EAC3B0BC0}" type="presOf" srcId="{2ADB8FCE-F734-498B-B756-CCE0C6E745E0}" destId="{F1508622-5C13-40AC-9BDE-41D93A2EEF67}" srcOrd="1" destOrd="0" presId="urn:microsoft.com/office/officeart/2005/8/layout/orgChart1"/>
    <dgm:cxn modelId="{929DADE3-8002-4F26-B0DA-EA152D6CC0F2}" srcId="{78B2F3C2-3055-4173-9321-AA65E23F86A4}" destId="{2D8500F4-DE6C-47B7-84E2-7A997750491B}" srcOrd="0" destOrd="0" parTransId="{798FFFFA-12D5-4D65-BF4E-D58AEE1C18A0}" sibTransId="{D26C03ED-4DC6-4939-92EE-EFC0D36CCA3A}"/>
    <dgm:cxn modelId="{3BECE953-1A13-4E91-AFF9-830B201AC4CA}" type="presOf" srcId="{2D8500F4-DE6C-47B7-84E2-7A997750491B}" destId="{897E28A7-31F5-476E-937B-C29FA54FD566}" srcOrd="1" destOrd="0" presId="urn:microsoft.com/office/officeart/2005/8/layout/orgChart1"/>
    <dgm:cxn modelId="{6447B3BD-5940-469B-8BAC-70582CF5AFEF}" type="presOf" srcId="{91CF9DC2-679B-4819-B051-D95F7ABB3282}" destId="{E438CC6F-9470-4417-B44F-F68DBA4674E4}" srcOrd="0" destOrd="0" presId="urn:microsoft.com/office/officeart/2005/8/layout/orgChart1"/>
    <dgm:cxn modelId="{2249472A-068A-4077-84E2-012529243040}" type="presOf" srcId="{345ACCA6-CAD6-4F4A-AE10-2AB268DE03D3}" destId="{36F24692-DFB0-4479-A2D0-52DA6F5AC65B}" srcOrd="0" destOrd="0" presId="urn:microsoft.com/office/officeart/2005/8/layout/orgChart1"/>
    <dgm:cxn modelId="{E9B242FD-4629-45F6-9CE3-E74B6DFE9C50}" type="presOf" srcId="{2D8500F4-DE6C-47B7-84E2-7A997750491B}" destId="{8C39C8BA-AAFE-4A15-B750-DC5A21F68296}" srcOrd="0" destOrd="0" presId="urn:microsoft.com/office/officeart/2005/8/layout/orgChart1"/>
    <dgm:cxn modelId="{1F51E3EE-1C71-4267-867C-772A98EC27F5}" type="presOf" srcId="{92BBD628-E858-40C9-8713-467F28CFFFC3}" destId="{1981F97C-B2FF-40F3-9ABE-E4C713ADA6FD}" srcOrd="0" destOrd="0" presId="urn:microsoft.com/office/officeart/2005/8/layout/orgChart1"/>
    <dgm:cxn modelId="{2E66493C-81F0-4A2B-BE06-964479740DFB}" type="presOf" srcId="{2C37ADF9-6134-4ACE-A9DA-F20151BEF79F}" destId="{B761777A-F71B-4204-ADBA-835B30AD2DB0}" srcOrd="0" destOrd="0" presId="urn:microsoft.com/office/officeart/2005/8/layout/orgChart1"/>
    <dgm:cxn modelId="{D4CDAA0F-FDC2-4877-A957-AAD85E6C7EDF}" type="presOf" srcId="{6C198646-8659-41D1-B1EA-0FBCC028B9F8}" destId="{17A18EF7-2A7C-496B-B4AC-E2FB0956E5EE}" srcOrd="0" destOrd="0" presId="urn:microsoft.com/office/officeart/2005/8/layout/orgChart1"/>
    <dgm:cxn modelId="{ECD358DE-5EF0-435A-AA07-0A0FCE6CD202}" type="presOf" srcId="{6C198646-8659-41D1-B1EA-0FBCC028B9F8}" destId="{77FCB9BE-6CB1-400E-AC13-B0AC67DD114D}" srcOrd="1" destOrd="0" presId="urn:microsoft.com/office/officeart/2005/8/layout/orgChart1"/>
    <dgm:cxn modelId="{1110EEA2-C579-4BA2-9321-F883BF9B0430}" type="presOf" srcId="{2ADB8FCE-F734-498B-B756-CCE0C6E745E0}" destId="{D1CEE3B8-629C-4C8E-BBD0-90F29E6F30A2}" srcOrd="0" destOrd="0" presId="urn:microsoft.com/office/officeart/2005/8/layout/orgChart1"/>
    <dgm:cxn modelId="{D2B1FD99-CC63-4109-9214-56E14F836F82}" srcId="{78B2F3C2-3055-4173-9321-AA65E23F86A4}" destId="{6C198646-8659-41D1-B1EA-0FBCC028B9F8}" srcOrd="1" destOrd="0" parTransId="{345ACCA6-CAD6-4F4A-AE10-2AB268DE03D3}" sibTransId="{6D66A6B1-FE62-48BC-8C96-1B8CE06E7A60}"/>
    <dgm:cxn modelId="{E98F0378-530E-432F-9770-69A9302C0D38}" srcId="{78B2F3C2-3055-4173-9321-AA65E23F86A4}" destId="{91CF9DC2-679B-4819-B051-D95F7ABB3282}" srcOrd="3" destOrd="0" parTransId="{7A2D90F0-20A5-489E-AD0B-89201B25DBB2}" sibTransId="{8FE8AC2E-9648-405B-ABA3-374E68C80D08}"/>
    <dgm:cxn modelId="{B7E72432-7BD5-4832-8F01-4711B612AD27}" srcId="{78B2F3C2-3055-4173-9321-AA65E23F86A4}" destId="{2ADB8FCE-F734-498B-B756-CCE0C6E745E0}" srcOrd="4" destOrd="0" parTransId="{92BBD628-E858-40C9-8713-467F28CFFFC3}" sibTransId="{CF55B441-CD65-4AAB-8152-BC371C04B300}"/>
    <dgm:cxn modelId="{FF1D0CB2-11AE-49E1-BFB8-77FC52F7E483}" type="presOf" srcId="{F4AB8BB8-90B8-4849-A847-D75A1F90E4E1}" destId="{22E192E9-3FDB-4BEE-9360-3DC1B28476CF}" srcOrd="0" destOrd="0" presId="urn:microsoft.com/office/officeart/2005/8/layout/orgChart1"/>
    <dgm:cxn modelId="{2BAF7486-CABE-402C-B03E-DDB195061C53}" srcId="{78B2F3C2-3055-4173-9321-AA65E23F86A4}" destId="{F4AB8BB8-90B8-4849-A847-D75A1F90E4E1}" srcOrd="2" destOrd="0" parTransId="{2C37ADF9-6134-4ACE-A9DA-F20151BEF79F}" sibTransId="{21AC09FA-D735-4CE5-A79E-779244E9D4DD}"/>
    <dgm:cxn modelId="{AEDED4A4-79E1-48B3-BB3B-78524580B6F6}" type="presOf" srcId="{78B2F3C2-3055-4173-9321-AA65E23F86A4}" destId="{442B6F99-B5DF-4DDA-8891-95C6CBB5EE4A}" srcOrd="0" destOrd="0" presId="urn:microsoft.com/office/officeart/2005/8/layout/orgChart1"/>
    <dgm:cxn modelId="{04D147B8-23FE-414E-8FA4-AE890763B85F}" srcId="{ED4811D5-2561-4DF5-BAB7-B6FFA290EA5D}" destId="{78B2F3C2-3055-4173-9321-AA65E23F86A4}" srcOrd="0" destOrd="0" parTransId="{60EA8F2C-3B7A-456C-9BD6-A5C5C19F7BB5}" sibTransId="{D69A77CA-AA79-45BD-93D5-3535EA53BF93}"/>
    <dgm:cxn modelId="{2D3A15D0-D30E-4A41-A5AE-CB00B8F487B7}" type="presOf" srcId="{91CF9DC2-679B-4819-B051-D95F7ABB3282}" destId="{6D37800F-B0C5-4CDE-B9AC-029E1974EF0C}" srcOrd="1" destOrd="0" presId="urn:microsoft.com/office/officeart/2005/8/layout/orgChart1"/>
    <dgm:cxn modelId="{F0A15824-F8C1-47EA-A2C6-AD599126C26B}" type="presOf" srcId="{F4AB8BB8-90B8-4849-A847-D75A1F90E4E1}" destId="{4FD2891F-F59E-4015-A6AB-DDCCDBF905AD}" srcOrd="1" destOrd="0" presId="urn:microsoft.com/office/officeart/2005/8/layout/orgChart1"/>
    <dgm:cxn modelId="{3285CF0C-8CEC-48FF-A888-8B8FD91F553A}" type="presOf" srcId="{798FFFFA-12D5-4D65-BF4E-D58AEE1C18A0}" destId="{A6D172A6-AF17-4F6C-9729-F0D79987C551}" srcOrd="0" destOrd="0" presId="urn:microsoft.com/office/officeart/2005/8/layout/orgChart1"/>
    <dgm:cxn modelId="{A4A2B2E1-DFC2-48C0-ABF2-EED4F63A36BE}" type="presOf" srcId="{7A2D90F0-20A5-489E-AD0B-89201B25DBB2}" destId="{84448777-ED28-4875-9224-2B41E125D203}" srcOrd="0" destOrd="0" presId="urn:microsoft.com/office/officeart/2005/8/layout/orgChart1"/>
    <dgm:cxn modelId="{997B4FF0-3D6E-4029-A6B0-41A5E559D186}" type="presOf" srcId="{78B2F3C2-3055-4173-9321-AA65E23F86A4}" destId="{36DE47A3-54DA-4183-A0E4-916913C7D908}" srcOrd="1" destOrd="0" presId="urn:microsoft.com/office/officeart/2005/8/layout/orgChart1"/>
    <dgm:cxn modelId="{40948DD7-07C6-47F0-B15D-9F3E6982FB3C}" type="presParOf" srcId="{EBADE933-5C70-49CF-B96D-B984E82DAB03}" destId="{AB6B188B-2477-47EC-BC8E-F324DAE8642E}" srcOrd="0" destOrd="0" presId="urn:microsoft.com/office/officeart/2005/8/layout/orgChart1"/>
    <dgm:cxn modelId="{0400C10E-7BF0-4392-93F6-43A44D643AAB}" type="presParOf" srcId="{AB6B188B-2477-47EC-BC8E-F324DAE8642E}" destId="{7454B2BA-A0BC-40F7-A503-7CDC59043C1B}" srcOrd="0" destOrd="0" presId="urn:microsoft.com/office/officeart/2005/8/layout/orgChart1"/>
    <dgm:cxn modelId="{2A440BA3-F30D-40D8-AA7C-DB5796A9F8A5}" type="presParOf" srcId="{7454B2BA-A0BC-40F7-A503-7CDC59043C1B}" destId="{442B6F99-B5DF-4DDA-8891-95C6CBB5EE4A}" srcOrd="0" destOrd="0" presId="urn:microsoft.com/office/officeart/2005/8/layout/orgChart1"/>
    <dgm:cxn modelId="{25008201-D4B5-478F-8B8B-E768A0EB974E}" type="presParOf" srcId="{7454B2BA-A0BC-40F7-A503-7CDC59043C1B}" destId="{36DE47A3-54DA-4183-A0E4-916913C7D908}" srcOrd="1" destOrd="0" presId="urn:microsoft.com/office/officeart/2005/8/layout/orgChart1"/>
    <dgm:cxn modelId="{5715356C-1F88-4547-9AC7-29CBB93E5966}" type="presParOf" srcId="{AB6B188B-2477-47EC-BC8E-F324DAE8642E}" destId="{E65FAF13-EAE5-40BE-BEFA-715CCC345489}" srcOrd="1" destOrd="0" presId="urn:microsoft.com/office/officeart/2005/8/layout/orgChart1"/>
    <dgm:cxn modelId="{91C99D7A-514C-47F2-9D21-029774D9C21D}" type="presParOf" srcId="{E65FAF13-EAE5-40BE-BEFA-715CCC345489}" destId="{A6D172A6-AF17-4F6C-9729-F0D79987C551}" srcOrd="0" destOrd="0" presId="urn:microsoft.com/office/officeart/2005/8/layout/orgChart1"/>
    <dgm:cxn modelId="{6FAC742C-6926-48FD-86DA-E6A39560990B}" type="presParOf" srcId="{E65FAF13-EAE5-40BE-BEFA-715CCC345489}" destId="{6C7D6135-EE83-4FA0-9816-F484CCA467B4}" srcOrd="1" destOrd="0" presId="urn:microsoft.com/office/officeart/2005/8/layout/orgChart1"/>
    <dgm:cxn modelId="{E878BB05-AF1A-4D29-8821-378738A0AE24}" type="presParOf" srcId="{6C7D6135-EE83-4FA0-9816-F484CCA467B4}" destId="{3FAF6AF9-D747-44A1-A078-7BB030236AF9}" srcOrd="0" destOrd="0" presId="urn:microsoft.com/office/officeart/2005/8/layout/orgChart1"/>
    <dgm:cxn modelId="{7389F359-8E95-4B3D-9020-395169448F58}" type="presParOf" srcId="{3FAF6AF9-D747-44A1-A078-7BB030236AF9}" destId="{8C39C8BA-AAFE-4A15-B750-DC5A21F68296}" srcOrd="0" destOrd="0" presId="urn:microsoft.com/office/officeart/2005/8/layout/orgChart1"/>
    <dgm:cxn modelId="{D737781F-1EFF-4A15-8646-4AC9606CDC48}" type="presParOf" srcId="{3FAF6AF9-D747-44A1-A078-7BB030236AF9}" destId="{897E28A7-31F5-476E-937B-C29FA54FD566}" srcOrd="1" destOrd="0" presId="urn:microsoft.com/office/officeart/2005/8/layout/orgChart1"/>
    <dgm:cxn modelId="{DE5A5486-47A4-43EE-95E4-6C2627BB61BB}" type="presParOf" srcId="{6C7D6135-EE83-4FA0-9816-F484CCA467B4}" destId="{60E0ECC6-C82D-4DA7-8D10-C2DF20A37987}" srcOrd="1" destOrd="0" presId="urn:microsoft.com/office/officeart/2005/8/layout/orgChart1"/>
    <dgm:cxn modelId="{DE149B48-2CAA-4B63-897A-3A490DCCB717}" type="presParOf" srcId="{6C7D6135-EE83-4FA0-9816-F484CCA467B4}" destId="{79BCC257-B257-4242-B9A3-6EB32FFB5954}" srcOrd="2" destOrd="0" presId="urn:microsoft.com/office/officeart/2005/8/layout/orgChart1"/>
    <dgm:cxn modelId="{20B1079D-C065-4FEF-A690-29FF412A3432}" type="presParOf" srcId="{E65FAF13-EAE5-40BE-BEFA-715CCC345489}" destId="{36F24692-DFB0-4479-A2D0-52DA6F5AC65B}" srcOrd="2" destOrd="0" presId="urn:microsoft.com/office/officeart/2005/8/layout/orgChart1"/>
    <dgm:cxn modelId="{5CAA7C10-7B7B-488F-9292-3E1946DCDDA7}" type="presParOf" srcId="{E65FAF13-EAE5-40BE-BEFA-715CCC345489}" destId="{2BBE39FD-59DF-4E7C-8E59-A180CF7B1872}" srcOrd="3" destOrd="0" presId="urn:microsoft.com/office/officeart/2005/8/layout/orgChart1"/>
    <dgm:cxn modelId="{F04D0113-BABB-413E-A3F3-2960D16383F1}" type="presParOf" srcId="{2BBE39FD-59DF-4E7C-8E59-A180CF7B1872}" destId="{EC79DF8D-7177-493D-A266-7B4BEA6B6F07}" srcOrd="0" destOrd="0" presId="urn:microsoft.com/office/officeart/2005/8/layout/orgChart1"/>
    <dgm:cxn modelId="{DCF775A6-782E-41FB-A2C4-54FFA29E9760}" type="presParOf" srcId="{EC79DF8D-7177-493D-A266-7B4BEA6B6F07}" destId="{17A18EF7-2A7C-496B-B4AC-E2FB0956E5EE}" srcOrd="0" destOrd="0" presId="urn:microsoft.com/office/officeart/2005/8/layout/orgChart1"/>
    <dgm:cxn modelId="{38DE0F98-A22E-4678-9F3E-C8F7E21CBBB1}" type="presParOf" srcId="{EC79DF8D-7177-493D-A266-7B4BEA6B6F07}" destId="{77FCB9BE-6CB1-400E-AC13-B0AC67DD114D}" srcOrd="1" destOrd="0" presId="urn:microsoft.com/office/officeart/2005/8/layout/orgChart1"/>
    <dgm:cxn modelId="{36480480-3BB6-4E6D-83B6-2641393A4546}" type="presParOf" srcId="{2BBE39FD-59DF-4E7C-8E59-A180CF7B1872}" destId="{DC228145-0E36-4BA4-9EB6-8CD6317E1261}" srcOrd="1" destOrd="0" presId="urn:microsoft.com/office/officeart/2005/8/layout/orgChart1"/>
    <dgm:cxn modelId="{4209764E-8E48-4521-A4EB-6D3CA822C5B3}" type="presParOf" srcId="{2BBE39FD-59DF-4E7C-8E59-A180CF7B1872}" destId="{6E5892A5-B930-4A88-ACDB-1DBA5E8D9CE8}" srcOrd="2" destOrd="0" presId="urn:microsoft.com/office/officeart/2005/8/layout/orgChart1"/>
    <dgm:cxn modelId="{60039269-9537-4016-8A9D-9E01030C4131}" type="presParOf" srcId="{E65FAF13-EAE5-40BE-BEFA-715CCC345489}" destId="{B761777A-F71B-4204-ADBA-835B30AD2DB0}" srcOrd="4" destOrd="0" presId="urn:microsoft.com/office/officeart/2005/8/layout/orgChart1"/>
    <dgm:cxn modelId="{A780BAC2-B8E5-4CEE-B747-E91B2F42F537}" type="presParOf" srcId="{E65FAF13-EAE5-40BE-BEFA-715CCC345489}" destId="{68C89992-BD95-4003-A583-D6A67B93AB24}" srcOrd="5" destOrd="0" presId="urn:microsoft.com/office/officeart/2005/8/layout/orgChart1"/>
    <dgm:cxn modelId="{383FA289-6DC9-4E1E-A378-E1FFC0192B96}" type="presParOf" srcId="{68C89992-BD95-4003-A583-D6A67B93AB24}" destId="{6125F947-D8DC-42AD-9281-478F4F6335FF}" srcOrd="0" destOrd="0" presId="urn:microsoft.com/office/officeart/2005/8/layout/orgChart1"/>
    <dgm:cxn modelId="{1F7797B6-1965-47E1-A9FE-13E6D9389208}" type="presParOf" srcId="{6125F947-D8DC-42AD-9281-478F4F6335FF}" destId="{22E192E9-3FDB-4BEE-9360-3DC1B28476CF}" srcOrd="0" destOrd="0" presId="urn:microsoft.com/office/officeart/2005/8/layout/orgChart1"/>
    <dgm:cxn modelId="{C4AF80A2-60B6-4B9D-A05A-56EB16EEE1B7}" type="presParOf" srcId="{6125F947-D8DC-42AD-9281-478F4F6335FF}" destId="{4FD2891F-F59E-4015-A6AB-DDCCDBF905AD}" srcOrd="1" destOrd="0" presId="urn:microsoft.com/office/officeart/2005/8/layout/orgChart1"/>
    <dgm:cxn modelId="{954FFF2A-4166-4C77-BA21-4E652E90087F}" type="presParOf" srcId="{68C89992-BD95-4003-A583-D6A67B93AB24}" destId="{8A3B281E-30E6-4708-B8E4-BCD144BBD9C9}" srcOrd="1" destOrd="0" presId="urn:microsoft.com/office/officeart/2005/8/layout/orgChart1"/>
    <dgm:cxn modelId="{3447C1A0-BC2C-41ED-8D38-B683C830FA6C}" type="presParOf" srcId="{68C89992-BD95-4003-A583-D6A67B93AB24}" destId="{7CC85014-407E-4433-B0F0-06D87F584B84}" srcOrd="2" destOrd="0" presId="urn:microsoft.com/office/officeart/2005/8/layout/orgChart1"/>
    <dgm:cxn modelId="{72A3B5FE-35CD-47B4-A3E0-2C649673EF12}" type="presParOf" srcId="{E65FAF13-EAE5-40BE-BEFA-715CCC345489}" destId="{84448777-ED28-4875-9224-2B41E125D203}" srcOrd="6" destOrd="0" presId="urn:microsoft.com/office/officeart/2005/8/layout/orgChart1"/>
    <dgm:cxn modelId="{8BC6AFE4-9D87-49EF-B586-6A7100B271AF}" type="presParOf" srcId="{E65FAF13-EAE5-40BE-BEFA-715CCC345489}" destId="{7C922DC0-53E1-4459-ADDD-846B1D9DFEF2}" srcOrd="7" destOrd="0" presId="urn:microsoft.com/office/officeart/2005/8/layout/orgChart1"/>
    <dgm:cxn modelId="{38C7E55F-6B1D-4ACB-94DE-66055698CC52}" type="presParOf" srcId="{7C922DC0-53E1-4459-ADDD-846B1D9DFEF2}" destId="{A7E7BDE7-68B2-4592-B536-2908C56CDBFA}" srcOrd="0" destOrd="0" presId="urn:microsoft.com/office/officeart/2005/8/layout/orgChart1"/>
    <dgm:cxn modelId="{7FFC7A73-DFB1-4E29-95B5-06A49221321D}" type="presParOf" srcId="{A7E7BDE7-68B2-4592-B536-2908C56CDBFA}" destId="{E438CC6F-9470-4417-B44F-F68DBA4674E4}" srcOrd="0" destOrd="0" presId="urn:microsoft.com/office/officeart/2005/8/layout/orgChart1"/>
    <dgm:cxn modelId="{DFC38AC8-2DE0-40D5-AEA8-6D14E141FB1F}" type="presParOf" srcId="{A7E7BDE7-68B2-4592-B536-2908C56CDBFA}" destId="{6D37800F-B0C5-4CDE-B9AC-029E1974EF0C}" srcOrd="1" destOrd="0" presId="urn:microsoft.com/office/officeart/2005/8/layout/orgChart1"/>
    <dgm:cxn modelId="{B04A6F2C-1E7E-486C-85E6-FD5F60205859}" type="presParOf" srcId="{7C922DC0-53E1-4459-ADDD-846B1D9DFEF2}" destId="{B0B5BE1F-05D8-4A39-B85D-6FAC7B3D8758}" srcOrd="1" destOrd="0" presId="urn:microsoft.com/office/officeart/2005/8/layout/orgChart1"/>
    <dgm:cxn modelId="{0A545521-5E02-4E10-A22A-FB9D4E63BDAA}" type="presParOf" srcId="{7C922DC0-53E1-4459-ADDD-846B1D9DFEF2}" destId="{5F0C6183-9E2F-4D95-8794-CD77420876C8}" srcOrd="2" destOrd="0" presId="urn:microsoft.com/office/officeart/2005/8/layout/orgChart1"/>
    <dgm:cxn modelId="{105BDF50-7516-4DBF-B689-7E7394EAFEF9}" type="presParOf" srcId="{E65FAF13-EAE5-40BE-BEFA-715CCC345489}" destId="{1981F97C-B2FF-40F3-9ABE-E4C713ADA6FD}" srcOrd="8" destOrd="0" presId="urn:microsoft.com/office/officeart/2005/8/layout/orgChart1"/>
    <dgm:cxn modelId="{B5A4B764-31A0-40DE-B0E4-49E5F8E6D260}" type="presParOf" srcId="{E65FAF13-EAE5-40BE-BEFA-715CCC345489}" destId="{A13F2C49-B437-45DE-8E00-EFCDFCCF20EB}" srcOrd="9" destOrd="0" presId="urn:microsoft.com/office/officeart/2005/8/layout/orgChart1"/>
    <dgm:cxn modelId="{8B555BFF-BEF3-4AB9-AAE1-3746170E0F54}" type="presParOf" srcId="{A13F2C49-B437-45DE-8E00-EFCDFCCF20EB}" destId="{F8967F71-8F16-48F2-92E7-7D903F0B98BF}" srcOrd="0" destOrd="0" presId="urn:microsoft.com/office/officeart/2005/8/layout/orgChart1"/>
    <dgm:cxn modelId="{041CFC11-3254-4C06-BDBE-5089E349F4C3}" type="presParOf" srcId="{F8967F71-8F16-48F2-92E7-7D903F0B98BF}" destId="{D1CEE3B8-629C-4C8E-BBD0-90F29E6F30A2}" srcOrd="0" destOrd="0" presId="urn:microsoft.com/office/officeart/2005/8/layout/orgChart1"/>
    <dgm:cxn modelId="{44D5278E-677C-46F0-B169-D7B22A32776E}" type="presParOf" srcId="{F8967F71-8F16-48F2-92E7-7D903F0B98BF}" destId="{F1508622-5C13-40AC-9BDE-41D93A2EEF67}" srcOrd="1" destOrd="0" presId="urn:microsoft.com/office/officeart/2005/8/layout/orgChart1"/>
    <dgm:cxn modelId="{ACCE83AE-2288-4538-8B8A-3D2471BC7DDB}" type="presParOf" srcId="{A13F2C49-B437-45DE-8E00-EFCDFCCF20EB}" destId="{69F58F66-8DBC-4639-9558-3393E6F3460A}" srcOrd="1" destOrd="0" presId="urn:microsoft.com/office/officeart/2005/8/layout/orgChart1"/>
    <dgm:cxn modelId="{623D89EA-4A1E-460B-86EF-A108DABB5E87}" type="presParOf" srcId="{A13F2C49-B437-45DE-8E00-EFCDFCCF20EB}" destId="{622A94EA-91EB-47EC-A7FA-90CEE6CF071A}" srcOrd="2" destOrd="0" presId="urn:microsoft.com/office/officeart/2005/8/layout/orgChart1"/>
    <dgm:cxn modelId="{028C7584-DCF5-429A-8A43-9D89E0AB917E}" type="presParOf" srcId="{AB6B188B-2477-47EC-BC8E-F324DAE8642E}" destId="{1662806D-51A5-4A6D-8C41-17458E9D45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5A36-30A5-483A-81F5-8148DBCAC624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Get</a:t>
          </a:r>
          <a:endParaRPr lang="zh-CN" altLang="en-US" sz="3200" kern="1200" dirty="0"/>
        </a:p>
      </dsp:txBody>
      <dsp:txXfrm rot="5400000">
        <a:off x="-245635" y="246082"/>
        <a:ext cx="1637567" cy="1146297"/>
      </dsp:txXfrm>
    </dsp:sp>
    <dsp:sp modelId="{3DC551D1-22FA-47F4-8746-5E4608DAD129}">
      <dsp:nvSpPr>
        <dsp:cNvPr id="0" name=""/>
        <dsp:cNvSpPr/>
      </dsp:nvSpPr>
      <dsp:spPr>
        <a:xfrm rot="5400000">
          <a:off x="3970795" y="-2824050"/>
          <a:ext cx="1064418" cy="671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Get data </a:t>
          </a:r>
          <a:r>
            <a:rPr lang="en-US" altLang="zh-CN" sz="3000" kern="1200" dirty="0" smtClean="0"/>
            <a:t>from MFG/Pro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Get data </a:t>
          </a:r>
          <a:r>
            <a:rPr lang="en-US" altLang="zh-CN" sz="3000" kern="1200" dirty="0" smtClean="0"/>
            <a:t>from pi system[HK]</a:t>
          </a:r>
          <a:endParaRPr lang="zh-CN" altLang="en-US" sz="3000" kern="1200" dirty="0"/>
        </a:p>
      </dsp:txBody>
      <dsp:txXfrm rot="5400000">
        <a:off x="3970795" y="-2824050"/>
        <a:ext cx="1064418" cy="6713415"/>
      </dsp:txXfrm>
    </dsp:sp>
    <dsp:sp modelId="{CBA778B9-FCB8-43CB-98AD-5DB8DAE02957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Scan</a:t>
          </a:r>
          <a:endParaRPr lang="zh-CN" altLang="en-US" sz="3200" kern="1200" dirty="0"/>
        </a:p>
      </dsp:txBody>
      <dsp:txXfrm rot="5400000">
        <a:off x="-245635" y="1689832"/>
        <a:ext cx="1637567" cy="1146297"/>
      </dsp:txXfrm>
    </dsp:sp>
    <dsp:sp modelId="{6CF315D5-D168-45BF-9E82-326AFABF3767}">
      <dsp:nvSpPr>
        <dsp:cNvPr id="0" name=""/>
        <dsp:cNvSpPr/>
      </dsp:nvSpPr>
      <dsp:spPr>
        <a:xfrm rot="5400000">
          <a:off x="3970795" y="-1380300"/>
          <a:ext cx="1064418" cy="671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Scan Barcode</a:t>
          </a:r>
          <a:endParaRPr lang="zh-CN" altLang="en-US" sz="3000" kern="1200" dirty="0"/>
        </a:p>
      </dsp:txBody>
      <dsp:txXfrm rot="5400000">
        <a:off x="3970795" y="-1380300"/>
        <a:ext cx="1064418" cy="6713415"/>
      </dsp:txXfrm>
    </dsp:sp>
    <dsp:sp modelId="{769E9C10-87E9-41EE-90E6-481BEDCA8123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Print</a:t>
          </a:r>
          <a:endParaRPr lang="zh-CN" altLang="en-US" sz="3200" kern="1200" dirty="0"/>
        </a:p>
      </dsp:txBody>
      <dsp:txXfrm rot="5400000">
        <a:off x="-245635" y="3133582"/>
        <a:ext cx="1637567" cy="1146297"/>
      </dsp:txXfrm>
    </dsp:sp>
    <dsp:sp modelId="{F36C59C2-5F1C-4438-BAC7-89D81951489A}">
      <dsp:nvSpPr>
        <dsp:cNvPr id="0" name=""/>
        <dsp:cNvSpPr/>
      </dsp:nvSpPr>
      <dsp:spPr>
        <a:xfrm rot="5400000">
          <a:off x="3970795" y="63449"/>
          <a:ext cx="1064418" cy="671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Print Label</a:t>
          </a:r>
          <a:endParaRPr lang="zh-CN" altLang="en-US" sz="3000" kern="1200" dirty="0"/>
        </a:p>
      </dsp:txBody>
      <dsp:txXfrm rot="5400000">
        <a:off x="3970795" y="63449"/>
        <a:ext cx="1064418" cy="67134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81F97C-B2FF-40F3-9ABE-E4C713ADA6FD}">
      <dsp:nvSpPr>
        <dsp:cNvPr id="0" name=""/>
        <dsp:cNvSpPr/>
      </dsp:nvSpPr>
      <dsp:spPr>
        <a:xfrm>
          <a:off x="4482244" y="1715367"/>
          <a:ext cx="3614794" cy="31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40"/>
              </a:lnTo>
              <a:lnTo>
                <a:pt x="3614794" y="156840"/>
              </a:lnTo>
              <a:lnTo>
                <a:pt x="3614794" y="3136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48777-ED28-4875-9224-2B41E125D203}">
      <dsp:nvSpPr>
        <dsp:cNvPr id="0" name=""/>
        <dsp:cNvSpPr/>
      </dsp:nvSpPr>
      <dsp:spPr>
        <a:xfrm>
          <a:off x="4482244" y="1715367"/>
          <a:ext cx="1689961" cy="31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40"/>
              </a:lnTo>
              <a:lnTo>
                <a:pt x="1689961" y="156840"/>
              </a:lnTo>
              <a:lnTo>
                <a:pt x="1689961" y="3136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1777A-F71B-4204-ADBA-835B30AD2DB0}">
      <dsp:nvSpPr>
        <dsp:cNvPr id="0" name=""/>
        <dsp:cNvSpPr/>
      </dsp:nvSpPr>
      <dsp:spPr>
        <a:xfrm>
          <a:off x="4364808" y="1715367"/>
          <a:ext cx="117435" cy="313680"/>
        </a:xfrm>
        <a:custGeom>
          <a:avLst/>
          <a:gdLst/>
          <a:ahLst/>
          <a:cxnLst/>
          <a:rect l="0" t="0" r="0" b="0"/>
          <a:pathLst>
            <a:path>
              <a:moveTo>
                <a:pt x="117435" y="0"/>
              </a:moveTo>
              <a:lnTo>
                <a:pt x="117435" y="156840"/>
              </a:lnTo>
              <a:lnTo>
                <a:pt x="0" y="156840"/>
              </a:lnTo>
              <a:lnTo>
                <a:pt x="0" y="3136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24692-DFB0-4479-A2D0-52DA6F5AC65B}">
      <dsp:nvSpPr>
        <dsp:cNvPr id="0" name=""/>
        <dsp:cNvSpPr/>
      </dsp:nvSpPr>
      <dsp:spPr>
        <a:xfrm>
          <a:off x="2557410" y="1715367"/>
          <a:ext cx="1924833" cy="313680"/>
        </a:xfrm>
        <a:custGeom>
          <a:avLst/>
          <a:gdLst/>
          <a:ahLst/>
          <a:cxnLst/>
          <a:rect l="0" t="0" r="0" b="0"/>
          <a:pathLst>
            <a:path>
              <a:moveTo>
                <a:pt x="1924833" y="0"/>
              </a:moveTo>
              <a:lnTo>
                <a:pt x="1924833" y="156840"/>
              </a:lnTo>
              <a:lnTo>
                <a:pt x="0" y="156840"/>
              </a:lnTo>
              <a:lnTo>
                <a:pt x="0" y="3136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172A6-AF17-4F6C-9729-F0D79987C551}">
      <dsp:nvSpPr>
        <dsp:cNvPr id="0" name=""/>
        <dsp:cNvSpPr/>
      </dsp:nvSpPr>
      <dsp:spPr>
        <a:xfrm>
          <a:off x="750013" y="1715367"/>
          <a:ext cx="3732230" cy="313680"/>
        </a:xfrm>
        <a:custGeom>
          <a:avLst/>
          <a:gdLst/>
          <a:ahLst/>
          <a:cxnLst/>
          <a:rect l="0" t="0" r="0" b="0"/>
          <a:pathLst>
            <a:path>
              <a:moveTo>
                <a:pt x="3732230" y="0"/>
              </a:moveTo>
              <a:lnTo>
                <a:pt x="3732230" y="156840"/>
              </a:lnTo>
              <a:lnTo>
                <a:pt x="0" y="156840"/>
              </a:lnTo>
              <a:lnTo>
                <a:pt x="0" y="3136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B6F99-B5DF-4DDA-8891-95C6CBB5EE4A}">
      <dsp:nvSpPr>
        <dsp:cNvPr id="0" name=""/>
        <dsp:cNvSpPr/>
      </dsp:nvSpPr>
      <dsp:spPr>
        <a:xfrm>
          <a:off x="3735385" y="968508"/>
          <a:ext cx="1493716" cy="74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Main</a:t>
          </a:r>
          <a:endParaRPr lang="zh-CN" altLang="en-US" sz="2500" kern="1200" dirty="0"/>
        </a:p>
      </dsp:txBody>
      <dsp:txXfrm>
        <a:off x="3735385" y="968508"/>
        <a:ext cx="1493716" cy="746858"/>
      </dsp:txXfrm>
    </dsp:sp>
    <dsp:sp modelId="{8C39C8BA-AAFE-4A15-B750-DC5A21F68296}">
      <dsp:nvSpPr>
        <dsp:cNvPr id="0" name=""/>
        <dsp:cNvSpPr/>
      </dsp:nvSpPr>
      <dsp:spPr>
        <a:xfrm>
          <a:off x="3155" y="2029047"/>
          <a:ext cx="1493716" cy="74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By DN</a:t>
          </a:r>
          <a:endParaRPr lang="zh-CN" altLang="en-US" sz="2500" kern="1200" dirty="0"/>
        </a:p>
      </dsp:txBody>
      <dsp:txXfrm>
        <a:off x="3155" y="2029047"/>
        <a:ext cx="1493716" cy="746858"/>
      </dsp:txXfrm>
    </dsp:sp>
    <dsp:sp modelId="{17A18EF7-2A7C-496B-B4AC-E2FB0956E5EE}">
      <dsp:nvSpPr>
        <dsp:cNvPr id="0" name=""/>
        <dsp:cNvSpPr/>
      </dsp:nvSpPr>
      <dsp:spPr>
        <a:xfrm>
          <a:off x="1810552" y="2029047"/>
          <a:ext cx="1493716" cy="74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By Vendor</a:t>
          </a:r>
          <a:endParaRPr lang="zh-CN" altLang="en-US" sz="2500" kern="1200" dirty="0"/>
        </a:p>
      </dsp:txBody>
      <dsp:txXfrm>
        <a:off x="1810552" y="2029047"/>
        <a:ext cx="1493716" cy="746858"/>
      </dsp:txXfrm>
    </dsp:sp>
    <dsp:sp modelId="{22E192E9-3FDB-4BEE-9360-3DC1B28476CF}">
      <dsp:nvSpPr>
        <dsp:cNvPr id="0" name=""/>
        <dsp:cNvSpPr/>
      </dsp:nvSpPr>
      <dsp:spPr>
        <a:xfrm>
          <a:off x="3617949" y="2029047"/>
          <a:ext cx="1493716" cy="74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By PI</a:t>
          </a:r>
          <a:endParaRPr lang="zh-CN" altLang="en-US" sz="2500" kern="1200" dirty="0"/>
        </a:p>
      </dsp:txBody>
      <dsp:txXfrm>
        <a:off x="3617949" y="2029047"/>
        <a:ext cx="1493716" cy="746858"/>
      </dsp:txXfrm>
    </dsp:sp>
    <dsp:sp modelId="{E438CC6F-9470-4417-B44F-F68DBA4674E4}">
      <dsp:nvSpPr>
        <dsp:cNvPr id="0" name=""/>
        <dsp:cNvSpPr/>
      </dsp:nvSpPr>
      <dsp:spPr>
        <a:xfrm>
          <a:off x="5425346" y="2029047"/>
          <a:ext cx="1493716" cy="74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By PI/Pallet</a:t>
          </a:r>
          <a:endParaRPr lang="zh-CN" altLang="en-US" sz="2500" kern="1200" dirty="0"/>
        </a:p>
      </dsp:txBody>
      <dsp:txXfrm>
        <a:off x="5425346" y="2029047"/>
        <a:ext cx="1493716" cy="746858"/>
      </dsp:txXfrm>
    </dsp:sp>
    <dsp:sp modelId="{D1CEE3B8-629C-4C8E-BBD0-90F29E6F30A2}">
      <dsp:nvSpPr>
        <dsp:cNvPr id="0" name=""/>
        <dsp:cNvSpPr/>
      </dsp:nvSpPr>
      <dsp:spPr>
        <a:xfrm>
          <a:off x="7232743" y="2029047"/>
          <a:ext cx="1728588" cy="74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By PI/Box No.</a:t>
          </a:r>
          <a:endParaRPr lang="zh-CN" altLang="en-US" sz="2000" kern="1200" dirty="0"/>
        </a:p>
      </dsp:txBody>
      <dsp:txXfrm>
        <a:off x="7232743" y="2029047"/>
        <a:ext cx="1728588" cy="74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590C-463E-4F0C-9134-D7C5128A8EB4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75ED-5E07-4F67-8C98-12BA1B9B61CE}" type="datetimeFigureOut">
              <a:rPr lang="zh-CN" altLang="en-US" smtClean="0"/>
              <a:pPr/>
              <a:t>2015/2/5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14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49F1-23B5-470D-9ADD-996028E04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B38BC6-A07A-4D04-A852-6C2ACEAE2FB5}" type="datetime1">
              <a:rPr lang="zh-CN" altLang="en-US" smtClean="0"/>
              <a:pPr/>
              <a:t>2015/2/5</a:t>
            </a:fld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149F1-23B5-470D-9ADD-996028E04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C81-696A-4C2A-B918-515844A88C4A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168E-DF05-4F16-9321-82EF6F7D3409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B50C-E58E-4536-ABBE-FDAF06E5582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E0BE-EAE3-45A7-A5A7-57157AC01174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14-8B0B-49DD-90D0-D679CAA248BF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2E8-9E3A-4757-81B5-4DB84D908ACD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839-8415-4D10-81B3-48A58C5324C2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512-14EF-46B4-9E70-9E1E0786683C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2291-1907-4432-B355-638067851FEC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9AE-EA9E-4495-BEFD-EBC4472D3C52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E226-BC2D-40EF-90E6-0476DBDDD628}" type="datetime1">
              <a:rPr lang="zh-TW" altLang="en-US" smtClean="0"/>
              <a:pPr/>
              <a:t>2015/2/5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15616" cy="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40768"/>
            <a:ext cx="8715436" cy="4176464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Print PIMS label</a:t>
            </a:r>
            <a:b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/>
              <a:t>user manual 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200" b="1" dirty="0" smtClean="0"/>
              <a:t>2015-2-5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000" dirty="0" smtClean="0"/>
              <a:t>MIS – ling.xie</a:t>
            </a:r>
            <a:endParaRPr lang="zh-CN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E62-A1CD-4859-A084-11A1BEE6A9C3}" type="datetime1">
              <a:rPr lang="zh-TW" altLang="en-US" smtClean="0"/>
              <a:pPr/>
              <a:t>2015/2/5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--END--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Print PIMS label</a:t>
            </a:r>
            <a:endParaRPr lang="zh-CN" altLang="en-US" sz="2700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59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Print PIMS label</a:t>
            </a:r>
            <a:endParaRPr lang="zh-CN" altLang="en-US" sz="27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908721"/>
          <a:ext cx="8964488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Print PIMS label</a:t>
            </a:r>
            <a:r>
              <a:rPr lang="en-US" altLang="zh-CN" dirty="0" smtClean="0"/>
              <a:t> Soft</a:t>
            </a:r>
            <a:endParaRPr lang="zh-CN" altLang="en-US" dirty="0"/>
          </a:p>
        </p:txBody>
      </p:sp>
      <p:pic>
        <p:nvPicPr>
          <p:cNvPr id="7" name="图片 6" descr="wh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268760"/>
            <a:ext cx="9144000" cy="55892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On</a:t>
            </a:r>
            <a:endParaRPr lang="zh-CN" altLang="en-US" sz="1800" dirty="0"/>
          </a:p>
        </p:txBody>
      </p:sp>
      <p:pic>
        <p:nvPicPr>
          <p:cNvPr id="8" name="内容占位符 7" descr="wh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8789"/>
            <a:ext cx="7859713" cy="38487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Scan </a:t>
            </a:r>
            <a:r>
              <a:rPr lang="en-US" altLang="zh-CN" dirty="0" smtClean="0"/>
              <a:t>By Vendor/</a:t>
            </a:r>
            <a:r>
              <a:rPr lang="en-US" altLang="zh-CN" dirty="0" err="1" smtClean="0"/>
              <a:t>Dn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 Enter Vendor ID	       B:Select the right Date Time     C: click go</a:t>
            </a:r>
          </a:p>
          <a:p>
            <a:r>
              <a:rPr lang="en-US" altLang="zh-CN" dirty="0" smtClean="0"/>
              <a:t>D: Select a </a:t>
            </a:r>
            <a:r>
              <a:rPr lang="en-US" altLang="zh-CN" dirty="0" err="1" smtClean="0"/>
              <a:t>Dn</a:t>
            </a:r>
            <a:r>
              <a:rPr lang="en-US" altLang="zh-CN" dirty="0" smtClean="0"/>
              <a:t> No	       E:Enter Num of Labels	          F: Scan Barcode</a:t>
            </a:r>
          </a:p>
        </p:txBody>
      </p:sp>
      <p:pic>
        <p:nvPicPr>
          <p:cNvPr id="10" name="内容占位符 9" descr="wh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124744"/>
            <a:ext cx="743359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Scan </a:t>
            </a:r>
            <a:r>
              <a:rPr lang="en-US" altLang="zh-CN" dirty="0" smtClean="0"/>
              <a:t>PI/Pallet/</a:t>
            </a:r>
            <a:r>
              <a:rPr lang="en-US" altLang="zh-CN" dirty="0" err="1" smtClean="0"/>
              <a:t>CartonNO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 Enter PI ID    </a:t>
            </a:r>
            <a:r>
              <a:rPr lang="en-US" altLang="zh-CN" dirty="0" smtClean="0"/>
              <a:t>		B:Select </a:t>
            </a:r>
            <a:r>
              <a:rPr lang="en-US" altLang="zh-CN" dirty="0" smtClean="0"/>
              <a:t>the right Item </a:t>
            </a:r>
            <a:r>
              <a:rPr lang="en-US" altLang="zh-CN" dirty="0" smtClean="0"/>
              <a:t>(Pallet/</a:t>
            </a:r>
            <a:r>
              <a:rPr lang="en-US" altLang="zh-CN" dirty="0" err="1" smtClean="0"/>
              <a:t>CartonNo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: if Carton No then Scan Box </a:t>
            </a:r>
            <a:r>
              <a:rPr lang="en-US" altLang="zh-CN" dirty="0" smtClean="0"/>
              <a:t>No   D:Enter </a:t>
            </a:r>
            <a:r>
              <a:rPr lang="en-US" altLang="zh-CN" dirty="0" smtClean="0"/>
              <a:t>Num of Labels	E: Scan Barcode</a:t>
            </a:r>
          </a:p>
        </p:txBody>
      </p:sp>
      <p:pic>
        <p:nvPicPr>
          <p:cNvPr id="10" name="内容占位符 9" descr="who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124744"/>
            <a:ext cx="74494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who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5716" y="1196752"/>
            <a:ext cx="7502680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Print All for PI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7332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A:Check Print All         B</a:t>
            </a:r>
            <a:r>
              <a:rPr lang="en-US" altLang="zh-CN" dirty="0" smtClean="0"/>
              <a:t>: </a:t>
            </a:r>
            <a:r>
              <a:rPr lang="en-US" altLang="zh-CN" dirty="0" smtClean="0"/>
              <a:t>Enter PI ID   </a:t>
            </a:r>
            <a:r>
              <a:rPr lang="en-US" altLang="zh-CN" dirty="0" smtClean="0"/>
              <a:t>     C</a:t>
            </a:r>
            <a:r>
              <a:rPr lang="en-US" altLang="zh-CN" dirty="0" smtClean="0"/>
              <a:t>: if Carton No then Scan Box </a:t>
            </a:r>
            <a:r>
              <a:rPr lang="en-US" altLang="zh-CN" dirty="0" smtClean="0"/>
              <a:t>No   D:Enter  Date Code /Lot Num	/MPQ</a:t>
            </a:r>
            <a:r>
              <a:rPr lang="en-US" altLang="zh-CN" dirty="0" smtClean="0"/>
              <a:t>	E: </a:t>
            </a:r>
            <a:r>
              <a:rPr lang="en-US" altLang="zh-CN" dirty="0" smtClean="0"/>
              <a:t>Save 		F:Print All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4544" y="1484784"/>
            <a:ext cx="91440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1.Home key go to </a:t>
            </a:r>
            <a:r>
              <a:rPr lang="en-US" altLang="zh-CN" dirty="0" smtClean="0"/>
              <a:t>Carton NO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输入箱号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2.PgDn  key start Printing(</a:t>
            </a:r>
            <a:r>
              <a:rPr lang="zh-CN" altLang="en-US" dirty="0" smtClean="0"/>
              <a:t>开始打印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3.Enter key split Scan text(</a:t>
            </a:r>
            <a:r>
              <a:rPr lang="zh-CN" altLang="en-US" dirty="0" smtClean="0"/>
              <a:t>开始扫描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4.Insert key get part(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PN/QPL)</a:t>
            </a:r>
            <a:endParaRPr lang="zh-CN" altLang="en-US" dirty="0" smtClean="0"/>
          </a:p>
          <a:p>
            <a:r>
              <a:rPr lang="en-US" altLang="zh-CN" dirty="0" smtClean="0"/>
              <a:t>5.delete key init(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6.right-</a:t>
            </a:r>
            <a:r>
              <a:rPr lang="en-US" altLang="zh-CN" dirty="0" smtClean="0"/>
              <a:t>---&gt; </a:t>
            </a:r>
            <a:r>
              <a:rPr lang="en-US" altLang="zh-CN" dirty="0" smtClean="0"/>
              <a:t>key enable search MPQ(</a:t>
            </a:r>
            <a:r>
              <a:rPr lang="zh-CN" altLang="en-US" dirty="0" smtClean="0"/>
              <a:t>是否使用</a:t>
            </a:r>
            <a:r>
              <a:rPr lang="en-US" altLang="zh-CN" dirty="0" smtClean="0"/>
              <a:t>MPQ)</a:t>
            </a:r>
            <a:endParaRPr lang="zh-CN" altLang="en-US" dirty="0" smtClean="0"/>
          </a:p>
          <a:p>
            <a:r>
              <a:rPr lang="en-US" altLang="zh-CN" dirty="0" smtClean="0"/>
              <a:t>7.Left ----&gt; key use MPQ to Print(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MPQ</a:t>
            </a:r>
            <a:r>
              <a:rPr lang="zh-CN" altLang="en-US" dirty="0" smtClean="0"/>
              <a:t>直接打印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8.F1-F12 ----&gt;Set </a:t>
            </a:r>
            <a:r>
              <a:rPr lang="en-US" altLang="zh-CN" dirty="0" err="1" smtClean="0"/>
              <a:t>No.Of</a:t>
            </a:r>
            <a:r>
              <a:rPr lang="en-US" altLang="zh-CN" dirty="0" smtClean="0"/>
              <a:t> Labels Value</a:t>
            </a:r>
            <a:r>
              <a:rPr lang="en-US" altLang="zh-CN" dirty="0" smtClean="0"/>
              <a:t>: 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1-12</a:t>
            </a:r>
            <a:endParaRPr lang="zh-CN" altLang="en-US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Key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36508</TotalTime>
  <Words>189</Words>
  <Application>Microsoft Office PowerPoint</Application>
  <PresentationFormat>全屏显示(4:3)</PresentationFormat>
  <Paragraphs>61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Print PIMS label user manual  2015-2-5    MIS – ling.xie</vt:lpstr>
      <vt:lpstr>Print PIMS label</vt:lpstr>
      <vt:lpstr>Print PIMS label</vt:lpstr>
      <vt:lpstr>Print PIMS label Soft</vt:lpstr>
      <vt:lpstr>Log On</vt:lpstr>
      <vt:lpstr>Scan By Vendor/Dn</vt:lpstr>
      <vt:lpstr>Scan PI/Pallet/CartonNO</vt:lpstr>
      <vt:lpstr>Print All for PI</vt:lpstr>
      <vt:lpstr>Function Key</vt:lpstr>
      <vt:lpstr>幻灯片 10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Michael.Tai</dc:creator>
  <cp:lastModifiedBy>ling.xie</cp:lastModifiedBy>
  <cp:revision>2462</cp:revision>
  <dcterms:created xsi:type="dcterms:W3CDTF">2011-10-13T04:05:12Z</dcterms:created>
  <dcterms:modified xsi:type="dcterms:W3CDTF">2015-02-05T06:02:22Z</dcterms:modified>
</cp:coreProperties>
</file>