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41" r:id="rId3"/>
    <p:sldId id="357" r:id="rId4"/>
    <p:sldId id="358" r:id="rId5"/>
    <p:sldId id="343" r:id="rId6"/>
    <p:sldId id="344" r:id="rId7"/>
    <p:sldId id="342" r:id="rId8"/>
    <p:sldId id="345" r:id="rId9"/>
    <p:sldId id="346" r:id="rId10"/>
    <p:sldId id="347" r:id="rId11"/>
    <p:sldId id="348" r:id="rId12"/>
    <p:sldId id="349" r:id="rId13"/>
    <p:sldId id="351" r:id="rId14"/>
    <p:sldId id="350" r:id="rId15"/>
    <p:sldId id="356" r:id="rId16"/>
    <p:sldId id="352" r:id="rId17"/>
    <p:sldId id="353" r:id="rId18"/>
    <p:sldId id="354" r:id="rId19"/>
    <p:sldId id="355" r:id="rId20"/>
    <p:sldId id="340" r:id="rId21"/>
  </p:sldIdLst>
  <p:sldSz cx="9144000" cy="6858000" type="screen4x3"/>
  <p:notesSz cx="6813550" cy="994568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7E3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838" autoAdjust="0"/>
    <p:restoredTop sz="94249" autoAdjust="0"/>
  </p:normalViewPr>
  <p:slideViewPr>
    <p:cSldViewPr>
      <p:cViewPr varScale="1">
        <p:scale>
          <a:sx n="66" d="100"/>
          <a:sy n="66" d="100"/>
        </p:scale>
        <p:origin x="-133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1980" y="-90"/>
      </p:cViewPr>
      <p:guideLst>
        <p:guide orient="horz" pos="3132"/>
        <p:guide pos="214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BFFC7F-1DDF-40B8-A2D4-3C954C9D2639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DD3601B-FE3D-4F41-920D-DBB02F6B5415}">
      <dgm:prSet phldrT="[文本]"/>
      <dgm:spPr/>
      <dgm:t>
        <a:bodyPr/>
        <a:lstStyle/>
        <a:p>
          <a:r>
            <a:rPr lang="en-US" altLang="zh-CN" dirty="0" smtClean="0"/>
            <a:t>Packing List Maintain</a:t>
          </a:r>
          <a:endParaRPr lang="zh-CN" altLang="en-US" dirty="0"/>
        </a:p>
      </dgm:t>
    </dgm:pt>
    <dgm:pt modelId="{5184B4E8-F83F-4C9E-B28D-C25B8ACD6C5B}" type="parTrans" cxnId="{FACE8C76-2F08-4266-9EF6-EE6445CAD99C}">
      <dgm:prSet/>
      <dgm:spPr/>
      <dgm:t>
        <a:bodyPr/>
        <a:lstStyle/>
        <a:p>
          <a:endParaRPr lang="zh-CN" altLang="en-US"/>
        </a:p>
      </dgm:t>
    </dgm:pt>
    <dgm:pt modelId="{D337B4E1-54E5-42BE-92C5-C0FB590F37EB}" type="sibTrans" cxnId="{FACE8C76-2F08-4266-9EF6-EE6445CAD99C}">
      <dgm:prSet/>
      <dgm:spPr/>
      <dgm:t>
        <a:bodyPr/>
        <a:lstStyle/>
        <a:p>
          <a:endParaRPr lang="zh-CN" altLang="en-US"/>
        </a:p>
      </dgm:t>
    </dgm:pt>
    <dgm:pt modelId="{3D468AA5-6181-4934-9D81-DFD0F43B4CAF}">
      <dgm:prSet phldrT="[文本]"/>
      <dgm:spPr/>
      <dgm:t>
        <a:bodyPr/>
        <a:lstStyle/>
        <a:p>
          <a:r>
            <a:rPr lang="en-US" altLang="en-US" dirty="0" smtClean="0"/>
            <a:t>Carton ID Maintain</a:t>
          </a:r>
          <a:endParaRPr lang="zh-CN" altLang="en-US" dirty="0"/>
        </a:p>
      </dgm:t>
    </dgm:pt>
    <dgm:pt modelId="{BBC2B2D1-1BD7-4D50-9DF1-4940A3E0432D}" type="parTrans" cxnId="{59FB5356-5168-4296-94E0-09FBFC3AFEA9}">
      <dgm:prSet/>
      <dgm:spPr/>
      <dgm:t>
        <a:bodyPr/>
        <a:lstStyle/>
        <a:p>
          <a:endParaRPr lang="zh-CN" altLang="en-US"/>
        </a:p>
      </dgm:t>
    </dgm:pt>
    <dgm:pt modelId="{08DF8AE9-C060-4601-BB8F-6014208DE6F2}" type="sibTrans" cxnId="{59FB5356-5168-4296-94E0-09FBFC3AFEA9}">
      <dgm:prSet/>
      <dgm:spPr/>
      <dgm:t>
        <a:bodyPr/>
        <a:lstStyle/>
        <a:p>
          <a:endParaRPr lang="zh-CN" altLang="en-US"/>
        </a:p>
      </dgm:t>
    </dgm:pt>
    <dgm:pt modelId="{C3E73D73-E519-43F4-AA64-7DE19ECCCB98}">
      <dgm:prSet phldrT="[文本]"/>
      <dgm:spPr/>
      <dgm:t>
        <a:bodyPr/>
        <a:lstStyle/>
        <a:p>
          <a:r>
            <a:rPr lang="en-US" altLang="en-US" dirty="0" smtClean="0"/>
            <a:t>Print Carton Label</a:t>
          </a:r>
          <a:endParaRPr lang="zh-CN" altLang="en-US" dirty="0"/>
        </a:p>
      </dgm:t>
    </dgm:pt>
    <dgm:pt modelId="{FE93965A-A7BD-4625-9E13-025FEC131EA5}" type="parTrans" cxnId="{788578F8-127E-4D1D-8B59-1E42B13730A1}">
      <dgm:prSet/>
      <dgm:spPr/>
      <dgm:t>
        <a:bodyPr/>
        <a:lstStyle/>
        <a:p>
          <a:endParaRPr lang="zh-CN" altLang="en-US"/>
        </a:p>
      </dgm:t>
    </dgm:pt>
    <dgm:pt modelId="{E7D8F00F-8683-4B0E-882D-FFE57BBD6B13}" type="sibTrans" cxnId="{788578F8-127E-4D1D-8B59-1E42B13730A1}">
      <dgm:prSet/>
      <dgm:spPr/>
      <dgm:t>
        <a:bodyPr/>
        <a:lstStyle/>
        <a:p>
          <a:endParaRPr lang="zh-CN" altLang="en-US"/>
        </a:p>
      </dgm:t>
    </dgm:pt>
    <dgm:pt modelId="{F7A1626E-E2A7-4D42-BA44-3E5030C65863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en-US" dirty="0" smtClean="0"/>
            <a:t>Scan Carton Label</a:t>
          </a:r>
          <a:endParaRPr lang="zh-CN" altLang="en-US" dirty="0"/>
        </a:p>
      </dgm:t>
    </dgm:pt>
    <dgm:pt modelId="{E5FC9A30-1E68-4B3E-8429-5D45EE7AC397}" type="parTrans" cxnId="{773E0186-A803-4528-A2C0-18B419217037}">
      <dgm:prSet/>
      <dgm:spPr/>
      <dgm:t>
        <a:bodyPr/>
        <a:lstStyle/>
        <a:p>
          <a:endParaRPr lang="zh-CN" altLang="en-US"/>
        </a:p>
      </dgm:t>
    </dgm:pt>
    <dgm:pt modelId="{B02E9F71-8288-483C-856D-84409C59ACED}" type="sibTrans" cxnId="{773E0186-A803-4528-A2C0-18B419217037}">
      <dgm:prSet/>
      <dgm:spPr/>
      <dgm:t>
        <a:bodyPr/>
        <a:lstStyle/>
        <a:p>
          <a:endParaRPr lang="zh-CN" altLang="en-US"/>
        </a:p>
      </dgm:t>
    </dgm:pt>
    <dgm:pt modelId="{44005B74-88FB-46F4-86C2-E6B8184CED08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en-US" dirty="0" smtClean="0"/>
            <a:t>PI Reports</a:t>
          </a:r>
          <a:endParaRPr lang="zh-CN" altLang="en-US" dirty="0"/>
        </a:p>
      </dgm:t>
    </dgm:pt>
    <dgm:pt modelId="{87D75E4A-A356-40D9-92C5-F1CD554FEC2A}" type="parTrans" cxnId="{C79A51FB-B969-4271-8665-A7A68C69B03F}">
      <dgm:prSet/>
      <dgm:spPr/>
      <dgm:t>
        <a:bodyPr/>
        <a:lstStyle/>
        <a:p>
          <a:endParaRPr lang="zh-CN" altLang="en-US"/>
        </a:p>
      </dgm:t>
    </dgm:pt>
    <dgm:pt modelId="{F8D1DBFB-D5E7-4097-9A97-54698AF960F4}" type="sibTrans" cxnId="{C79A51FB-B969-4271-8665-A7A68C69B03F}">
      <dgm:prSet/>
      <dgm:spPr/>
      <dgm:t>
        <a:bodyPr/>
        <a:lstStyle/>
        <a:p>
          <a:endParaRPr lang="zh-CN" altLang="en-US"/>
        </a:p>
      </dgm:t>
    </dgm:pt>
    <dgm:pt modelId="{800319B7-01F0-49F9-80F6-482A3E39B161}" type="pres">
      <dgm:prSet presAssocID="{B8BFFC7F-1DDF-40B8-A2D4-3C954C9D263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56170FB-F03E-4286-A303-C14B6DB4A891}" type="pres">
      <dgm:prSet presAssocID="{DDD3601B-FE3D-4F41-920D-DBB02F6B5415}" presName="node" presStyleLbl="node1" presStyleIdx="0" presStyleCnt="5" custScaleX="117901" custScaleY="188018" custLinFactNeighborX="-12100" custLinFactNeighborY="60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354F4B-2035-4760-A646-30487150B4AD}" type="pres">
      <dgm:prSet presAssocID="{D337B4E1-54E5-42BE-92C5-C0FB590F37EB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EB9D51A3-2E19-4B43-9105-890FA60FEB0C}" type="pres">
      <dgm:prSet presAssocID="{D337B4E1-54E5-42BE-92C5-C0FB590F37EB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52031E35-D852-4D09-8365-5DBDB80DDEEA}" type="pres">
      <dgm:prSet presAssocID="{3D468AA5-6181-4934-9D81-DFD0F43B4CAF}" presName="node" presStyleLbl="node1" presStyleIdx="1" presStyleCnt="5" custScaleX="75292" custScaleY="20716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455EE6-3320-44E8-97B6-36AC8ECBED37}" type="pres">
      <dgm:prSet presAssocID="{08DF8AE9-C060-4601-BB8F-6014208DE6F2}" presName="sibTrans" presStyleLbl="sibTrans2D1" presStyleIdx="1" presStyleCnt="4" custLinFactNeighborX="10017" custLinFactNeighborY="62215"/>
      <dgm:spPr/>
      <dgm:t>
        <a:bodyPr/>
        <a:lstStyle/>
        <a:p>
          <a:endParaRPr lang="zh-CN" altLang="en-US"/>
        </a:p>
      </dgm:t>
    </dgm:pt>
    <dgm:pt modelId="{D323DF61-48F2-46CA-935D-B48B481B8FF6}" type="pres">
      <dgm:prSet presAssocID="{08DF8AE9-C060-4601-BB8F-6014208DE6F2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2304A103-58CB-4B3B-9DF0-56F3E9CA10E4}" type="pres">
      <dgm:prSet presAssocID="{C3E73D73-E519-43F4-AA64-7DE19ECCCB98}" presName="node" presStyleLbl="node1" presStyleIdx="2" presStyleCnt="5" custScaleX="158683" custScaleY="135614" custLinFactNeighborX="-1231" custLinFactNeighborY="600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E51598-3DA8-4F57-B169-8278E35BA096}" type="pres">
      <dgm:prSet presAssocID="{E7D8F00F-8683-4B0E-882D-FFE57BBD6B13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E444857-7561-4202-94D9-B08ADCEA0371}" type="pres">
      <dgm:prSet presAssocID="{E7D8F00F-8683-4B0E-882D-FFE57BBD6B13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294C2110-C259-4203-8F8A-0ABD6DB76194}" type="pres">
      <dgm:prSet presAssocID="{F7A1626E-E2A7-4D42-BA44-3E5030C65863}" presName="node" presStyleLbl="node1" presStyleIdx="3" presStyleCnt="5" custScaleY="1622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173398-D92B-462C-9920-0CB599832594}" type="pres">
      <dgm:prSet presAssocID="{B02E9F71-8288-483C-856D-84409C59ACED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007731A7-52FC-4349-8CC9-656FD8082395}" type="pres">
      <dgm:prSet presAssocID="{B02E9F71-8288-483C-856D-84409C59ACED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EADDF13B-B100-4761-89B7-516FBF7B86A7}" type="pres">
      <dgm:prSet presAssocID="{44005B74-88FB-46F4-86C2-E6B8184CED08}" presName="node" presStyleLbl="node1" presStyleIdx="4" presStyleCnt="5" custScaleY="1622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ACE8C76-2F08-4266-9EF6-EE6445CAD99C}" srcId="{B8BFFC7F-1DDF-40B8-A2D4-3C954C9D2639}" destId="{DDD3601B-FE3D-4F41-920D-DBB02F6B5415}" srcOrd="0" destOrd="0" parTransId="{5184B4E8-F83F-4C9E-B28D-C25B8ACD6C5B}" sibTransId="{D337B4E1-54E5-42BE-92C5-C0FB590F37EB}"/>
    <dgm:cxn modelId="{712D3A54-3273-4736-B80D-9964284A6DBE}" type="presOf" srcId="{B8BFFC7F-1DDF-40B8-A2D4-3C954C9D2639}" destId="{800319B7-01F0-49F9-80F6-482A3E39B161}" srcOrd="0" destOrd="0" presId="urn:microsoft.com/office/officeart/2005/8/layout/process5"/>
    <dgm:cxn modelId="{34BC5CEF-7AC5-43A5-ADF4-336188BE7132}" type="presOf" srcId="{C3E73D73-E519-43F4-AA64-7DE19ECCCB98}" destId="{2304A103-58CB-4B3B-9DF0-56F3E9CA10E4}" srcOrd="0" destOrd="0" presId="urn:microsoft.com/office/officeart/2005/8/layout/process5"/>
    <dgm:cxn modelId="{C79A51FB-B969-4271-8665-A7A68C69B03F}" srcId="{B8BFFC7F-1DDF-40B8-A2D4-3C954C9D2639}" destId="{44005B74-88FB-46F4-86C2-E6B8184CED08}" srcOrd="4" destOrd="0" parTransId="{87D75E4A-A356-40D9-92C5-F1CD554FEC2A}" sibTransId="{F8D1DBFB-D5E7-4097-9A97-54698AF960F4}"/>
    <dgm:cxn modelId="{773E0186-A803-4528-A2C0-18B419217037}" srcId="{B8BFFC7F-1DDF-40B8-A2D4-3C954C9D2639}" destId="{F7A1626E-E2A7-4D42-BA44-3E5030C65863}" srcOrd="3" destOrd="0" parTransId="{E5FC9A30-1E68-4B3E-8429-5D45EE7AC397}" sibTransId="{B02E9F71-8288-483C-856D-84409C59ACED}"/>
    <dgm:cxn modelId="{8739A55C-FB11-4250-BCF9-E6BA95E5EBB9}" type="presOf" srcId="{E7D8F00F-8683-4B0E-882D-FFE57BBD6B13}" destId="{88E51598-3DA8-4F57-B169-8278E35BA096}" srcOrd="0" destOrd="0" presId="urn:microsoft.com/office/officeart/2005/8/layout/process5"/>
    <dgm:cxn modelId="{4BB8C00D-4726-4DE5-823D-15B9039CD888}" type="presOf" srcId="{D337B4E1-54E5-42BE-92C5-C0FB590F37EB}" destId="{84354F4B-2035-4760-A646-30487150B4AD}" srcOrd="0" destOrd="0" presId="urn:microsoft.com/office/officeart/2005/8/layout/process5"/>
    <dgm:cxn modelId="{59FB5356-5168-4296-94E0-09FBFC3AFEA9}" srcId="{B8BFFC7F-1DDF-40B8-A2D4-3C954C9D2639}" destId="{3D468AA5-6181-4934-9D81-DFD0F43B4CAF}" srcOrd="1" destOrd="0" parTransId="{BBC2B2D1-1BD7-4D50-9DF1-4940A3E0432D}" sibTransId="{08DF8AE9-C060-4601-BB8F-6014208DE6F2}"/>
    <dgm:cxn modelId="{09468423-01E3-4B4C-A588-EA47D26E6F80}" type="presOf" srcId="{D337B4E1-54E5-42BE-92C5-C0FB590F37EB}" destId="{EB9D51A3-2E19-4B43-9105-890FA60FEB0C}" srcOrd="1" destOrd="0" presId="urn:microsoft.com/office/officeart/2005/8/layout/process5"/>
    <dgm:cxn modelId="{28E2C111-FA62-4968-B1BF-B2D1445E2345}" type="presOf" srcId="{E7D8F00F-8683-4B0E-882D-FFE57BBD6B13}" destId="{AE444857-7561-4202-94D9-B08ADCEA0371}" srcOrd="1" destOrd="0" presId="urn:microsoft.com/office/officeart/2005/8/layout/process5"/>
    <dgm:cxn modelId="{A2A4DB48-84F2-42A3-AFE1-7DAFDC412B00}" type="presOf" srcId="{08DF8AE9-C060-4601-BB8F-6014208DE6F2}" destId="{48455EE6-3320-44E8-97B6-36AC8ECBED37}" srcOrd="0" destOrd="0" presId="urn:microsoft.com/office/officeart/2005/8/layout/process5"/>
    <dgm:cxn modelId="{E4B9AB14-440A-4474-8E9A-DAAFB4B17E8C}" type="presOf" srcId="{F7A1626E-E2A7-4D42-BA44-3E5030C65863}" destId="{294C2110-C259-4203-8F8A-0ABD6DB76194}" srcOrd="0" destOrd="0" presId="urn:microsoft.com/office/officeart/2005/8/layout/process5"/>
    <dgm:cxn modelId="{F9E1CC6F-431C-4D8E-8E9A-EED095C85968}" type="presOf" srcId="{3D468AA5-6181-4934-9D81-DFD0F43B4CAF}" destId="{52031E35-D852-4D09-8365-5DBDB80DDEEA}" srcOrd="0" destOrd="0" presId="urn:microsoft.com/office/officeart/2005/8/layout/process5"/>
    <dgm:cxn modelId="{FBF673B6-283B-4680-B14B-F3B6FB91D1FD}" type="presOf" srcId="{B02E9F71-8288-483C-856D-84409C59ACED}" destId="{007731A7-52FC-4349-8CC9-656FD8082395}" srcOrd="1" destOrd="0" presId="urn:microsoft.com/office/officeart/2005/8/layout/process5"/>
    <dgm:cxn modelId="{788578F8-127E-4D1D-8B59-1E42B13730A1}" srcId="{B8BFFC7F-1DDF-40B8-A2D4-3C954C9D2639}" destId="{C3E73D73-E519-43F4-AA64-7DE19ECCCB98}" srcOrd="2" destOrd="0" parTransId="{FE93965A-A7BD-4625-9E13-025FEC131EA5}" sibTransId="{E7D8F00F-8683-4B0E-882D-FFE57BBD6B13}"/>
    <dgm:cxn modelId="{DA247106-83EF-4F9F-9E9C-91403E926581}" type="presOf" srcId="{B02E9F71-8288-483C-856D-84409C59ACED}" destId="{70173398-D92B-462C-9920-0CB599832594}" srcOrd="0" destOrd="0" presId="urn:microsoft.com/office/officeart/2005/8/layout/process5"/>
    <dgm:cxn modelId="{4332CC25-6B32-478E-97AD-9511419B44D3}" type="presOf" srcId="{44005B74-88FB-46F4-86C2-E6B8184CED08}" destId="{EADDF13B-B100-4761-89B7-516FBF7B86A7}" srcOrd="0" destOrd="0" presId="urn:microsoft.com/office/officeart/2005/8/layout/process5"/>
    <dgm:cxn modelId="{0BBB6E93-51B7-46C8-B799-8DA07F4529F3}" type="presOf" srcId="{DDD3601B-FE3D-4F41-920D-DBB02F6B5415}" destId="{056170FB-F03E-4286-A303-C14B6DB4A891}" srcOrd="0" destOrd="0" presId="urn:microsoft.com/office/officeart/2005/8/layout/process5"/>
    <dgm:cxn modelId="{A971B7E9-E7F7-480E-9982-66D595A191E0}" type="presOf" srcId="{08DF8AE9-C060-4601-BB8F-6014208DE6F2}" destId="{D323DF61-48F2-46CA-935D-B48B481B8FF6}" srcOrd="1" destOrd="0" presId="urn:microsoft.com/office/officeart/2005/8/layout/process5"/>
    <dgm:cxn modelId="{DA8D8E45-4111-4744-AE36-CE1D1CC54AF1}" type="presParOf" srcId="{800319B7-01F0-49F9-80F6-482A3E39B161}" destId="{056170FB-F03E-4286-A303-C14B6DB4A891}" srcOrd="0" destOrd="0" presId="urn:microsoft.com/office/officeart/2005/8/layout/process5"/>
    <dgm:cxn modelId="{992B4469-5EA1-4A92-A508-F73D8187D607}" type="presParOf" srcId="{800319B7-01F0-49F9-80F6-482A3E39B161}" destId="{84354F4B-2035-4760-A646-30487150B4AD}" srcOrd="1" destOrd="0" presId="urn:microsoft.com/office/officeart/2005/8/layout/process5"/>
    <dgm:cxn modelId="{D5DB4686-E3B0-4833-86F0-2CF5A87F48DA}" type="presParOf" srcId="{84354F4B-2035-4760-A646-30487150B4AD}" destId="{EB9D51A3-2E19-4B43-9105-890FA60FEB0C}" srcOrd="0" destOrd="0" presId="urn:microsoft.com/office/officeart/2005/8/layout/process5"/>
    <dgm:cxn modelId="{EC3A1A20-F9BC-4CC0-90D2-8733239CD198}" type="presParOf" srcId="{800319B7-01F0-49F9-80F6-482A3E39B161}" destId="{52031E35-D852-4D09-8365-5DBDB80DDEEA}" srcOrd="2" destOrd="0" presId="urn:microsoft.com/office/officeart/2005/8/layout/process5"/>
    <dgm:cxn modelId="{7E854FA7-8A92-42D5-8271-E23826E16339}" type="presParOf" srcId="{800319B7-01F0-49F9-80F6-482A3E39B161}" destId="{48455EE6-3320-44E8-97B6-36AC8ECBED37}" srcOrd="3" destOrd="0" presId="urn:microsoft.com/office/officeart/2005/8/layout/process5"/>
    <dgm:cxn modelId="{4B925EEF-23EF-4838-BCEB-604D2580BB6C}" type="presParOf" srcId="{48455EE6-3320-44E8-97B6-36AC8ECBED37}" destId="{D323DF61-48F2-46CA-935D-B48B481B8FF6}" srcOrd="0" destOrd="0" presId="urn:microsoft.com/office/officeart/2005/8/layout/process5"/>
    <dgm:cxn modelId="{3C99274E-D1A6-47C1-968F-FCAA6D3C20EF}" type="presParOf" srcId="{800319B7-01F0-49F9-80F6-482A3E39B161}" destId="{2304A103-58CB-4B3B-9DF0-56F3E9CA10E4}" srcOrd="4" destOrd="0" presId="urn:microsoft.com/office/officeart/2005/8/layout/process5"/>
    <dgm:cxn modelId="{86676C96-70B8-4A59-B527-495132C3AE00}" type="presParOf" srcId="{800319B7-01F0-49F9-80F6-482A3E39B161}" destId="{88E51598-3DA8-4F57-B169-8278E35BA096}" srcOrd="5" destOrd="0" presId="urn:microsoft.com/office/officeart/2005/8/layout/process5"/>
    <dgm:cxn modelId="{43E6C68C-A848-4D59-B89F-AC915FF988E5}" type="presParOf" srcId="{88E51598-3DA8-4F57-B169-8278E35BA096}" destId="{AE444857-7561-4202-94D9-B08ADCEA0371}" srcOrd="0" destOrd="0" presId="urn:microsoft.com/office/officeart/2005/8/layout/process5"/>
    <dgm:cxn modelId="{C8720D6D-12B0-40C4-B3E2-E83E0DF8FA71}" type="presParOf" srcId="{800319B7-01F0-49F9-80F6-482A3E39B161}" destId="{294C2110-C259-4203-8F8A-0ABD6DB76194}" srcOrd="6" destOrd="0" presId="urn:microsoft.com/office/officeart/2005/8/layout/process5"/>
    <dgm:cxn modelId="{D40BE37C-7710-421B-8BD5-C08B30A1CB13}" type="presParOf" srcId="{800319B7-01F0-49F9-80F6-482A3E39B161}" destId="{70173398-D92B-462C-9920-0CB599832594}" srcOrd="7" destOrd="0" presId="urn:microsoft.com/office/officeart/2005/8/layout/process5"/>
    <dgm:cxn modelId="{370046B3-8A4E-4E95-91AA-24E030F3E83C}" type="presParOf" srcId="{70173398-D92B-462C-9920-0CB599832594}" destId="{007731A7-52FC-4349-8CC9-656FD8082395}" srcOrd="0" destOrd="0" presId="urn:microsoft.com/office/officeart/2005/8/layout/process5"/>
    <dgm:cxn modelId="{8F582A2B-01A4-48EF-AFE6-B0048F447A4E}" type="presParOf" srcId="{800319B7-01F0-49F9-80F6-482A3E39B161}" destId="{EADDF13B-B100-4761-89B7-516FBF7B86A7}" srcOrd="8" destOrd="0" presId="urn:microsoft.com/office/officeart/2005/8/layout/process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151BD5-8AA8-4629-B598-96221C96313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4CEA710-7436-40B7-8CA8-5C801958888C}">
      <dgm:prSet phldrT="[文本]"/>
      <dgm:spPr/>
      <dgm:t>
        <a:bodyPr/>
        <a:lstStyle/>
        <a:p>
          <a:r>
            <a:rPr lang="en-US" altLang="zh-CN" dirty="0" smtClean="0"/>
            <a:t>1.Upload e-Packing List (Excel)</a:t>
          </a:r>
          <a:endParaRPr lang="zh-CN" altLang="en-US" dirty="0"/>
        </a:p>
      </dgm:t>
    </dgm:pt>
    <dgm:pt modelId="{05EFB5C9-5245-45CF-8FD5-93BBCA33FFA5}" type="parTrans" cxnId="{8B33580F-4708-4113-A0AA-FDF73EF72387}">
      <dgm:prSet/>
      <dgm:spPr/>
      <dgm:t>
        <a:bodyPr/>
        <a:lstStyle/>
        <a:p>
          <a:endParaRPr lang="zh-CN" altLang="en-US"/>
        </a:p>
      </dgm:t>
    </dgm:pt>
    <dgm:pt modelId="{AE6958D9-84CA-41A7-A0AA-B6A221FDC3B4}" type="sibTrans" cxnId="{8B33580F-4708-4113-A0AA-FDF73EF72387}">
      <dgm:prSet/>
      <dgm:spPr/>
      <dgm:t>
        <a:bodyPr/>
        <a:lstStyle/>
        <a:p>
          <a:endParaRPr lang="zh-CN" altLang="en-US"/>
        </a:p>
      </dgm:t>
    </dgm:pt>
    <dgm:pt modelId="{A19A451C-C00A-4ED0-BCCD-D8034BA13780}">
      <dgm:prSet phldrT="[文本]"/>
      <dgm:spPr/>
      <dgm:t>
        <a:bodyPr/>
        <a:lstStyle/>
        <a:p>
          <a:r>
            <a:rPr lang="en-US" altLang="en-US" dirty="0" smtClean="0"/>
            <a:t>2.Add New(Edit Batch ID)</a:t>
          </a:r>
          <a:endParaRPr lang="zh-CN" altLang="en-US" dirty="0"/>
        </a:p>
      </dgm:t>
    </dgm:pt>
    <dgm:pt modelId="{49C1E24B-A5CC-422F-9C11-3E544D5C01BA}" type="parTrans" cxnId="{956D14C6-1282-47FC-82E7-37FFCA10AC3A}">
      <dgm:prSet/>
      <dgm:spPr/>
      <dgm:t>
        <a:bodyPr/>
        <a:lstStyle/>
        <a:p>
          <a:endParaRPr lang="zh-CN" altLang="en-US"/>
        </a:p>
      </dgm:t>
    </dgm:pt>
    <dgm:pt modelId="{B5773881-1595-4E12-95EC-D7ED94E45F21}" type="sibTrans" cxnId="{956D14C6-1282-47FC-82E7-37FFCA10AC3A}">
      <dgm:prSet/>
      <dgm:spPr/>
      <dgm:t>
        <a:bodyPr/>
        <a:lstStyle/>
        <a:p>
          <a:endParaRPr lang="zh-CN" altLang="en-US"/>
        </a:p>
      </dgm:t>
    </dgm:pt>
    <dgm:pt modelId="{3EF860C1-F0AB-4198-8985-B54D25E16A44}" type="pres">
      <dgm:prSet presAssocID="{BF151BD5-8AA8-4629-B598-96221C96313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6D9615-F50B-431E-AD7C-0F468C4B97DE}" type="pres">
      <dgm:prSet presAssocID="{04CEA710-7436-40B7-8CA8-5C801958888C}" presName="parentLin" presStyleCnt="0"/>
      <dgm:spPr/>
    </dgm:pt>
    <dgm:pt modelId="{103E0740-9C28-4824-9C67-94767FE8FB11}" type="pres">
      <dgm:prSet presAssocID="{04CEA710-7436-40B7-8CA8-5C801958888C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227704A-6075-42A6-9763-38EF811FBE80}" type="pres">
      <dgm:prSet presAssocID="{04CEA710-7436-40B7-8CA8-5C801958888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D667F1-B1C2-49FF-9E51-CAF1BDD0FF91}" type="pres">
      <dgm:prSet presAssocID="{04CEA710-7436-40B7-8CA8-5C801958888C}" presName="negativeSpace" presStyleCnt="0"/>
      <dgm:spPr/>
    </dgm:pt>
    <dgm:pt modelId="{5BABCF6C-1938-4AD3-88C7-C816E674F545}" type="pres">
      <dgm:prSet presAssocID="{04CEA710-7436-40B7-8CA8-5C801958888C}" presName="childText" presStyleLbl="conFgAcc1" presStyleIdx="0" presStyleCnt="2">
        <dgm:presLayoutVars>
          <dgm:bulletEnabled val="1"/>
        </dgm:presLayoutVars>
      </dgm:prSet>
      <dgm:spPr/>
    </dgm:pt>
    <dgm:pt modelId="{1F885F2E-B4BA-4E1C-A9B8-18EAA30EA8AC}" type="pres">
      <dgm:prSet presAssocID="{AE6958D9-84CA-41A7-A0AA-B6A221FDC3B4}" presName="spaceBetweenRectangles" presStyleCnt="0"/>
      <dgm:spPr/>
    </dgm:pt>
    <dgm:pt modelId="{1A3A4BD1-CC53-4213-B43F-586CFC75B302}" type="pres">
      <dgm:prSet presAssocID="{A19A451C-C00A-4ED0-BCCD-D8034BA13780}" presName="parentLin" presStyleCnt="0"/>
      <dgm:spPr/>
    </dgm:pt>
    <dgm:pt modelId="{BBF53644-77D2-4180-8B5A-DAE5244B3D86}" type="pres">
      <dgm:prSet presAssocID="{A19A451C-C00A-4ED0-BCCD-D8034BA13780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A049FDBA-4485-4A6D-89E8-ABAA3733C786}" type="pres">
      <dgm:prSet presAssocID="{A19A451C-C00A-4ED0-BCCD-D8034BA1378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4ACFA6-6692-4147-ABAB-A25A29438CAC}" type="pres">
      <dgm:prSet presAssocID="{A19A451C-C00A-4ED0-BCCD-D8034BA13780}" presName="negativeSpace" presStyleCnt="0"/>
      <dgm:spPr/>
    </dgm:pt>
    <dgm:pt modelId="{3339D913-3D3C-4280-B694-47107CEC111A}" type="pres">
      <dgm:prSet presAssocID="{A19A451C-C00A-4ED0-BCCD-D8034BA1378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CC7FFE0-DD85-4866-8743-2660818A1DA8}" type="presOf" srcId="{A19A451C-C00A-4ED0-BCCD-D8034BA13780}" destId="{BBF53644-77D2-4180-8B5A-DAE5244B3D86}" srcOrd="0" destOrd="0" presId="urn:microsoft.com/office/officeart/2005/8/layout/list1"/>
    <dgm:cxn modelId="{8B33580F-4708-4113-A0AA-FDF73EF72387}" srcId="{BF151BD5-8AA8-4629-B598-96221C96313D}" destId="{04CEA710-7436-40B7-8CA8-5C801958888C}" srcOrd="0" destOrd="0" parTransId="{05EFB5C9-5245-45CF-8FD5-93BBCA33FFA5}" sibTransId="{AE6958D9-84CA-41A7-A0AA-B6A221FDC3B4}"/>
    <dgm:cxn modelId="{A299FF05-F586-4259-9F52-3511276EE3AF}" type="presOf" srcId="{A19A451C-C00A-4ED0-BCCD-D8034BA13780}" destId="{A049FDBA-4485-4A6D-89E8-ABAA3733C786}" srcOrd="1" destOrd="0" presId="urn:microsoft.com/office/officeart/2005/8/layout/list1"/>
    <dgm:cxn modelId="{D67F6BCC-7530-4362-9891-ABF9E8725956}" type="presOf" srcId="{BF151BD5-8AA8-4629-B598-96221C96313D}" destId="{3EF860C1-F0AB-4198-8985-B54D25E16A44}" srcOrd="0" destOrd="0" presId="urn:microsoft.com/office/officeart/2005/8/layout/list1"/>
    <dgm:cxn modelId="{956D14C6-1282-47FC-82E7-37FFCA10AC3A}" srcId="{BF151BD5-8AA8-4629-B598-96221C96313D}" destId="{A19A451C-C00A-4ED0-BCCD-D8034BA13780}" srcOrd="1" destOrd="0" parTransId="{49C1E24B-A5CC-422F-9C11-3E544D5C01BA}" sibTransId="{B5773881-1595-4E12-95EC-D7ED94E45F21}"/>
    <dgm:cxn modelId="{ADDE4069-AD86-49F0-9FF9-5E64C4B5E22F}" type="presOf" srcId="{04CEA710-7436-40B7-8CA8-5C801958888C}" destId="{103E0740-9C28-4824-9C67-94767FE8FB11}" srcOrd="0" destOrd="0" presId="urn:microsoft.com/office/officeart/2005/8/layout/list1"/>
    <dgm:cxn modelId="{D639364D-5489-4028-AD37-A1777C0A963D}" type="presOf" srcId="{04CEA710-7436-40B7-8CA8-5C801958888C}" destId="{7227704A-6075-42A6-9763-38EF811FBE80}" srcOrd="1" destOrd="0" presId="urn:microsoft.com/office/officeart/2005/8/layout/list1"/>
    <dgm:cxn modelId="{D3B98A31-67FF-4EBD-B33A-6C0F4C6D3AD1}" type="presParOf" srcId="{3EF860C1-F0AB-4198-8985-B54D25E16A44}" destId="{7A6D9615-F50B-431E-AD7C-0F468C4B97DE}" srcOrd="0" destOrd="0" presId="urn:microsoft.com/office/officeart/2005/8/layout/list1"/>
    <dgm:cxn modelId="{51F0EA8F-F4DB-46CF-B428-3732D017909B}" type="presParOf" srcId="{7A6D9615-F50B-431E-AD7C-0F468C4B97DE}" destId="{103E0740-9C28-4824-9C67-94767FE8FB11}" srcOrd="0" destOrd="0" presId="urn:microsoft.com/office/officeart/2005/8/layout/list1"/>
    <dgm:cxn modelId="{2E0F7449-52B9-4B5C-9F9C-C73150EC2539}" type="presParOf" srcId="{7A6D9615-F50B-431E-AD7C-0F468C4B97DE}" destId="{7227704A-6075-42A6-9763-38EF811FBE80}" srcOrd="1" destOrd="0" presId="urn:microsoft.com/office/officeart/2005/8/layout/list1"/>
    <dgm:cxn modelId="{B634CC96-5B02-460F-9D05-EADBAA6C22C5}" type="presParOf" srcId="{3EF860C1-F0AB-4198-8985-B54D25E16A44}" destId="{F3D667F1-B1C2-49FF-9E51-CAF1BDD0FF91}" srcOrd="1" destOrd="0" presId="urn:microsoft.com/office/officeart/2005/8/layout/list1"/>
    <dgm:cxn modelId="{DE529F35-3316-4363-9339-E37827BB9911}" type="presParOf" srcId="{3EF860C1-F0AB-4198-8985-B54D25E16A44}" destId="{5BABCF6C-1938-4AD3-88C7-C816E674F545}" srcOrd="2" destOrd="0" presId="urn:microsoft.com/office/officeart/2005/8/layout/list1"/>
    <dgm:cxn modelId="{30A073D9-8663-49AA-A7A5-F9F3D9D03B5C}" type="presParOf" srcId="{3EF860C1-F0AB-4198-8985-B54D25E16A44}" destId="{1F885F2E-B4BA-4E1C-A9B8-18EAA30EA8AC}" srcOrd="3" destOrd="0" presId="urn:microsoft.com/office/officeart/2005/8/layout/list1"/>
    <dgm:cxn modelId="{CB8852EF-17B2-4AA6-A971-A812934E7516}" type="presParOf" srcId="{3EF860C1-F0AB-4198-8985-B54D25E16A44}" destId="{1A3A4BD1-CC53-4213-B43F-586CFC75B302}" srcOrd="4" destOrd="0" presId="urn:microsoft.com/office/officeart/2005/8/layout/list1"/>
    <dgm:cxn modelId="{F2D992F4-9E72-4576-AA2D-7B3D04FD64E3}" type="presParOf" srcId="{1A3A4BD1-CC53-4213-B43F-586CFC75B302}" destId="{BBF53644-77D2-4180-8B5A-DAE5244B3D86}" srcOrd="0" destOrd="0" presId="urn:microsoft.com/office/officeart/2005/8/layout/list1"/>
    <dgm:cxn modelId="{B1F38A3B-0F21-4653-B202-BD4D4A6C5F6F}" type="presParOf" srcId="{1A3A4BD1-CC53-4213-B43F-586CFC75B302}" destId="{A049FDBA-4485-4A6D-89E8-ABAA3733C786}" srcOrd="1" destOrd="0" presId="urn:microsoft.com/office/officeart/2005/8/layout/list1"/>
    <dgm:cxn modelId="{AAE26EC8-A27B-42A7-835A-F0B06873C327}" type="presParOf" srcId="{3EF860C1-F0AB-4198-8985-B54D25E16A44}" destId="{BA4ACFA6-6692-4147-ABAB-A25A29438CAC}" srcOrd="5" destOrd="0" presId="urn:microsoft.com/office/officeart/2005/8/layout/list1"/>
    <dgm:cxn modelId="{B52A262E-3F40-4C8E-9A02-5B1E3A444B85}" type="presParOf" srcId="{3EF860C1-F0AB-4198-8985-B54D25E16A44}" destId="{3339D913-3D3C-4280-B694-47107CEC111A}" srcOrd="6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首版面配置區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3"/>
          </p:nvPr>
        </p:nvSpPr>
        <p:spPr>
          <a:xfrm>
            <a:off x="3859213" y="9447213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9" name="日期版面配置區 8"/>
          <p:cNvSpPr>
            <a:spLocks noGrp="1"/>
          </p:cNvSpPr>
          <p:nvPr>
            <p:ph type="dt" sz="quarter" idx="1"/>
          </p:nvPr>
        </p:nvSpPr>
        <p:spPr>
          <a:xfrm>
            <a:off x="3859213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C590C-463E-4F0C-9134-D7C5128A8EB4}" type="datetimeFigureOut">
              <a:rPr lang="zh-TW" altLang="en-US" smtClean="0"/>
              <a:pPr/>
              <a:t>2014/10/10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9213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D75ED-5E07-4F67-8C98-12BA1B9B61CE}" type="datetimeFigureOut">
              <a:rPr lang="zh-CN" altLang="en-US" smtClean="0"/>
              <a:pPr/>
              <a:t>10/10/2014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24400"/>
            <a:ext cx="5451475" cy="4475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9213" y="9447213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149F1-23B5-470D-9ADD-996028E04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B38BC6-A07A-4D04-A852-6C2ACEAE2FB5}" type="datetime1">
              <a:rPr lang="zh-CN" altLang="en-US" smtClean="0"/>
              <a:pPr/>
              <a:t>10/10/2014</a:t>
            </a:fld>
            <a:endParaRPr lang="zh-CN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149F1-23B5-470D-9ADD-996028E04B1C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AC81-696A-4C2A-B918-515844A88C4A}" type="datetime1">
              <a:rPr lang="zh-TW" altLang="en-US" smtClean="0"/>
              <a:pPr/>
              <a:t>2014/10/10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168E-DF05-4F16-9321-82EF6F7D3409}" type="datetime1">
              <a:rPr lang="zh-TW" altLang="en-US" smtClean="0"/>
              <a:pPr/>
              <a:t>2014/10/10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B50C-E58E-4536-ABBE-FDAF06E55820}" type="datetime1">
              <a:rPr lang="zh-TW" altLang="en-US" smtClean="0"/>
              <a:pPr/>
              <a:t>2014/10/10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E0BE-EAE3-45A7-A5A7-57157AC01174}" type="datetime1">
              <a:rPr lang="zh-TW" altLang="en-US" smtClean="0"/>
              <a:pPr/>
              <a:t>2014/10/10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B814-8B0B-49DD-90D0-D679CAA248BF}" type="datetime1">
              <a:rPr lang="zh-TW" altLang="en-US" smtClean="0"/>
              <a:pPr/>
              <a:t>2014/10/10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D2E8-9E3A-4757-81B5-4DB84D908ACD}" type="datetime1">
              <a:rPr lang="zh-TW" altLang="en-US" smtClean="0"/>
              <a:pPr/>
              <a:t>2014/10/10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B839-8415-4D10-81B3-48A58C5324C2}" type="datetime1">
              <a:rPr lang="zh-TW" altLang="en-US" smtClean="0"/>
              <a:pPr/>
              <a:t>2014/10/10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F512-14EF-46B4-9E70-9E1E0786683C}" type="datetime1">
              <a:rPr lang="zh-TW" altLang="en-US" smtClean="0"/>
              <a:pPr/>
              <a:t>2014/10/10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2291-1907-4432-B355-638067851FEC}" type="datetime1">
              <a:rPr lang="zh-TW" altLang="en-US" smtClean="0"/>
              <a:pPr/>
              <a:t>2014/10/10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A9AE-EA9E-4495-BEFD-EBC4472D3C52}" type="datetime1">
              <a:rPr lang="zh-TW" altLang="en-US" smtClean="0"/>
              <a:pPr/>
              <a:t>2014/10/10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8592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3E226-BC2D-40EF-90E6-0476DBDDD628}" type="datetime1">
              <a:rPr lang="zh-TW" altLang="en-US" smtClean="0"/>
              <a:pPr/>
              <a:t>2014/10/10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28384" y="0"/>
            <a:ext cx="1115616" cy="95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CFE2E6.9CA63F1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142.2.47.149/pisof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916832"/>
            <a:ext cx="8715436" cy="4176464"/>
          </a:xfrm>
        </p:spPr>
        <p:txBody>
          <a:bodyPr>
            <a:noAutofit/>
          </a:bodyPr>
          <a:lstStyle/>
          <a:p>
            <a:r>
              <a:rPr lang="en-US" altLang="zh-CN" sz="4800" b="1" dirty="0" smtClean="0">
                <a:solidFill>
                  <a:schemeClr val="tx2">
                    <a:lumMod val="75000"/>
                  </a:schemeClr>
                </a:solidFill>
              </a:rPr>
              <a:t>Packing </a:t>
            </a:r>
            <a:r>
              <a:rPr lang="en-US" altLang="zh-CN" sz="4800" b="1" smtClean="0">
                <a:solidFill>
                  <a:schemeClr val="tx2">
                    <a:lumMod val="75000"/>
                  </a:schemeClr>
                </a:solidFill>
              </a:rPr>
              <a:t>Information Entry</a:t>
            </a:r>
            <a:r>
              <a:rPr lang="en-US" altLang="zh-CN" sz="4800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zh-CN" sz="4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400" dirty="0" smtClean="0"/>
              <a:t>user manual </a:t>
            </a: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1000" dirty="0" smtClean="0"/>
              <a:t>MIS – ling.xie</a:t>
            </a:r>
            <a:endParaRPr lang="zh-CN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EE62-A1CD-4859-A084-11A1BEE6A9C3}" type="datetime1">
              <a:rPr lang="zh-TW" altLang="en-US" smtClean="0"/>
              <a:pPr/>
              <a:t>2014/10/10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1.2UploadEpackingL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03399"/>
            <a:ext cx="7859713" cy="4319564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2014/10/10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 dirty="0" smtClean="0"/>
              <a:t>1.2. Add New(Edit Batch ID)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2014/10/10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1.2.1 </a:t>
            </a:r>
            <a:r>
              <a:rPr lang="en-US" altLang="zh-CN" dirty="0" smtClean="0"/>
              <a:t>Add a </a:t>
            </a:r>
            <a:r>
              <a:rPr lang="en-US" altLang="zh-CN" smtClean="0"/>
              <a:t>New Batch ID</a:t>
            </a:r>
            <a:endParaRPr lang="zh-CN" altLang="en-US" dirty="0"/>
          </a:p>
        </p:txBody>
      </p:sp>
      <p:pic>
        <p:nvPicPr>
          <p:cNvPr id="8" name="内容占位符 7" descr="1.2.1UploadEpackingL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741" y="1600200"/>
            <a:ext cx="636063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1.2.2Add New(Edit Batch ID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005" y="1600200"/>
            <a:ext cx="5810103" cy="4525963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2014/10/10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1.2.2 Edit </a:t>
            </a:r>
            <a:r>
              <a:rPr lang="en-US" altLang="zh-CN" dirty="0" smtClean="0"/>
              <a:t>Batch ID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2014/10/10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1.2.3  Search </a:t>
            </a:r>
            <a:r>
              <a:rPr lang="en-US" altLang="zh-CN" dirty="0" smtClean="0"/>
              <a:t>Batch ID</a:t>
            </a:r>
            <a:endParaRPr lang="zh-CN" altLang="en-US" dirty="0"/>
          </a:p>
        </p:txBody>
      </p:sp>
      <p:pic>
        <p:nvPicPr>
          <p:cNvPr id="8" name="内容占位符 7" descr="1.2.3Add New(Edit Batch ID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867" y="1600200"/>
            <a:ext cx="614237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2. CartonIDMaintai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244" y="1600200"/>
            <a:ext cx="7579625" cy="4525963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2014/10/10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2.</a:t>
            </a:r>
            <a:r>
              <a:rPr lang="en-US" altLang="en-US" dirty="0" smtClean="0"/>
              <a:t> Carton ID Maintain</a:t>
            </a:r>
            <a:br>
              <a:rPr lang="en-US" altLang="en-US" dirty="0" smtClean="0"/>
            </a:br>
            <a:r>
              <a:rPr lang="en-US" altLang="en-US" dirty="0" smtClean="0"/>
              <a:t>(upload to ERP)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2014/10/10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defTabSz="711200">
              <a:lnSpc>
                <a:spcPct val="90000"/>
              </a:lnSpc>
              <a:spcAft>
                <a:spcPct val="35000"/>
              </a:spcAft>
            </a:pPr>
            <a:r>
              <a:rPr lang="en-US" altLang="en-US" dirty="0" smtClean="0"/>
              <a:t>MFG/PRO (ERP)</a:t>
            </a:r>
            <a:br>
              <a:rPr lang="en-US" altLang="en-US" dirty="0" smtClean="0"/>
            </a:br>
            <a:r>
              <a:rPr lang="en-US" altLang="zh-CN" sz="3100" dirty="0" smtClean="0">
                <a:solidFill>
                  <a:srgbClr val="FF0000"/>
                </a:solidFill>
              </a:rPr>
              <a:t>Check (OCR)/Book IN(OCR)</a:t>
            </a:r>
            <a:r>
              <a:rPr lang="zh-CN" altLang="en-US" sz="3100" dirty="0" smtClean="0">
                <a:solidFill>
                  <a:srgbClr val="FF0000"/>
                </a:solidFill>
              </a:rPr>
              <a:t/>
            </a:r>
            <a:br>
              <a:rPr lang="zh-CN" altLang="en-US" sz="3100" dirty="0" smtClean="0">
                <a:solidFill>
                  <a:srgbClr val="FF0000"/>
                </a:solidFill>
              </a:rPr>
            </a:br>
            <a:endParaRPr lang="zh-CN" altLang="en-US" sz="31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1113" y="1142984"/>
            <a:ext cx="71342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857628"/>
            <a:ext cx="7215238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2014/10/10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 dirty="0" smtClean="0"/>
              <a:t>3. Print Carton Label</a:t>
            </a:r>
            <a:endParaRPr lang="zh-CN" altLang="en-US" dirty="0"/>
          </a:p>
        </p:txBody>
      </p:sp>
      <p:pic>
        <p:nvPicPr>
          <p:cNvPr id="8" name="内容占位符 7" descr="3. Print Carton Lab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415" y="1600200"/>
            <a:ext cx="773528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4. Scan Carton Lab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589" y="1600200"/>
            <a:ext cx="7386934" cy="4525963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2014/10/10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4.</a:t>
            </a:r>
            <a:r>
              <a:rPr lang="en-US" altLang="en-US" dirty="0" smtClean="0"/>
              <a:t> Scan Carton Label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2014/10/10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CN" dirty="0" smtClean="0"/>
              <a:t>4. 1 Scan Carton Label Maintain</a:t>
            </a:r>
            <a:endParaRPr lang="zh-CN" altLang="en-US" dirty="0"/>
          </a:p>
        </p:txBody>
      </p:sp>
      <p:pic>
        <p:nvPicPr>
          <p:cNvPr id="8" name="内容占位符 7" descr="4. 1 Scan Carton Lab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121" y="1600200"/>
            <a:ext cx="6099871" cy="4525963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5. PI Report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63720"/>
            <a:ext cx="7859713" cy="3998923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2014/10/10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5.</a:t>
            </a:r>
            <a:r>
              <a:rPr lang="en-US" altLang="en-US" dirty="0" smtClean="0"/>
              <a:t> PI Reports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142844" y="2428868"/>
          <a:ext cx="8786874" cy="182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2014/10/10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Intelligent Document Recognition</a:t>
            </a:r>
            <a:b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/>
              <a:t>IDR Solution workflow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500430" y="2214554"/>
            <a:ext cx="1957368" cy="1003686"/>
            <a:chOff x="3322109" y="0"/>
            <a:chExt cx="1957368" cy="1003686"/>
          </a:xfrm>
        </p:grpSpPr>
        <p:sp>
          <p:nvSpPr>
            <p:cNvPr id="14" name="圆角矩形 13"/>
            <p:cNvSpPr/>
            <p:nvPr/>
          </p:nvSpPr>
          <p:spPr>
            <a:xfrm>
              <a:off x="3322109" y="0"/>
              <a:ext cx="1957368" cy="100368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圆角矩形 4"/>
            <p:cNvSpPr/>
            <p:nvPr/>
          </p:nvSpPr>
          <p:spPr>
            <a:xfrm>
              <a:off x="3351506" y="29397"/>
              <a:ext cx="1898574" cy="9448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1600" dirty="0" smtClean="0"/>
                <a:t>MFG/PRO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/>
                <a:t>Check /Book IN</a:t>
              </a:r>
              <a:endParaRPr lang="zh-CN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en-US" altLang="zh-CN" dirty="0" smtClean="0"/>
              <a:t>--END--</a:t>
            </a: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2014/10/10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28596" y="0"/>
            <a:ext cx="7859216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Download IDR Soft 1</a:t>
            </a:r>
            <a:endParaRPr lang="zh-CN" altLang="en-US" dirty="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6781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3.zip idr soft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041" name="图片 1" descr="cid:image001.png@01CFE2E6.9CA63F10"/>
          <p:cNvPicPr>
            <a:picLocks noChangeAspect="1" noChangeArrowheads="1"/>
          </p:cNvPicPr>
          <p:nvPr/>
        </p:nvPicPr>
        <p:blipFill>
          <a:blip r:embed="rId2" r:link="rId3"/>
          <a:srcRect t="6122" r="28776"/>
          <a:stretch>
            <a:fillRect/>
          </a:stretch>
        </p:blipFill>
        <p:spPr bwMode="auto">
          <a:xfrm>
            <a:off x="142844" y="1524003"/>
            <a:ext cx="4714908" cy="2190749"/>
          </a:xfrm>
          <a:prstGeom prst="rect">
            <a:avLst/>
          </a:prstGeom>
          <a:noFill/>
        </p:spPr>
      </p:pic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0" y="1000108"/>
            <a:ext cx="83582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DownLoad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 URL: 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  <a:hlinkClick r:id="rId4"/>
              </a:rPr>
              <a:t>http://142.2.47.149/pisoft/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 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044" name="图片 5" descr="image006"/>
          <p:cNvPicPr>
            <a:picLocks noChangeAspect="1" noChangeArrowheads="1"/>
          </p:cNvPicPr>
          <p:nvPr/>
        </p:nvPicPr>
        <p:blipFill>
          <a:blip r:embed="rId5"/>
          <a:srcRect t="13044"/>
          <a:stretch>
            <a:fillRect/>
          </a:stretch>
        </p:blipFill>
        <p:spPr bwMode="auto">
          <a:xfrm>
            <a:off x="128600" y="3714752"/>
            <a:ext cx="6229350" cy="2857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2014/10/10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Download </a:t>
            </a:r>
            <a:r>
              <a:rPr lang="en-US" altLang="zh-CN" dirty="0" smtClean="0"/>
              <a:t>IDR Soft</a:t>
            </a:r>
            <a:endParaRPr lang="zh-CN" altLang="en-US" dirty="0"/>
          </a:p>
        </p:txBody>
      </p:sp>
      <p:pic>
        <p:nvPicPr>
          <p:cNvPr id="37890" name="图片 3" descr="image0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857256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图片 4" descr="image0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429000"/>
            <a:ext cx="857256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01log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744" y="2310606"/>
            <a:ext cx="4238625" cy="3105150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2014/10/10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Log On</a:t>
            </a:r>
            <a:br>
              <a:rPr lang="en-US" altLang="zh-CN" dirty="0" smtClean="0"/>
            </a:br>
            <a:r>
              <a:rPr lang="en-US" altLang="zh-CN" sz="1800" dirty="0" smtClean="0"/>
              <a:t>(IDR System.exe)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2014/10/10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View</a:t>
            </a:r>
            <a:endParaRPr lang="zh-CN" altLang="en-US" dirty="0"/>
          </a:p>
        </p:txBody>
      </p:sp>
      <p:pic>
        <p:nvPicPr>
          <p:cNvPr id="8" name="内容占位符 7" descr="02hom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480" y="1600200"/>
            <a:ext cx="609715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85971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2014/10/10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Packing List Maintain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1.1UploadEpackingL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600200"/>
            <a:ext cx="7207147" cy="4525963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2014/10/10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1. Upload e-Packing List (Excel)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1.1.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755" y="1600200"/>
            <a:ext cx="6120603" cy="4525963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2014/10/10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1.1 Upload e-Packing List (Excel)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36320</TotalTime>
  <Words>169</Words>
  <Application>Microsoft Office PowerPoint</Application>
  <PresentationFormat>全屏显示(4:3)</PresentationFormat>
  <Paragraphs>74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Theme</vt:lpstr>
      <vt:lpstr>Packing Information Entry user manual      MIS – ling.xie</vt:lpstr>
      <vt:lpstr>Intelligent Document Recognition IDR Solution workflow</vt:lpstr>
      <vt:lpstr>Download IDR Soft 1</vt:lpstr>
      <vt:lpstr>Download IDR Soft</vt:lpstr>
      <vt:lpstr>Log On (IDR System.exe)</vt:lpstr>
      <vt:lpstr>Main View</vt:lpstr>
      <vt:lpstr>Packing List Maintain</vt:lpstr>
      <vt:lpstr>1. Upload e-Packing List (Excel)</vt:lpstr>
      <vt:lpstr>1.1 Upload e-Packing List (Excel)</vt:lpstr>
      <vt:lpstr>1.2. Add New(Edit Batch ID)</vt:lpstr>
      <vt:lpstr>1.2.1 Add a New Batch ID</vt:lpstr>
      <vt:lpstr>1.2.2 Edit Batch ID</vt:lpstr>
      <vt:lpstr>1.2.3  Search Batch ID</vt:lpstr>
      <vt:lpstr>2. Carton ID Maintain (upload to ERP)</vt:lpstr>
      <vt:lpstr>MFG/PRO (ERP) Check (OCR)/Book IN(OCR) </vt:lpstr>
      <vt:lpstr>3. Print Carton Label</vt:lpstr>
      <vt:lpstr>4. Scan Carton Label</vt:lpstr>
      <vt:lpstr>4. 1 Scan Carton Label Maintain</vt:lpstr>
      <vt:lpstr>5. PI Reports</vt:lpstr>
      <vt:lpstr>幻灯片 20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Michael.Tai</dc:creator>
  <cp:lastModifiedBy>ling.xie</cp:lastModifiedBy>
  <cp:revision>2422</cp:revision>
  <dcterms:created xsi:type="dcterms:W3CDTF">2011-10-13T04:05:12Z</dcterms:created>
  <dcterms:modified xsi:type="dcterms:W3CDTF">2014-10-10T05:27:44Z</dcterms:modified>
</cp:coreProperties>
</file>