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1" r:id="rId3"/>
    <p:sldId id="343" r:id="rId4"/>
    <p:sldId id="344" r:id="rId5"/>
    <p:sldId id="342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6" r:id="rId14"/>
    <p:sldId id="352" r:id="rId15"/>
    <p:sldId id="353" r:id="rId16"/>
    <p:sldId id="354" r:id="rId17"/>
    <p:sldId id="355" r:id="rId18"/>
    <p:sldId id="340" r:id="rId19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8" autoAdjust="0"/>
    <p:restoredTop sz="94249" autoAdjust="0"/>
  </p:normalViewPr>
  <p:slideViewPr>
    <p:cSldViewPr>
      <p:cViewPr varScale="1">
        <p:scale>
          <a:sx n="66" d="100"/>
          <a:sy n="66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</a:t>
          </a:r>
          <a:r>
            <a:rPr lang="en-US" altLang="en-US" dirty="0" smtClean="0"/>
            <a:t>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ScaleX="117901" custScaleY="188018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 custScaleX="75292" custScaleY="207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 custLinFactNeighborX="10017" custLinFactNeighborY="62215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 custScaleX="158683" custScaleY="135614" custLinFactNeighborX="-1231" custLinFactNeighborY="60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2014/10/9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10/09/2014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10/09/2014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2014/10/9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2014/10/9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711200">
              <a:lnSpc>
                <a:spcPct val="90000"/>
              </a:lnSpc>
              <a:spcAft>
                <a:spcPct val="35000"/>
              </a:spcAft>
            </a:pPr>
            <a:r>
              <a:rPr lang="en-US" altLang="en-US" dirty="0" smtClean="0"/>
              <a:t>MFG/PRO (ERP)</a:t>
            </a:r>
            <a:br>
              <a:rPr lang="en-US" altLang="en-US" dirty="0" smtClean="0"/>
            </a:br>
            <a:r>
              <a:rPr lang="en-US" altLang="zh-CN" sz="3100" dirty="0" smtClean="0">
                <a:solidFill>
                  <a:srgbClr val="FF0000"/>
                </a:solidFill>
              </a:rPr>
              <a:t>Check (OCR)/Book IN(OCR)</a:t>
            </a:r>
            <a:r>
              <a:rPr lang="zh-CN" altLang="en-US" sz="3100" dirty="0" smtClean="0">
                <a:solidFill>
                  <a:srgbClr val="FF0000"/>
                </a:solidFill>
              </a:rPr>
              <a:t/>
            </a:r>
            <a:br>
              <a:rPr lang="zh-CN" altLang="en-US" sz="3100" dirty="0" smtClean="0">
                <a:solidFill>
                  <a:srgbClr val="FF0000"/>
                </a:solidFill>
              </a:rPr>
            </a:br>
            <a:endParaRPr lang="zh-CN" altLang="en-US" sz="3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113" y="1142984"/>
            <a:ext cx="7134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72152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2844" y="2428868"/>
          <a:ext cx="8786874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Intelligent Document Recognition</a:t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500430" y="2214554"/>
            <a:ext cx="1957368" cy="1003686"/>
            <a:chOff x="3322109" y="0"/>
            <a:chExt cx="1957368" cy="1003686"/>
          </a:xfrm>
        </p:grpSpPr>
        <p:sp>
          <p:nvSpPr>
            <p:cNvPr id="14" name="圆角矩形 13"/>
            <p:cNvSpPr/>
            <p:nvPr/>
          </p:nvSpPr>
          <p:spPr>
            <a:xfrm>
              <a:off x="3322109" y="0"/>
              <a:ext cx="1957368" cy="10036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3351506" y="29397"/>
              <a:ext cx="1898574" cy="9448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dirty="0" smtClean="0"/>
                <a:t>MFG/PRO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Check /Book IN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</a:t>
            </a:r>
            <a:r>
              <a:rPr lang="en-US" altLang="zh-CN" smtClean="0"/>
              <a:t>New Batch 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36312</TotalTime>
  <Words>150</Words>
  <Application>Microsoft Office PowerPoint</Application>
  <PresentationFormat>全屏显示(4:3)</PresentationFormat>
  <Paragraphs>68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Packing Information Entry user manual      MIS – ling.xie</vt:lpstr>
      <vt:lpstr>Intelligent Document Recognition IDR Solution workflow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 ID</vt:lpstr>
      <vt:lpstr>1.2.2 Edit Batch ID</vt:lpstr>
      <vt:lpstr>1.2.3  Search Batch ID</vt:lpstr>
      <vt:lpstr>2. Carton ID Maintain (upload to ERP)</vt:lpstr>
      <vt:lpstr>MFG/PRO (ERP) Check (OCR)/Book IN(OCR) </vt:lpstr>
      <vt:lpstr>3. Print Carton Label</vt:lpstr>
      <vt:lpstr>4. Scan Carton Label</vt:lpstr>
      <vt:lpstr>4. 1 Scan Carton Label Maintain</vt:lpstr>
      <vt:lpstr>5. PI Reports</vt:lpstr>
      <vt:lpstr>幻灯片 18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2420</cp:revision>
  <dcterms:created xsi:type="dcterms:W3CDTF">2011-10-13T04:05:12Z</dcterms:created>
  <dcterms:modified xsi:type="dcterms:W3CDTF">2014-10-09T03:39:31Z</dcterms:modified>
</cp:coreProperties>
</file>